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5341" r:id="rId2"/>
    <p:sldMasterId id="2147485346" r:id="rId3"/>
  </p:sldMasterIdLst>
  <p:notesMasterIdLst>
    <p:notesMasterId r:id="rId50"/>
  </p:notesMasterIdLst>
  <p:handoutMasterIdLst>
    <p:handoutMasterId r:id="rId51"/>
  </p:handoutMasterIdLst>
  <p:sldIdLst>
    <p:sldId id="458" r:id="rId4"/>
    <p:sldId id="535" r:id="rId5"/>
    <p:sldId id="559" r:id="rId6"/>
    <p:sldId id="555" r:id="rId7"/>
    <p:sldId id="569" r:id="rId8"/>
    <p:sldId id="568" r:id="rId9"/>
    <p:sldId id="573" r:id="rId10"/>
    <p:sldId id="544" r:id="rId11"/>
    <p:sldId id="491" r:id="rId12"/>
    <p:sldId id="556" r:id="rId13"/>
    <p:sldId id="480" r:id="rId14"/>
    <p:sldId id="493" r:id="rId15"/>
    <p:sldId id="558" r:id="rId16"/>
    <p:sldId id="494" r:id="rId17"/>
    <p:sldId id="496" r:id="rId18"/>
    <p:sldId id="498" r:id="rId19"/>
    <p:sldId id="566" r:id="rId20"/>
    <p:sldId id="564" r:id="rId21"/>
    <p:sldId id="548" r:id="rId22"/>
    <p:sldId id="499" r:id="rId23"/>
    <p:sldId id="475" r:id="rId24"/>
    <p:sldId id="490" r:id="rId25"/>
    <p:sldId id="538" r:id="rId26"/>
    <p:sldId id="572" r:id="rId27"/>
    <p:sldId id="577" r:id="rId28"/>
    <p:sldId id="541" r:id="rId29"/>
    <p:sldId id="542" r:id="rId30"/>
    <p:sldId id="428" r:id="rId31"/>
    <p:sldId id="489" r:id="rId32"/>
    <p:sldId id="501" r:id="rId33"/>
    <p:sldId id="549" r:id="rId34"/>
    <p:sldId id="502" r:id="rId35"/>
    <p:sldId id="567" r:id="rId36"/>
    <p:sldId id="500" r:id="rId37"/>
    <p:sldId id="552" r:id="rId38"/>
    <p:sldId id="550" r:id="rId39"/>
    <p:sldId id="553" r:id="rId40"/>
    <p:sldId id="575" r:id="rId41"/>
    <p:sldId id="571" r:id="rId42"/>
    <p:sldId id="445" r:id="rId43"/>
    <p:sldId id="495" r:id="rId44"/>
    <p:sldId id="561" r:id="rId45"/>
    <p:sldId id="515" r:id="rId46"/>
    <p:sldId id="516" r:id="rId47"/>
    <p:sldId id="519" r:id="rId48"/>
    <p:sldId id="576" r:id="rId49"/>
  </p:sldIdLst>
  <p:sldSz cx="12192000" cy="6858000"/>
  <p:notesSz cx="6881813" cy="9296400"/>
  <p:defaultTextStyle>
    <a:defPPr>
      <a:defRPr lang="es-MX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66FF"/>
    <a:srgbClr val="6A7BFC"/>
    <a:srgbClr val="9933FF"/>
    <a:srgbClr val="9999FF"/>
    <a:srgbClr val="6699FF"/>
    <a:srgbClr val="FF99CC"/>
    <a:srgbClr val="FFCCCC"/>
    <a:srgbClr val="FFCCFF"/>
    <a:srgbClr val="00CCFF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0" autoAdjust="0"/>
    <p:restoredTop sz="80564" autoAdjust="0"/>
  </p:normalViewPr>
  <p:slideViewPr>
    <p:cSldViewPr>
      <p:cViewPr varScale="1">
        <p:scale>
          <a:sx n="58" d="100"/>
          <a:sy n="58" d="100"/>
        </p:scale>
        <p:origin x="1218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49278"/>
    </p:cViewPr>
  </p:sorterViewPr>
  <p:notesViewPr>
    <p:cSldViewPr>
      <p:cViewPr varScale="1">
        <p:scale>
          <a:sx n="55" d="100"/>
          <a:sy n="55" d="100"/>
        </p:scale>
        <p:origin x="-2598" y="-108"/>
      </p:cViewPr>
      <p:guideLst>
        <p:guide orient="horz" pos="2928"/>
        <p:guide pos="216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image" Target="../media/image17.pn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slide" Target="../slides/slide43.xml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C2DB1B-06EB-4B17-BF5E-2CE016CFC6DD}" type="doc">
      <dgm:prSet loTypeId="urn:microsoft.com/office/officeart/2005/8/layout/StepDownProcess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F619E833-68AA-4553-BF82-0CD691F3F6A4}">
      <dgm:prSet phldrT="[Texto]" custT="1"/>
      <dgm:spPr>
        <a:solidFill>
          <a:schemeClr val="accent1">
            <a:lumMod val="50000"/>
          </a:schemeClr>
        </a:solidFill>
      </dgm:spPr>
      <dgm:t>
        <a:bodyPr/>
        <a:lstStyle/>
        <a:p>
          <a:pPr algn="ctr"/>
          <a:r>
            <a:rPr lang="es-MX" sz="2400" b="1" dirty="0"/>
            <a:t>Fondo </a:t>
          </a:r>
        </a:p>
      </dgm:t>
    </dgm:pt>
    <dgm:pt modelId="{ACBF2E73-2740-4CA1-AF11-B6B565F2AD62}" type="parTrans" cxnId="{A792950C-8CD9-4485-9427-38283B0014EA}">
      <dgm:prSet/>
      <dgm:spPr/>
      <dgm:t>
        <a:bodyPr/>
        <a:lstStyle/>
        <a:p>
          <a:endParaRPr lang="es-MX"/>
        </a:p>
      </dgm:t>
    </dgm:pt>
    <dgm:pt modelId="{325DF65B-E8AC-4130-854F-F3C81DE4A10F}" type="sibTrans" cxnId="{A792950C-8CD9-4485-9427-38283B0014EA}">
      <dgm:prSet/>
      <dgm:spPr/>
      <dgm:t>
        <a:bodyPr/>
        <a:lstStyle/>
        <a:p>
          <a:endParaRPr lang="es-MX"/>
        </a:p>
      </dgm:t>
    </dgm:pt>
    <dgm:pt modelId="{C2E18C98-4DB7-494D-9312-8E7BEBF9E022}">
      <dgm:prSet phldrT="[Texto]" custT="1"/>
      <dgm:spPr/>
      <dgm:t>
        <a:bodyPr/>
        <a:lstStyle/>
        <a:p>
          <a:pPr algn="just"/>
          <a:r>
            <a:rPr lang="es-MX" sz="1800" b="1" dirty="0"/>
            <a:t>Conjunto de documentos producidos orgánicamente por una institución, se identifica con el nombre de esta última</a:t>
          </a:r>
          <a:r>
            <a:rPr lang="es-MX" sz="1700" b="1" dirty="0"/>
            <a:t>.</a:t>
          </a:r>
        </a:p>
      </dgm:t>
    </dgm:pt>
    <dgm:pt modelId="{1869369C-7CAA-409D-B608-566655C8CAB3}" type="parTrans" cxnId="{2E6E2FAC-0961-4356-88B9-5586FF3A399B}">
      <dgm:prSet/>
      <dgm:spPr/>
      <dgm:t>
        <a:bodyPr/>
        <a:lstStyle/>
        <a:p>
          <a:endParaRPr lang="es-MX"/>
        </a:p>
      </dgm:t>
    </dgm:pt>
    <dgm:pt modelId="{3A928B9C-8DA6-47F1-B30C-742018306F1E}" type="sibTrans" cxnId="{2E6E2FAC-0961-4356-88B9-5586FF3A399B}">
      <dgm:prSet/>
      <dgm:spPr/>
      <dgm:t>
        <a:bodyPr/>
        <a:lstStyle/>
        <a:p>
          <a:endParaRPr lang="es-MX"/>
        </a:p>
      </dgm:t>
    </dgm:pt>
    <dgm:pt modelId="{C7B64E00-639E-413A-A98F-E367745361C6}">
      <dgm:prSet phldrT="[Texto]" custT="1"/>
      <dgm:spPr/>
      <dgm:t>
        <a:bodyPr/>
        <a:lstStyle/>
        <a:p>
          <a:pPr algn="ctr"/>
          <a:r>
            <a:rPr lang="es-MX" sz="2600" b="1" dirty="0"/>
            <a:t>Sección</a:t>
          </a:r>
        </a:p>
      </dgm:t>
    </dgm:pt>
    <dgm:pt modelId="{DEF8AA78-950E-4DB7-A947-27B8EAA6282E}" type="parTrans" cxnId="{B96B8DB1-B891-434C-B90A-55789AEAF43E}">
      <dgm:prSet/>
      <dgm:spPr/>
      <dgm:t>
        <a:bodyPr/>
        <a:lstStyle/>
        <a:p>
          <a:endParaRPr lang="es-MX"/>
        </a:p>
      </dgm:t>
    </dgm:pt>
    <dgm:pt modelId="{73FB62C4-8272-4F29-9F39-A6CA01428B69}" type="sibTrans" cxnId="{B96B8DB1-B891-434C-B90A-55789AEAF43E}">
      <dgm:prSet/>
      <dgm:spPr/>
      <dgm:t>
        <a:bodyPr/>
        <a:lstStyle/>
        <a:p>
          <a:endParaRPr lang="es-MX"/>
        </a:p>
      </dgm:t>
    </dgm:pt>
    <dgm:pt modelId="{68A2D429-7404-4552-A946-02E7740AC73E}">
      <dgm:prSet phldrT="[Texto]" custT="1"/>
      <dgm:spPr/>
      <dgm:t>
        <a:bodyPr/>
        <a:lstStyle/>
        <a:p>
          <a:pPr algn="ctr"/>
          <a:r>
            <a:rPr lang="es-MX" sz="2800" b="1" dirty="0"/>
            <a:t>Serie</a:t>
          </a:r>
        </a:p>
      </dgm:t>
    </dgm:pt>
    <dgm:pt modelId="{33117D98-E547-4CD1-887F-78293C7724BE}" type="parTrans" cxnId="{E9F1F97E-E1E9-4609-A37B-1A79AA06CDF0}">
      <dgm:prSet/>
      <dgm:spPr/>
      <dgm:t>
        <a:bodyPr/>
        <a:lstStyle/>
        <a:p>
          <a:endParaRPr lang="es-MX"/>
        </a:p>
      </dgm:t>
    </dgm:pt>
    <dgm:pt modelId="{52B253E3-019E-4C2C-9D10-C58A9CB55B01}" type="sibTrans" cxnId="{E9F1F97E-E1E9-4609-A37B-1A79AA06CDF0}">
      <dgm:prSet/>
      <dgm:spPr/>
      <dgm:t>
        <a:bodyPr/>
        <a:lstStyle/>
        <a:p>
          <a:endParaRPr lang="es-MX"/>
        </a:p>
      </dgm:t>
    </dgm:pt>
    <dgm:pt modelId="{A5865188-BCC5-4007-AEA9-4E93C1EA927C}">
      <dgm:prSet phldrT="[Texto]" custT="1"/>
      <dgm:spPr/>
      <dgm:t>
        <a:bodyPr/>
        <a:lstStyle/>
        <a:p>
          <a:pPr algn="just"/>
          <a:r>
            <a:rPr lang="es-ES" sz="1600" b="1" dirty="0"/>
            <a:t>División de una sección con base en las  actividades específicas derivadas de las atribuciones /funciones de la institución</a:t>
          </a:r>
          <a:r>
            <a:rPr lang="es-ES" sz="1800" b="1" dirty="0"/>
            <a:t>.</a:t>
          </a:r>
          <a:endParaRPr lang="es-MX" sz="1800" b="1" dirty="0"/>
        </a:p>
      </dgm:t>
    </dgm:pt>
    <dgm:pt modelId="{3244713E-3968-4FB7-884B-CC2DD8861FAE}" type="parTrans" cxnId="{39E6282C-8F2B-4CAC-AC38-E12A821700C1}">
      <dgm:prSet/>
      <dgm:spPr/>
      <dgm:t>
        <a:bodyPr/>
        <a:lstStyle/>
        <a:p>
          <a:endParaRPr lang="es-MX"/>
        </a:p>
      </dgm:t>
    </dgm:pt>
    <dgm:pt modelId="{F5FBD884-A2E2-4D77-BAC1-865C838246DD}" type="sibTrans" cxnId="{39E6282C-8F2B-4CAC-AC38-E12A821700C1}">
      <dgm:prSet/>
      <dgm:spPr/>
      <dgm:t>
        <a:bodyPr/>
        <a:lstStyle/>
        <a:p>
          <a:endParaRPr lang="es-MX"/>
        </a:p>
      </dgm:t>
    </dgm:pt>
    <dgm:pt modelId="{A8CF38A6-65E9-41B5-957C-E35608729A40}">
      <dgm:prSet phldrT="[Texto]" custT="1"/>
      <dgm:spPr/>
      <dgm:t>
        <a:bodyPr/>
        <a:lstStyle/>
        <a:p>
          <a:pPr algn="just"/>
          <a:r>
            <a:rPr lang="es-MX" sz="1800" b="1" dirty="0"/>
            <a:t>Cada división del fondo, corresponde con las atribuciones/funciones de la institución</a:t>
          </a:r>
          <a:r>
            <a:rPr lang="es-MX" sz="1600" b="1" dirty="0"/>
            <a:t>.</a:t>
          </a:r>
        </a:p>
      </dgm:t>
    </dgm:pt>
    <dgm:pt modelId="{9CBFAC5D-71A4-4005-902D-5056C41F09A8}" type="sibTrans" cxnId="{4144ECA5-A3CF-4E3F-A928-41311F72E2C7}">
      <dgm:prSet/>
      <dgm:spPr/>
      <dgm:t>
        <a:bodyPr/>
        <a:lstStyle/>
        <a:p>
          <a:endParaRPr lang="es-MX"/>
        </a:p>
      </dgm:t>
    </dgm:pt>
    <dgm:pt modelId="{D2929A74-159C-4D34-AD6D-4B3A00419AAF}" type="parTrans" cxnId="{4144ECA5-A3CF-4E3F-A928-41311F72E2C7}">
      <dgm:prSet/>
      <dgm:spPr/>
      <dgm:t>
        <a:bodyPr/>
        <a:lstStyle/>
        <a:p>
          <a:endParaRPr lang="es-MX"/>
        </a:p>
      </dgm:t>
    </dgm:pt>
    <dgm:pt modelId="{3FFDE4F3-B462-42C0-80C8-036E797C48D8}">
      <dgm:prSet phldrT="[Texto]" custT="1"/>
      <dgm:spPr/>
      <dgm:t>
        <a:bodyPr/>
        <a:lstStyle/>
        <a:p>
          <a:pPr algn="just"/>
          <a:endParaRPr lang="es-MX" sz="1600" b="0" dirty="0"/>
        </a:p>
      </dgm:t>
    </dgm:pt>
    <dgm:pt modelId="{BF75E537-398B-4B7E-8502-79407E809B7E}" type="parTrans" cxnId="{1C2F968F-0CDC-49DB-929A-9C09B0ABDE26}">
      <dgm:prSet/>
      <dgm:spPr/>
      <dgm:t>
        <a:bodyPr/>
        <a:lstStyle/>
        <a:p>
          <a:endParaRPr lang="es-ES"/>
        </a:p>
      </dgm:t>
    </dgm:pt>
    <dgm:pt modelId="{B9B684B5-BFCE-48E1-8A3F-FA2653C0E0EC}" type="sibTrans" cxnId="{1C2F968F-0CDC-49DB-929A-9C09B0ABDE26}">
      <dgm:prSet/>
      <dgm:spPr/>
      <dgm:t>
        <a:bodyPr/>
        <a:lstStyle/>
        <a:p>
          <a:endParaRPr lang="es-ES"/>
        </a:p>
      </dgm:t>
    </dgm:pt>
    <dgm:pt modelId="{E7B26D5D-46D9-41B9-9B45-ABC05E276E89}" type="pres">
      <dgm:prSet presAssocID="{67C2DB1B-06EB-4B17-BF5E-2CE016CFC6DD}" presName="rootnode" presStyleCnt="0">
        <dgm:presLayoutVars>
          <dgm:chMax/>
          <dgm:chPref/>
          <dgm:dir/>
          <dgm:animLvl val="lvl"/>
        </dgm:presLayoutVars>
      </dgm:prSet>
      <dgm:spPr/>
    </dgm:pt>
    <dgm:pt modelId="{60C1C28A-3148-4625-8567-30E10ACCC8B7}" type="pres">
      <dgm:prSet presAssocID="{F619E833-68AA-4553-BF82-0CD691F3F6A4}" presName="composite" presStyleCnt="0"/>
      <dgm:spPr/>
    </dgm:pt>
    <dgm:pt modelId="{D18364DB-72E0-4E40-A30D-852489A9E13E}" type="pres">
      <dgm:prSet presAssocID="{F619E833-68AA-4553-BF82-0CD691F3F6A4}" presName="bentUpArrow1" presStyleLbl="alignImgPlace1" presStyleIdx="0" presStyleCnt="2"/>
      <dgm:spPr/>
    </dgm:pt>
    <dgm:pt modelId="{D1E65995-23C1-443B-85B0-302796A43C3D}" type="pres">
      <dgm:prSet presAssocID="{F619E833-68AA-4553-BF82-0CD691F3F6A4}" presName="ParentText" presStyleLbl="node1" presStyleIdx="0" presStyleCnt="3" custScaleX="109436" custLinFactNeighborX="4489" custLinFactNeighborY="-483">
        <dgm:presLayoutVars>
          <dgm:chMax val="1"/>
          <dgm:chPref val="1"/>
          <dgm:bulletEnabled val="1"/>
        </dgm:presLayoutVars>
      </dgm:prSet>
      <dgm:spPr/>
    </dgm:pt>
    <dgm:pt modelId="{6BAB610E-A35D-40CA-8C0A-DB00A753271C}" type="pres">
      <dgm:prSet presAssocID="{F619E833-68AA-4553-BF82-0CD691F3F6A4}" presName="ChildText" presStyleLbl="revTx" presStyleIdx="0" presStyleCnt="3" custScaleX="489709" custLinFactX="100000" custLinFactNeighborX="136818" custLinFactNeighborY="-15390">
        <dgm:presLayoutVars>
          <dgm:chMax val="0"/>
          <dgm:chPref val="0"/>
          <dgm:bulletEnabled val="1"/>
        </dgm:presLayoutVars>
      </dgm:prSet>
      <dgm:spPr/>
    </dgm:pt>
    <dgm:pt modelId="{5EFAEF70-DF69-4484-939B-F0D44EC84325}" type="pres">
      <dgm:prSet presAssocID="{325DF65B-E8AC-4130-854F-F3C81DE4A10F}" presName="sibTrans" presStyleCnt="0"/>
      <dgm:spPr/>
    </dgm:pt>
    <dgm:pt modelId="{D510DC60-2588-4F14-B675-5569C476137E}" type="pres">
      <dgm:prSet presAssocID="{C7B64E00-639E-413A-A98F-E367745361C6}" presName="composite" presStyleCnt="0"/>
      <dgm:spPr/>
    </dgm:pt>
    <dgm:pt modelId="{961DD81A-C9F9-470D-8FB8-4EA10F0EF43F}" type="pres">
      <dgm:prSet presAssocID="{C7B64E00-639E-413A-A98F-E367745361C6}" presName="bentUpArrow1" presStyleLbl="alignImgPlace1" presStyleIdx="1" presStyleCnt="2"/>
      <dgm:spPr/>
    </dgm:pt>
    <dgm:pt modelId="{E1346594-A524-44F5-ACC0-D4E381FC93D4}" type="pres">
      <dgm:prSet presAssocID="{C7B64E00-639E-413A-A98F-E367745361C6}" presName="ParentText" presStyleLbl="node1" presStyleIdx="1" presStyleCnt="3" custScaleX="116808">
        <dgm:presLayoutVars>
          <dgm:chMax val="1"/>
          <dgm:chPref val="1"/>
          <dgm:bulletEnabled val="1"/>
        </dgm:presLayoutVars>
      </dgm:prSet>
      <dgm:spPr/>
    </dgm:pt>
    <dgm:pt modelId="{6BAB1447-2629-4CBB-9364-73583D1EF3FD}" type="pres">
      <dgm:prSet presAssocID="{C7B64E00-639E-413A-A98F-E367745361C6}" presName="ChildText" presStyleLbl="revTx" presStyleIdx="1" presStyleCnt="3" custScaleX="370638" custLinFactX="57989" custLinFactNeighborX="100000" custLinFactNeighborY="-5346">
        <dgm:presLayoutVars>
          <dgm:chMax val="0"/>
          <dgm:chPref val="0"/>
          <dgm:bulletEnabled val="1"/>
        </dgm:presLayoutVars>
      </dgm:prSet>
      <dgm:spPr/>
    </dgm:pt>
    <dgm:pt modelId="{CCC96585-2352-410A-B1D8-80585A212F56}" type="pres">
      <dgm:prSet presAssocID="{73FB62C4-8272-4F29-9F39-A6CA01428B69}" presName="sibTrans" presStyleCnt="0"/>
      <dgm:spPr/>
    </dgm:pt>
    <dgm:pt modelId="{01A3D8F5-658A-4D98-8999-09DCDA203A82}" type="pres">
      <dgm:prSet presAssocID="{68A2D429-7404-4552-A946-02E7740AC73E}" presName="composite" presStyleCnt="0"/>
      <dgm:spPr/>
    </dgm:pt>
    <dgm:pt modelId="{5F2A8F67-AE4E-4B5D-B823-0145D2214BB7}" type="pres">
      <dgm:prSet presAssocID="{68A2D429-7404-4552-A946-02E7740AC73E}" presName="ParentText" presStyleLbl="node1" presStyleIdx="2" presStyleCnt="3" custScaleX="118974" custLinFactNeighborX="-66040" custLinFactNeighborY="4523">
        <dgm:presLayoutVars>
          <dgm:chMax val="1"/>
          <dgm:chPref val="1"/>
          <dgm:bulletEnabled val="1"/>
        </dgm:presLayoutVars>
      </dgm:prSet>
      <dgm:spPr/>
    </dgm:pt>
    <dgm:pt modelId="{FBED4D5C-5432-40A7-A782-DEDF001F6F2A}" type="pres">
      <dgm:prSet presAssocID="{68A2D429-7404-4552-A946-02E7740AC73E}" presName="FinalChildText" presStyleLbl="revTx" presStyleIdx="2" presStyleCnt="3" custScaleX="253798" custLinFactNeighborX="2851" custLinFactNeighborY="18241">
        <dgm:presLayoutVars>
          <dgm:chMax val="0"/>
          <dgm:chPref val="0"/>
          <dgm:bulletEnabled val="1"/>
        </dgm:presLayoutVars>
      </dgm:prSet>
      <dgm:spPr/>
    </dgm:pt>
  </dgm:ptLst>
  <dgm:cxnLst>
    <dgm:cxn modelId="{D1B64404-5588-4350-8C1F-BBDB7839714D}" type="presOf" srcId="{F619E833-68AA-4553-BF82-0CD691F3F6A4}" destId="{D1E65995-23C1-443B-85B0-302796A43C3D}" srcOrd="0" destOrd="0" presId="urn:microsoft.com/office/officeart/2005/8/layout/StepDownProcess"/>
    <dgm:cxn modelId="{A792950C-8CD9-4485-9427-38283B0014EA}" srcId="{67C2DB1B-06EB-4B17-BF5E-2CE016CFC6DD}" destId="{F619E833-68AA-4553-BF82-0CD691F3F6A4}" srcOrd="0" destOrd="0" parTransId="{ACBF2E73-2740-4CA1-AF11-B6B565F2AD62}" sibTransId="{325DF65B-E8AC-4130-854F-F3C81DE4A10F}"/>
    <dgm:cxn modelId="{3AA88C25-4622-4C14-BF02-651F973C9617}" type="presOf" srcId="{68A2D429-7404-4552-A946-02E7740AC73E}" destId="{5F2A8F67-AE4E-4B5D-B823-0145D2214BB7}" srcOrd="0" destOrd="0" presId="urn:microsoft.com/office/officeart/2005/8/layout/StepDownProcess"/>
    <dgm:cxn modelId="{39E6282C-8F2B-4CAC-AC38-E12A821700C1}" srcId="{68A2D429-7404-4552-A946-02E7740AC73E}" destId="{A5865188-BCC5-4007-AEA9-4E93C1EA927C}" srcOrd="0" destOrd="0" parTransId="{3244713E-3968-4FB7-884B-CC2DD8861FAE}" sibTransId="{F5FBD884-A2E2-4D77-BAC1-865C838246DD}"/>
    <dgm:cxn modelId="{AAFF3F4B-16C6-4CAD-8673-FE6AAF21DF2E}" type="presOf" srcId="{A8CF38A6-65E9-41B5-957C-E35608729A40}" destId="{6BAB1447-2629-4CBB-9364-73583D1EF3FD}" srcOrd="0" destOrd="0" presId="urn:microsoft.com/office/officeart/2005/8/layout/StepDownProcess"/>
    <dgm:cxn modelId="{C733616D-F5D2-4874-9B98-B41185582EBF}" type="presOf" srcId="{C2E18C98-4DB7-494D-9312-8E7BEBF9E022}" destId="{6BAB610E-A35D-40CA-8C0A-DB00A753271C}" srcOrd="0" destOrd="0" presId="urn:microsoft.com/office/officeart/2005/8/layout/StepDownProcess"/>
    <dgm:cxn modelId="{5331B16E-4274-428E-B252-8A953687E4BC}" type="presOf" srcId="{3FFDE4F3-B462-42C0-80C8-036E797C48D8}" destId="{FBED4D5C-5432-40A7-A782-DEDF001F6F2A}" srcOrd="0" destOrd="1" presId="urn:microsoft.com/office/officeart/2005/8/layout/StepDownProcess"/>
    <dgm:cxn modelId="{E9F1F97E-E1E9-4609-A37B-1A79AA06CDF0}" srcId="{67C2DB1B-06EB-4B17-BF5E-2CE016CFC6DD}" destId="{68A2D429-7404-4552-A946-02E7740AC73E}" srcOrd="2" destOrd="0" parTransId="{33117D98-E547-4CD1-887F-78293C7724BE}" sibTransId="{52B253E3-019E-4C2C-9D10-C58A9CB55B01}"/>
    <dgm:cxn modelId="{1C2F968F-0CDC-49DB-929A-9C09B0ABDE26}" srcId="{68A2D429-7404-4552-A946-02E7740AC73E}" destId="{3FFDE4F3-B462-42C0-80C8-036E797C48D8}" srcOrd="1" destOrd="0" parTransId="{BF75E537-398B-4B7E-8502-79407E809B7E}" sibTransId="{B9B684B5-BFCE-48E1-8A3F-FA2653C0E0EC}"/>
    <dgm:cxn modelId="{44F5C697-9274-4772-96F2-11CA42346DBD}" type="presOf" srcId="{A5865188-BCC5-4007-AEA9-4E93C1EA927C}" destId="{FBED4D5C-5432-40A7-A782-DEDF001F6F2A}" srcOrd="0" destOrd="0" presId="urn:microsoft.com/office/officeart/2005/8/layout/StepDownProcess"/>
    <dgm:cxn modelId="{8BC72198-FE3F-4F65-9FF0-EF27671EB5FE}" type="presOf" srcId="{C7B64E00-639E-413A-A98F-E367745361C6}" destId="{E1346594-A524-44F5-ACC0-D4E381FC93D4}" srcOrd="0" destOrd="0" presId="urn:microsoft.com/office/officeart/2005/8/layout/StepDownProcess"/>
    <dgm:cxn modelId="{A55E9D9D-C844-4437-BB70-0E84461220F0}" type="presOf" srcId="{67C2DB1B-06EB-4B17-BF5E-2CE016CFC6DD}" destId="{E7B26D5D-46D9-41B9-9B45-ABC05E276E89}" srcOrd="0" destOrd="0" presId="urn:microsoft.com/office/officeart/2005/8/layout/StepDownProcess"/>
    <dgm:cxn modelId="{4144ECA5-A3CF-4E3F-A928-41311F72E2C7}" srcId="{C7B64E00-639E-413A-A98F-E367745361C6}" destId="{A8CF38A6-65E9-41B5-957C-E35608729A40}" srcOrd="0" destOrd="0" parTransId="{D2929A74-159C-4D34-AD6D-4B3A00419AAF}" sibTransId="{9CBFAC5D-71A4-4005-902D-5056C41F09A8}"/>
    <dgm:cxn modelId="{2E6E2FAC-0961-4356-88B9-5586FF3A399B}" srcId="{F619E833-68AA-4553-BF82-0CD691F3F6A4}" destId="{C2E18C98-4DB7-494D-9312-8E7BEBF9E022}" srcOrd="0" destOrd="0" parTransId="{1869369C-7CAA-409D-B608-566655C8CAB3}" sibTransId="{3A928B9C-8DA6-47F1-B30C-742018306F1E}"/>
    <dgm:cxn modelId="{B96B8DB1-B891-434C-B90A-55789AEAF43E}" srcId="{67C2DB1B-06EB-4B17-BF5E-2CE016CFC6DD}" destId="{C7B64E00-639E-413A-A98F-E367745361C6}" srcOrd="1" destOrd="0" parTransId="{DEF8AA78-950E-4DB7-A947-27B8EAA6282E}" sibTransId="{73FB62C4-8272-4F29-9F39-A6CA01428B69}"/>
    <dgm:cxn modelId="{5A7FE610-642F-4F2E-A131-81E22EF9B5DF}" type="presParOf" srcId="{E7B26D5D-46D9-41B9-9B45-ABC05E276E89}" destId="{60C1C28A-3148-4625-8567-30E10ACCC8B7}" srcOrd="0" destOrd="0" presId="urn:microsoft.com/office/officeart/2005/8/layout/StepDownProcess"/>
    <dgm:cxn modelId="{7D09E9EC-DF25-480F-9BFE-E5A749B69746}" type="presParOf" srcId="{60C1C28A-3148-4625-8567-30E10ACCC8B7}" destId="{D18364DB-72E0-4E40-A30D-852489A9E13E}" srcOrd="0" destOrd="0" presId="urn:microsoft.com/office/officeart/2005/8/layout/StepDownProcess"/>
    <dgm:cxn modelId="{2F949813-418C-4995-8792-46B37F467B53}" type="presParOf" srcId="{60C1C28A-3148-4625-8567-30E10ACCC8B7}" destId="{D1E65995-23C1-443B-85B0-302796A43C3D}" srcOrd="1" destOrd="0" presId="urn:microsoft.com/office/officeart/2005/8/layout/StepDownProcess"/>
    <dgm:cxn modelId="{DE04008B-8B20-4718-886A-A39D610FC53A}" type="presParOf" srcId="{60C1C28A-3148-4625-8567-30E10ACCC8B7}" destId="{6BAB610E-A35D-40CA-8C0A-DB00A753271C}" srcOrd="2" destOrd="0" presId="urn:microsoft.com/office/officeart/2005/8/layout/StepDownProcess"/>
    <dgm:cxn modelId="{4064313D-5F8C-43B1-839B-D7FD278D418C}" type="presParOf" srcId="{E7B26D5D-46D9-41B9-9B45-ABC05E276E89}" destId="{5EFAEF70-DF69-4484-939B-F0D44EC84325}" srcOrd="1" destOrd="0" presId="urn:microsoft.com/office/officeart/2005/8/layout/StepDownProcess"/>
    <dgm:cxn modelId="{FDA86189-4558-41D8-AB1C-5F8604B92E6E}" type="presParOf" srcId="{E7B26D5D-46D9-41B9-9B45-ABC05E276E89}" destId="{D510DC60-2588-4F14-B675-5569C476137E}" srcOrd="2" destOrd="0" presId="urn:microsoft.com/office/officeart/2005/8/layout/StepDownProcess"/>
    <dgm:cxn modelId="{A6611527-517B-48C5-AC7B-AD67B9220461}" type="presParOf" srcId="{D510DC60-2588-4F14-B675-5569C476137E}" destId="{961DD81A-C9F9-470D-8FB8-4EA10F0EF43F}" srcOrd="0" destOrd="0" presId="urn:microsoft.com/office/officeart/2005/8/layout/StepDownProcess"/>
    <dgm:cxn modelId="{335388B8-100A-4520-BF6E-236E8FB8A65F}" type="presParOf" srcId="{D510DC60-2588-4F14-B675-5569C476137E}" destId="{E1346594-A524-44F5-ACC0-D4E381FC93D4}" srcOrd="1" destOrd="0" presId="urn:microsoft.com/office/officeart/2005/8/layout/StepDownProcess"/>
    <dgm:cxn modelId="{6EF17F69-7FC2-497F-AE18-E8B8E967D6EF}" type="presParOf" srcId="{D510DC60-2588-4F14-B675-5569C476137E}" destId="{6BAB1447-2629-4CBB-9364-73583D1EF3FD}" srcOrd="2" destOrd="0" presId="urn:microsoft.com/office/officeart/2005/8/layout/StepDownProcess"/>
    <dgm:cxn modelId="{80998DE5-88AE-48FB-B51E-3ED57286F67E}" type="presParOf" srcId="{E7B26D5D-46D9-41B9-9B45-ABC05E276E89}" destId="{CCC96585-2352-410A-B1D8-80585A212F56}" srcOrd="3" destOrd="0" presId="urn:microsoft.com/office/officeart/2005/8/layout/StepDownProcess"/>
    <dgm:cxn modelId="{2838F20D-5CA1-489B-A903-369626B47335}" type="presParOf" srcId="{E7B26D5D-46D9-41B9-9B45-ABC05E276E89}" destId="{01A3D8F5-658A-4D98-8999-09DCDA203A82}" srcOrd="4" destOrd="0" presId="urn:microsoft.com/office/officeart/2005/8/layout/StepDownProcess"/>
    <dgm:cxn modelId="{429B6215-36AD-41C0-A69E-1FCC66DA00E6}" type="presParOf" srcId="{01A3D8F5-658A-4D98-8999-09DCDA203A82}" destId="{5F2A8F67-AE4E-4B5D-B823-0145D2214BB7}" srcOrd="0" destOrd="0" presId="urn:microsoft.com/office/officeart/2005/8/layout/StepDownProcess"/>
    <dgm:cxn modelId="{65D347EF-9A7E-41CE-B8D6-31AF0CCB8466}" type="presParOf" srcId="{01A3D8F5-658A-4D98-8999-09DCDA203A82}" destId="{FBED4D5C-5432-40A7-A782-DEDF001F6F2A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7BDA7D0-6306-410C-99B7-53FF81925366}" type="doc">
      <dgm:prSet loTypeId="urn:microsoft.com/office/officeart/2005/8/layout/list1" loCatId="list" qsTypeId="urn:microsoft.com/office/officeart/2005/8/quickstyle/3d2#1" qsCatId="3D" csTypeId="urn:microsoft.com/office/officeart/2005/8/colors/accent6_3" csCatId="accent6" phldr="1"/>
      <dgm:spPr/>
      <dgm:t>
        <a:bodyPr/>
        <a:lstStyle/>
        <a:p>
          <a:endParaRPr lang="es-ES"/>
        </a:p>
      </dgm:t>
    </dgm:pt>
    <dgm:pt modelId="{556B5061-ACC8-433F-BF91-18BE2798F454}">
      <dgm:prSet phldrT="[Texto]" custT="1"/>
      <dgm:spPr>
        <a:solidFill>
          <a:srgbClr val="6A7BFC"/>
        </a:solidFill>
      </dgm:spPr>
      <dgm:t>
        <a:bodyPr/>
        <a:lstStyle/>
        <a:p>
          <a:r>
            <a:rPr lang="es-MX" sz="1800" b="1" dirty="0"/>
            <a:t>Introducción </a:t>
          </a:r>
          <a:r>
            <a:rPr lang="es-MX" sz="1800" dirty="0"/>
            <a:t>(Explicar el contexto institucional)</a:t>
          </a:r>
          <a:endParaRPr lang="es-ES" sz="1800" dirty="0"/>
        </a:p>
      </dgm:t>
    </dgm:pt>
    <dgm:pt modelId="{2713B470-CB5E-4578-AA18-946CBBFAF3A1}" type="parTrans" cxnId="{44AD92A2-7E3E-4CFF-85D8-93033DF56ADD}">
      <dgm:prSet/>
      <dgm:spPr/>
      <dgm:t>
        <a:bodyPr/>
        <a:lstStyle/>
        <a:p>
          <a:endParaRPr lang="es-ES" sz="1400"/>
        </a:p>
      </dgm:t>
    </dgm:pt>
    <dgm:pt modelId="{AA13643D-356D-4604-97EC-04A686451019}" type="sibTrans" cxnId="{44AD92A2-7E3E-4CFF-85D8-93033DF56ADD}">
      <dgm:prSet/>
      <dgm:spPr>
        <a:solidFill>
          <a:srgbClr val="FF9933"/>
        </a:solidFill>
      </dgm:spPr>
      <dgm:t>
        <a:bodyPr/>
        <a:lstStyle/>
        <a:p>
          <a:endParaRPr lang="es-ES" sz="1400"/>
        </a:p>
      </dgm:t>
    </dgm:pt>
    <dgm:pt modelId="{9ECF4A5C-5BD0-4678-9FBE-3E55BEEA40C5}">
      <dgm:prSet phldrT="[Texto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MX" sz="1800" b="1" dirty="0"/>
            <a:t>Objetivo General</a:t>
          </a:r>
          <a:endParaRPr lang="es-ES" sz="1800" b="1" dirty="0"/>
        </a:p>
      </dgm:t>
    </dgm:pt>
    <dgm:pt modelId="{B66DE1F3-12AD-4F34-87E1-0695B1B4A547}" type="parTrans" cxnId="{2421076D-B0B2-48F0-A4DC-6FC43DC005A4}">
      <dgm:prSet/>
      <dgm:spPr/>
      <dgm:t>
        <a:bodyPr/>
        <a:lstStyle/>
        <a:p>
          <a:endParaRPr lang="es-ES" sz="1400"/>
        </a:p>
      </dgm:t>
    </dgm:pt>
    <dgm:pt modelId="{DB40949D-4B24-482D-858B-A80DFE43C95C}" type="sibTrans" cxnId="{2421076D-B0B2-48F0-A4DC-6FC43DC005A4}">
      <dgm:prSet/>
      <dgm:spPr>
        <a:solidFill>
          <a:srgbClr val="FF9933"/>
        </a:solidFill>
      </dgm:spPr>
      <dgm:t>
        <a:bodyPr/>
        <a:lstStyle/>
        <a:p>
          <a:endParaRPr lang="es-ES" sz="1400"/>
        </a:p>
      </dgm:t>
    </dgm:pt>
    <dgm:pt modelId="{33D95514-2B65-45DA-9281-D6CCC7565C2C}">
      <dgm:prSet phldrT="[Texto]" custT="1"/>
      <dgm:spPr>
        <a:solidFill>
          <a:srgbClr val="6A7BFC"/>
        </a:solidFill>
      </dgm:spPr>
      <dgm:t>
        <a:bodyPr/>
        <a:lstStyle/>
        <a:p>
          <a:r>
            <a:rPr lang="es-MX" sz="1800" b="1" dirty="0"/>
            <a:t>Marco legal que los regula</a:t>
          </a:r>
        </a:p>
        <a:p>
          <a:r>
            <a:rPr lang="es-MX" sz="1600" dirty="0"/>
            <a:t>(Describir)</a:t>
          </a:r>
          <a:endParaRPr lang="es-ES" sz="1600" dirty="0"/>
        </a:p>
      </dgm:t>
    </dgm:pt>
    <dgm:pt modelId="{76D1184C-1625-4B22-9D81-F31955C1C34B}" type="parTrans" cxnId="{25D30B86-7494-4829-A994-6F31D967D97A}">
      <dgm:prSet/>
      <dgm:spPr/>
      <dgm:t>
        <a:bodyPr/>
        <a:lstStyle/>
        <a:p>
          <a:endParaRPr lang="es-ES" sz="1400"/>
        </a:p>
      </dgm:t>
    </dgm:pt>
    <dgm:pt modelId="{07528817-C930-4618-AD36-C0D1C03F2AD8}" type="sibTrans" cxnId="{25D30B86-7494-4829-A994-6F31D967D97A}">
      <dgm:prSet/>
      <dgm:spPr>
        <a:solidFill>
          <a:srgbClr val="FF9933"/>
        </a:solidFill>
      </dgm:spPr>
      <dgm:t>
        <a:bodyPr/>
        <a:lstStyle/>
        <a:p>
          <a:endParaRPr lang="es-ES" sz="1400"/>
        </a:p>
      </dgm:t>
    </dgm:pt>
    <dgm:pt modelId="{785335FB-753B-473D-B5B6-94B558722E49}">
      <dgm:prSet phldrT="[Texto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MX" sz="1800" b="1" dirty="0"/>
            <a:t>Proceso de elaboración (Describir)</a:t>
          </a:r>
          <a:endParaRPr lang="es-ES" sz="1800" b="1" dirty="0"/>
        </a:p>
      </dgm:t>
    </dgm:pt>
    <dgm:pt modelId="{8F966506-7883-4D50-B7DA-1FA63387D52C}" type="parTrans" cxnId="{D158F994-5C21-4B01-AD41-5F85204D0CE4}">
      <dgm:prSet/>
      <dgm:spPr/>
      <dgm:t>
        <a:bodyPr/>
        <a:lstStyle/>
        <a:p>
          <a:endParaRPr lang="es-ES" sz="1400"/>
        </a:p>
      </dgm:t>
    </dgm:pt>
    <dgm:pt modelId="{EABC501C-C35B-4230-8368-60162783CDFC}" type="sibTrans" cxnId="{D158F994-5C21-4B01-AD41-5F85204D0CE4}">
      <dgm:prSet/>
      <dgm:spPr>
        <a:solidFill>
          <a:srgbClr val="FF9933"/>
        </a:solidFill>
      </dgm:spPr>
      <dgm:t>
        <a:bodyPr/>
        <a:lstStyle/>
        <a:p>
          <a:endParaRPr lang="es-ES" sz="1400"/>
        </a:p>
      </dgm:t>
    </dgm:pt>
    <dgm:pt modelId="{F96CBC6D-2DD1-4415-A21C-7BB9853DCEAE}">
      <dgm:prSet phldrT="[Texto]" custT="1"/>
      <dgm:spPr>
        <a:solidFill>
          <a:srgbClr val="6A7BFC"/>
        </a:solidFill>
      </dgm:spPr>
      <dgm:t>
        <a:bodyPr/>
        <a:lstStyle/>
        <a:p>
          <a:r>
            <a:rPr lang="es-MX" sz="1800" b="1" dirty="0"/>
            <a:t>Registro de las series, sus plazos y destino final</a:t>
          </a:r>
          <a:endParaRPr lang="es-ES" sz="1800" b="1" dirty="0"/>
        </a:p>
      </dgm:t>
    </dgm:pt>
    <dgm:pt modelId="{A8AA3F29-97F3-4865-8D27-8078655A6CFE}" type="parTrans" cxnId="{1978D08E-9E25-47A0-8CD3-E050AD35A31B}">
      <dgm:prSet/>
      <dgm:spPr/>
      <dgm:t>
        <a:bodyPr/>
        <a:lstStyle/>
        <a:p>
          <a:endParaRPr lang="es-ES" sz="1400"/>
        </a:p>
      </dgm:t>
    </dgm:pt>
    <dgm:pt modelId="{F8B73DEB-E209-478C-A368-1722DA06F23E}" type="sibTrans" cxnId="{1978D08E-9E25-47A0-8CD3-E050AD35A31B}">
      <dgm:prSet/>
      <dgm:spPr>
        <a:solidFill>
          <a:srgbClr val="FF9933"/>
        </a:solidFill>
      </dgm:spPr>
      <dgm:t>
        <a:bodyPr/>
        <a:lstStyle/>
        <a:p>
          <a:endParaRPr lang="es-ES" sz="1400"/>
        </a:p>
      </dgm:t>
    </dgm:pt>
    <dgm:pt modelId="{B3369756-1E1B-4BDD-99F5-2647594C57EA}">
      <dgm:prSet phldrT="[Texto]" custT="1"/>
      <dgm:spPr>
        <a:solidFill>
          <a:schemeClr val="accent1">
            <a:lumMod val="50000"/>
          </a:schemeClr>
        </a:solidFill>
      </dgm:spPr>
      <dgm:t>
        <a:bodyPr/>
        <a:lstStyle/>
        <a:p>
          <a:pPr algn="l"/>
          <a:r>
            <a:rPr lang="es-MX" sz="1800" b="1" dirty="0"/>
            <a:t>Hoja de cierre </a:t>
          </a:r>
        </a:p>
        <a:p>
          <a:pPr algn="just"/>
          <a:r>
            <a:rPr lang="es-MX" sz="1600" b="0" i="1" dirty="0"/>
            <a:t>(El CDD consta de X secciones y X series doc.)</a:t>
          </a:r>
          <a:endParaRPr lang="es-ES" sz="1600" b="0" i="1" dirty="0"/>
        </a:p>
      </dgm:t>
    </dgm:pt>
    <dgm:pt modelId="{EA81DF87-5084-441F-A9B7-ADD152C75612}" type="parTrans" cxnId="{BA563553-EE06-4D87-ADBB-5F476DDBA360}">
      <dgm:prSet/>
      <dgm:spPr/>
      <dgm:t>
        <a:bodyPr/>
        <a:lstStyle/>
        <a:p>
          <a:endParaRPr lang="es-ES" sz="1400"/>
        </a:p>
      </dgm:t>
    </dgm:pt>
    <dgm:pt modelId="{DFBEEC6A-CD37-4E26-BF55-7B72F2BF3CF7}" type="sibTrans" cxnId="{BA563553-EE06-4D87-ADBB-5F476DDBA360}">
      <dgm:prSet/>
      <dgm:spPr>
        <a:solidFill>
          <a:srgbClr val="FF9933"/>
        </a:solidFill>
      </dgm:spPr>
      <dgm:t>
        <a:bodyPr/>
        <a:lstStyle/>
        <a:p>
          <a:endParaRPr lang="es-ES" sz="1400"/>
        </a:p>
      </dgm:t>
    </dgm:pt>
    <dgm:pt modelId="{A4F22615-D04A-4726-8838-38257A5F7110}" type="pres">
      <dgm:prSet presAssocID="{47BDA7D0-6306-410C-99B7-53FF81925366}" presName="linear" presStyleCnt="0">
        <dgm:presLayoutVars>
          <dgm:dir/>
          <dgm:animLvl val="lvl"/>
          <dgm:resizeHandles val="exact"/>
        </dgm:presLayoutVars>
      </dgm:prSet>
      <dgm:spPr/>
    </dgm:pt>
    <dgm:pt modelId="{E334D95A-8A4F-4AE4-B49F-1A98CF3EEA77}" type="pres">
      <dgm:prSet presAssocID="{556B5061-ACC8-433F-BF91-18BE2798F454}" presName="parentLin" presStyleCnt="0"/>
      <dgm:spPr/>
    </dgm:pt>
    <dgm:pt modelId="{67CF86BC-F111-41D7-9010-6051719B4004}" type="pres">
      <dgm:prSet presAssocID="{556B5061-ACC8-433F-BF91-18BE2798F454}" presName="parentLeftMargin" presStyleLbl="node1" presStyleIdx="0" presStyleCnt="6"/>
      <dgm:spPr/>
    </dgm:pt>
    <dgm:pt modelId="{963C9469-43A8-496E-9C08-063B7419D8EF}" type="pres">
      <dgm:prSet presAssocID="{556B5061-ACC8-433F-BF91-18BE2798F454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5A63BAA6-BCBE-4C46-B87F-324513F60390}" type="pres">
      <dgm:prSet presAssocID="{556B5061-ACC8-433F-BF91-18BE2798F454}" presName="negativeSpace" presStyleCnt="0"/>
      <dgm:spPr/>
    </dgm:pt>
    <dgm:pt modelId="{F9B90E7D-2265-476D-BA22-546FB757A7F3}" type="pres">
      <dgm:prSet presAssocID="{556B5061-ACC8-433F-BF91-18BE2798F454}" presName="childText" presStyleLbl="conFgAcc1" presStyleIdx="0" presStyleCnt="6">
        <dgm:presLayoutVars>
          <dgm:bulletEnabled val="1"/>
        </dgm:presLayoutVars>
      </dgm:prSet>
      <dgm:spPr/>
    </dgm:pt>
    <dgm:pt modelId="{F0366115-4F15-4099-BD45-B4417A42CCC9}" type="pres">
      <dgm:prSet presAssocID="{AA13643D-356D-4604-97EC-04A686451019}" presName="spaceBetweenRectangles" presStyleCnt="0"/>
      <dgm:spPr/>
    </dgm:pt>
    <dgm:pt modelId="{3158ADFF-7CE0-4D6F-B9EC-CB606A93A61F}" type="pres">
      <dgm:prSet presAssocID="{9ECF4A5C-5BD0-4678-9FBE-3E55BEEA40C5}" presName="parentLin" presStyleCnt="0"/>
      <dgm:spPr/>
    </dgm:pt>
    <dgm:pt modelId="{39709B9D-BD8D-4BA3-B617-B677482A31F1}" type="pres">
      <dgm:prSet presAssocID="{9ECF4A5C-5BD0-4678-9FBE-3E55BEEA40C5}" presName="parentLeftMargin" presStyleLbl="node1" presStyleIdx="0" presStyleCnt="6"/>
      <dgm:spPr/>
    </dgm:pt>
    <dgm:pt modelId="{6491BFE8-07A8-4F7F-8F27-2C920E6715E1}" type="pres">
      <dgm:prSet presAssocID="{9ECF4A5C-5BD0-4678-9FBE-3E55BEEA40C5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A60CAC63-161E-4C32-A27C-32C6A39AF413}" type="pres">
      <dgm:prSet presAssocID="{9ECF4A5C-5BD0-4678-9FBE-3E55BEEA40C5}" presName="negativeSpace" presStyleCnt="0"/>
      <dgm:spPr/>
    </dgm:pt>
    <dgm:pt modelId="{DE1D4F4C-7FD8-4A4F-81E5-A64C00EAC6A8}" type="pres">
      <dgm:prSet presAssocID="{9ECF4A5C-5BD0-4678-9FBE-3E55BEEA40C5}" presName="childText" presStyleLbl="conFgAcc1" presStyleIdx="1" presStyleCnt="6">
        <dgm:presLayoutVars>
          <dgm:bulletEnabled val="1"/>
        </dgm:presLayoutVars>
      </dgm:prSet>
      <dgm:spPr/>
    </dgm:pt>
    <dgm:pt modelId="{87ED49A9-7A72-4102-8BEB-07D3CDBAC9DC}" type="pres">
      <dgm:prSet presAssocID="{DB40949D-4B24-482D-858B-A80DFE43C95C}" presName="spaceBetweenRectangles" presStyleCnt="0"/>
      <dgm:spPr/>
    </dgm:pt>
    <dgm:pt modelId="{B1AB19D4-6817-4C7C-ACBD-DDC185D9DA29}" type="pres">
      <dgm:prSet presAssocID="{33D95514-2B65-45DA-9281-D6CCC7565C2C}" presName="parentLin" presStyleCnt="0"/>
      <dgm:spPr/>
    </dgm:pt>
    <dgm:pt modelId="{4C47EFF6-4497-4F72-9BAD-93971154A7CB}" type="pres">
      <dgm:prSet presAssocID="{33D95514-2B65-45DA-9281-D6CCC7565C2C}" presName="parentLeftMargin" presStyleLbl="node1" presStyleIdx="1" presStyleCnt="6"/>
      <dgm:spPr/>
    </dgm:pt>
    <dgm:pt modelId="{A9B637F6-3696-4E53-B4F3-0892BE263ED2}" type="pres">
      <dgm:prSet presAssocID="{33D95514-2B65-45DA-9281-D6CCC7565C2C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3B9B3434-CFC4-49A6-ACE1-52143D630260}" type="pres">
      <dgm:prSet presAssocID="{33D95514-2B65-45DA-9281-D6CCC7565C2C}" presName="negativeSpace" presStyleCnt="0"/>
      <dgm:spPr/>
    </dgm:pt>
    <dgm:pt modelId="{E94225CC-DA40-47A3-BAE5-1BC5C398ADAC}" type="pres">
      <dgm:prSet presAssocID="{33D95514-2B65-45DA-9281-D6CCC7565C2C}" presName="childText" presStyleLbl="conFgAcc1" presStyleIdx="2" presStyleCnt="6">
        <dgm:presLayoutVars>
          <dgm:bulletEnabled val="1"/>
        </dgm:presLayoutVars>
      </dgm:prSet>
      <dgm:spPr/>
    </dgm:pt>
    <dgm:pt modelId="{D7562323-75E4-448A-ACE9-53212990301C}" type="pres">
      <dgm:prSet presAssocID="{07528817-C930-4618-AD36-C0D1C03F2AD8}" presName="spaceBetweenRectangles" presStyleCnt="0"/>
      <dgm:spPr/>
    </dgm:pt>
    <dgm:pt modelId="{0C71F39C-C57D-4727-8DA9-5E78A28FE313}" type="pres">
      <dgm:prSet presAssocID="{785335FB-753B-473D-B5B6-94B558722E49}" presName="parentLin" presStyleCnt="0"/>
      <dgm:spPr/>
    </dgm:pt>
    <dgm:pt modelId="{DE55558C-10A6-49E4-8B92-3FDEA2B6CFA9}" type="pres">
      <dgm:prSet presAssocID="{785335FB-753B-473D-B5B6-94B558722E49}" presName="parentLeftMargin" presStyleLbl="node1" presStyleIdx="2" presStyleCnt="6"/>
      <dgm:spPr/>
    </dgm:pt>
    <dgm:pt modelId="{CC42BE13-5D78-4565-A7A0-F984DF799D7D}" type="pres">
      <dgm:prSet presAssocID="{785335FB-753B-473D-B5B6-94B558722E49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E8306D34-28BC-4FC6-A991-EDD72E96322C}" type="pres">
      <dgm:prSet presAssocID="{785335FB-753B-473D-B5B6-94B558722E49}" presName="negativeSpace" presStyleCnt="0"/>
      <dgm:spPr/>
    </dgm:pt>
    <dgm:pt modelId="{D3B9BC75-7F0E-4297-A11A-F297F685ACA6}" type="pres">
      <dgm:prSet presAssocID="{785335FB-753B-473D-B5B6-94B558722E49}" presName="childText" presStyleLbl="conFgAcc1" presStyleIdx="3" presStyleCnt="6">
        <dgm:presLayoutVars>
          <dgm:bulletEnabled val="1"/>
        </dgm:presLayoutVars>
      </dgm:prSet>
      <dgm:spPr/>
    </dgm:pt>
    <dgm:pt modelId="{0AAF3D47-FC0F-4E92-80E2-78F1DF00B18B}" type="pres">
      <dgm:prSet presAssocID="{EABC501C-C35B-4230-8368-60162783CDFC}" presName="spaceBetweenRectangles" presStyleCnt="0"/>
      <dgm:spPr/>
    </dgm:pt>
    <dgm:pt modelId="{CAA1E60C-4FE1-4DE6-97EC-209CDAAE4D3C}" type="pres">
      <dgm:prSet presAssocID="{F96CBC6D-2DD1-4415-A21C-7BB9853DCEAE}" presName="parentLin" presStyleCnt="0"/>
      <dgm:spPr/>
    </dgm:pt>
    <dgm:pt modelId="{CDEEAA6E-EBEC-4F53-8289-6B73B560EC2A}" type="pres">
      <dgm:prSet presAssocID="{F96CBC6D-2DD1-4415-A21C-7BB9853DCEAE}" presName="parentLeftMargin" presStyleLbl="node1" presStyleIdx="3" presStyleCnt="6"/>
      <dgm:spPr/>
    </dgm:pt>
    <dgm:pt modelId="{85A6E201-814C-46ED-A2DD-5FCCA084AC74}" type="pres">
      <dgm:prSet presAssocID="{F96CBC6D-2DD1-4415-A21C-7BB9853DCEAE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A6DD173B-AE70-496F-BD65-BBD517FB4714}" type="pres">
      <dgm:prSet presAssocID="{F96CBC6D-2DD1-4415-A21C-7BB9853DCEAE}" presName="negativeSpace" presStyleCnt="0"/>
      <dgm:spPr/>
    </dgm:pt>
    <dgm:pt modelId="{D5F81E3D-2C78-4DAA-A198-E46D27A78E45}" type="pres">
      <dgm:prSet presAssocID="{F96CBC6D-2DD1-4415-A21C-7BB9853DCEAE}" presName="childText" presStyleLbl="conFgAcc1" presStyleIdx="4" presStyleCnt="6">
        <dgm:presLayoutVars>
          <dgm:bulletEnabled val="1"/>
        </dgm:presLayoutVars>
      </dgm:prSet>
      <dgm:spPr/>
    </dgm:pt>
    <dgm:pt modelId="{2A547014-E388-4EE1-9B8A-A11A750C6DBF}" type="pres">
      <dgm:prSet presAssocID="{F8B73DEB-E209-478C-A368-1722DA06F23E}" presName="spaceBetweenRectangles" presStyleCnt="0"/>
      <dgm:spPr/>
    </dgm:pt>
    <dgm:pt modelId="{2921A0C6-C1B3-4A6E-8F8A-BF8D601C9357}" type="pres">
      <dgm:prSet presAssocID="{B3369756-1E1B-4BDD-99F5-2647594C57EA}" presName="parentLin" presStyleCnt="0"/>
      <dgm:spPr/>
    </dgm:pt>
    <dgm:pt modelId="{F8540EC9-C964-491A-BAE8-96C8E33CBC1C}" type="pres">
      <dgm:prSet presAssocID="{B3369756-1E1B-4BDD-99F5-2647594C57EA}" presName="parentLeftMargin" presStyleLbl="node1" presStyleIdx="4" presStyleCnt="6"/>
      <dgm:spPr/>
    </dgm:pt>
    <dgm:pt modelId="{68659C46-9969-4D95-810D-9605A013B24E}" type="pres">
      <dgm:prSet presAssocID="{B3369756-1E1B-4BDD-99F5-2647594C57EA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79945C56-57F8-4E19-A395-77A2B9B6C31C}" type="pres">
      <dgm:prSet presAssocID="{B3369756-1E1B-4BDD-99F5-2647594C57EA}" presName="negativeSpace" presStyleCnt="0"/>
      <dgm:spPr/>
    </dgm:pt>
    <dgm:pt modelId="{D704DFF0-DC81-4AD0-BACC-9D6055ECF598}" type="pres">
      <dgm:prSet presAssocID="{B3369756-1E1B-4BDD-99F5-2647594C57EA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CBCA7801-A97A-4871-94A5-6E742BE1DAA0}" type="presOf" srcId="{47BDA7D0-6306-410C-99B7-53FF81925366}" destId="{A4F22615-D04A-4726-8838-38257A5F7110}" srcOrd="0" destOrd="0" presId="urn:microsoft.com/office/officeart/2005/8/layout/list1"/>
    <dgm:cxn modelId="{1756B20D-4CEB-4701-A7DB-3E31B7DC81B9}" type="presOf" srcId="{B3369756-1E1B-4BDD-99F5-2647594C57EA}" destId="{F8540EC9-C964-491A-BAE8-96C8E33CBC1C}" srcOrd="0" destOrd="0" presId="urn:microsoft.com/office/officeart/2005/8/layout/list1"/>
    <dgm:cxn modelId="{D7B2D61F-E336-4597-816C-38929EB15F56}" type="presOf" srcId="{B3369756-1E1B-4BDD-99F5-2647594C57EA}" destId="{68659C46-9969-4D95-810D-9605A013B24E}" srcOrd="1" destOrd="0" presId="urn:microsoft.com/office/officeart/2005/8/layout/list1"/>
    <dgm:cxn modelId="{F7A1542F-562A-4C8D-989D-F47293A8A689}" type="presOf" srcId="{33D95514-2B65-45DA-9281-D6CCC7565C2C}" destId="{4C47EFF6-4497-4F72-9BAD-93971154A7CB}" srcOrd="0" destOrd="0" presId="urn:microsoft.com/office/officeart/2005/8/layout/list1"/>
    <dgm:cxn modelId="{8CDC8A38-D5AD-4B58-9024-A56BA2818C50}" type="presOf" srcId="{F96CBC6D-2DD1-4415-A21C-7BB9853DCEAE}" destId="{CDEEAA6E-EBEC-4F53-8289-6B73B560EC2A}" srcOrd="0" destOrd="0" presId="urn:microsoft.com/office/officeart/2005/8/layout/list1"/>
    <dgm:cxn modelId="{2421076D-B0B2-48F0-A4DC-6FC43DC005A4}" srcId="{47BDA7D0-6306-410C-99B7-53FF81925366}" destId="{9ECF4A5C-5BD0-4678-9FBE-3E55BEEA40C5}" srcOrd="1" destOrd="0" parTransId="{B66DE1F3-12AD-4F34-87E1-0695B1B4A547}" sibTransId="{DB40949D-4B24-482D-858B-A80DFE43C95C}"/>
    <dgm:cxn modelId="{BA563553-EE06-4D87-ADBB-5F476DDBA360}" srcId="{47BDA7D0-6306-410C-99B7-53FF81925366}" destId="{B3369756-1E1B-4BDD-99F5-2647594C57EA}" srcOrd="5" destOrd="0" parTransId="{EA81DF87-5084-441F-A9B7-ADD152C75612}" sibTransId="{DFBEEC6A-CD37-4E26-BF55-7B72F2BF3CF7}"/>
    <dgm:cxn modelId="{25D30B86-7494-4829-A994-6F31D967D97A}" srcId="{47BDA7D0-6306-410C-99B7-53FF81925366}" destId="{33D95514-2B65-45DA-9281-D6CCC7565C2C}" srcOrd="2" destOrd="0" parTransId="{76D1184C-1625-4B22-9D81-F31955C1C34B}" sibTransId="{07528817-C930-4618-AD36-C0D1C03F2AD8}"/>
    <dgm:cxn modelId="{C0247788-619A-4371-8B1D-06D5BBCD5189}" type="presOf" srcId="{9ECF4A5C-5BD0-4678-9FBE-3E55BEEA40C5}" destId="{6491BFE8-07A8-4F7F-8F27-2C920E6715E1}" srcOrd="1" destOrd="0" presId="urn:microsoft.com/office/officeart/2005/8/layout/list1"/>
    <dgm:cxn modelId="{1978D08E-9E25-47A0-8CD3-E050AD35A31B}" srcId="{47BDA7D0-6306-410C-99B7-53FF81925366}" destId="{F96CBC6D-2DD1-4415-A21C-7BB9853DCEAE}" srcOrd="4" destOrd="0" parTransId="{A8AA3F29-97F3-4865-8D27-8078655A6CFE}" sibTransId="{F8B73DEB-E209-478C-A368-1722DA06F23E}"/>
    <dgm:cxn modelId="{B5670293-B446-4DB3-8EF2-22D5CB81959A}" type="presOf" srcId="{556B5061-ACC8-433F-BF91-18BE2798F454}" destId="{67CF86BC-F111-41D7-9010-6051719B4004}" srcOrd="0" destOrd="0" presId="urn:microsoft.com/office/officeart/2005/8/layout/list1"/>
    <dgm:cxn modelId="{D158F994-5C21-4B01-AD41-5F85204D0CE4}" srcId="{47BDA7D0-6306-410C-99B7-53FF81925366}" destId="{785335FB-753B-473D-B5B6-94B558722E49}" srcOrd="3" destOrd="0" parTransId="{8F966506-7883-4D50-B7DA-1FA63387D52C}" sibTransId="{EABC501C-C35B-4230-8368-60162783CDFC}"/>
    <dgm:cxn modelId="{04F07399-8939-402C-887E-E9CC0F035186}" type="presOf" srcId="{9ECF4A5C-5BD0-4678-9FBE-3E55BEEA40C5}" destId="{39709B9D-BD8D-4BA3-B617-B677482A31F1}" srcOrd="0" destOrd="0" presId="urn:microsoft.com/office/officeart/2005/8/layout/list1"/>
    <dgm:cxn modelId="{0A6C5599-DE29-43B6-AD4D-62C15909451F}" type="presOf" srcId="{33D95514-2B65-45DA-9281-D6CCC7565C2C}" destId="{A9B637F6-3696-4E53-B4F3-0892BE263ED2}" srcOrd="1" destOrd="0" presId="urn:microsoft.com/office/officeart/2005/8/layout/list1"/>
    <dgm:cxn modelId="{44AD92A2-7E3E-4CFF-85D8-93033DF56ADD}" srcId="{47BDA7D0-6306-410C-99B7-53FF81925366}" destId="{556B5061-ACC8-433F-BF91-18BE2798F454}" srcOrd="0" destOrd="0" parTransId="{2713B470-CB5E-4578-AA18-946CBBFAF3A1}" sibTransId="{AA13643D-356D-4604-97EC-04A686451019}"/>
    <dgm:cxn modelId="{A78744A7-3E09-4A1D-97A0-366258656DA7}" type="presOf" srcId="{785335FB-753B-473D-B5B6-94B558722E49}" destId="{CC42BE13-5D78-4565-A7A0-F984DF799D7D}" srcOrd="1" destOrd="0" presId="urn:microsoft.com/office/officeart/2005/8/layout/list1"/>
    <dgm:cxn modelId="{AEE1C9C7-41A4-4A12-903D-806B4A7C7BE9}" type="presOf" srcId="{F96CBC6D-2DD1-4415-A21C-7BB9853DCEAE}" destId="{85A6E201-814C-46ED-A2DD-5FCCA084AC74}" srcOrd="1" destOrd="0" presId="urn:microsoft.com/office/officeart/2005/8/layout/list1"/>
    <dgm:cxn modelId="{7D0558D9-2348-40FA-AFB4-D55A0E38A270}" type="presOf" srcId="{785335FB-753B-473D-B5B6-94B558722E49}" destId="{DE55558C-10A6-49E4-8B92-3FDEA2B6CFA9}" srcOrd="0" destOrd="0" presId="urn:microsoft.com/office/officeart/2005/8/layout/list1"/>
    <dgm:cxn modelId="{3A594FF6-DC1F-40C2-A437-CB01C0125BDE}" type="presOf" srcId="{556B5061-ACC8-433F-BF91-18BE2798F454}" destId="{963C9469-43A8-496E-9C08-063B7419D8EF}" srcOrd="1" destOrd="0" presId="urn:microsoft.com/office/officeart/2005/8/layout/list1"/>
    <dgm:cxn modelId="{6E472269-A2F4-4925-A850-FDEEED6114A1}" type="presParOf" srcId="{A4F22615-D04A-4726-8838-38257A5F7110}" destId="{E334D95A-8A4F-4AE4-B49F-1A98CF3EEA77}" srcOrd="0" destOrd="0" presId="urn:microsoft.com/office/officeart/2005/8/layout/list1"/>
    <dgm:cxn modelId="{F386649F-3B85-4C79-832D-1ECD9238799D}" type="presParOf" srcId="{E334D95A-8A4F-4AE4-B49F-1A98CF3EEA77}" destId="{67CF86BC-F111-41D7-9010-6051719B4004}" srcOrd="0" destOrd="0" presId="urn:microsoft.com/office/officeart/2005/8/layout/list1"/>
    <dgm:cxn modelId="{B31AC820-2C9E-4CED-A43C-2973EAEC1CEC}" type="presParOf" srcId="{E334D95A-8A4F-4AE4-B49F-1A98CF3EEA77}" destId="{963C9469-43A8-496E-9C08-063B7419D8EF}" srcOrd="1" destOrd="0" presId="urn:microsoft.com/office/officeart/2005/8/layout/list1"/>
    <dgm:cxn modelId="{8485E400-2510-4C75-B325-B7F0BC63EE50}" type="presParOf" srcId="{A4F22615-D04A-4726-8838-38257A5F7110}" destId="{5A63BAA6-BCBE-4C46-B87F-324513F60390}" srcOrd="1" destOrd="0" presId="urn:microsoft.com/office/officeart/2005/8/layout/list1"/>
    <dgm:cxn modelId="{345C77CC-30F4-4C62-91B0-7F9300F9DF5B}" type="presParOf" srcId="{A4F22615-D04A-4726-8838-38257A5F7110}" destId="{F9B90E7D-2265-476D-BA22-546FB757A7F3}" srcOrd="2" destOrd="0" presId="urn:microsoft.com/office/officeart/2005/8/layout/list1"/>
    <dgm:cxn modelId="{8899DB12-A279-4F57-BAE2-1AAC6A4A9663}" type="presParOf" srcId="{A4F22615-D04A-4726-8838-38257A5F7110}" destId="{F0366115-4F15-4099-BD45-B4417A42CCC9}" srcOrd="3" destOrd="0" presId="urn:microsoft.com/office/officeart/2005/8/layout/list1"/>
    <dgm:cxn modelId="{BF1BD9B0-8D3D-45F9-8A20-B3B67F8C3FB5}" type="presParOf" srcId="{A4F22615-D04A-4726-8838-38257A5F7110}" destId="{3158ADFF-7CE0-4D6F-B9EC-CB606A93A61F}" srcOrd="4" destOrd="0" presId="urn:microsoft.com/office/officeart/2005/8/layout/list1"/>
    <dgm:cxn modelId="{A381D175-7187-49C3-AA97-7E4702BE158B}" type="presParOf" srcId="{3158ADFF-7CE0-4D6F-B9EC-CB606A93A61F}" destId="{39709B9D-BD8D-4BA3-B617-B677482A31F1}" srcOrd="0" destOrd="0" presId="urn:microsoft.com/office/officeart/2005/8/layout/list1"/>
    <dgm:cxn modelId="{81CADB68-1AE0-4065-996D-D06D579A8994}" type="presParOf" srcId="{3158ADFF-7CE0-4D6F-B9EC-CB606A93A61F}" destId="{6491BFE8-07A8-4F7F-8F27-2C920E6715E1}" srcOrd="1" destOrd="0" presId="urn:microsoft.com/office/officeart/2005/8/layout/list1"/>
    <dgm:cxn modelId="{DBE6F8B3-D96E-4A08-8303-4B67B50C470B}" type="presParOf" srcId="{A4F22615-D04A-4726-8838-38257A5F7110}" destId="{A60CAC63-161E-4C32-A27C-32C6A39AF413}" srcOrd="5" destOrd="0" presId="urn:microsoft.com/office/officeart/2005/8/layout/list1"/>
    <dgm:cxn modelId="{CB2DBDFB-C5E7-484C-BCFD-9352C7781134}" type="presParOf" srcId="{A4F22615-D04A-4726-8838-38257A5F7110}" destId="{DE1D4F4C-7FD8-4A4F-81E5-A64C00EAC6A8}" srcOrd="6" destOrd="0" presId="urn:microsoft.com/office/officeart/2005/8/layout/list1"/>
    <dgm:cxn modelId="{8EE17B37-068A-4CF5-9F44-6F91DD827841}" type="presParOf" srcId="{A4F22615-D04A-4726-8838-38257A5F7110}" destId="{87ED49A9-7A72-4102-8BEB-07D3CDBAC9DC}" srcOrd="7" destOrd="0" presId="urn:microsoft.com/office/officeart/2005/8/layout/list1"/>
    <dgm:cxn modelId="{FCE9432D-3610-4B5F-82BA-F3184D09D90A}" type="presParOf" srcId="{A4F22615-D04A-4726-8838-38257A5F7110}" destId="{B1AB19D4-6817-4C7C-ACBD-DDC185D9DA29}" srcOrd="8" destOrd="0" presId="urn:microsoft.com/office/officeart/2005/8/layout/list1"/>
    <dgm:cxn modelId="{DA8B9471-4206-499A-A4CB-031D4D481209}" type="presParOf" srcId="{B1AB19D4-6817-4C7C-ACBD-DDC185D9DA29}" destId="{4C47EFF6-4497-4F72-9BAD-93971154A7CB}" srcOrd="0" destOrd="0" presId="urn:microsoft.com/office/officeart/2005/8/layout/list1"/>
    <dgm:cxn modelId="{2D155F80-011C-4256-9B39-1BAED8AEE61D}" type="presParOf" srcId="{B1AB19D4-6817-4C7C-ACBD-DDC185D9DA29}" destId="{A9B637F6-3696-4E53-B4F3-0892BE263ED2}" srcOrd="1" destOrd="0" presId="urn:microsoft.com/office/officeart/2005/8/layout/list1"/>
    <dgm:cxn modelId="{8C3BE4FF-C8BD-4B6E-8479-B1CF154F58FB}" type="presParOf" srcId="{A4F22615-D04A-4726-8838-38257A5F7110}" destId="{3B9B3434-CFC4-49A6-ACE1-52143D630260}" srcOrd="9" destOrd="0" presId="urn:microsoft.com/office/officeart/2005/8/layout/list1"/>
    <dgm:cxn modelId="{B632EF60-9E7C-4E15-922B-B5C6C064B703}" type="presParOf" srcId="{A4F22615-D04A-4726-8838-38257A5F7110}" destId="{E94225CC-DA40-47A3-BAE5-1BC5C398ADAC}" srcOrd="10" destOrd="0" presId="urn:microsoft.com/office/officeart/2005/8/layout/list1"/>
    <dgm:cxn modelId="{004DE21E-FDA6-4261-AE59-469CA3947B67}" type="presParOf" srcId="{A4F22615-D04A-4726-8838-38257A5F7110}" destId="{D7562323-75E4-448A-ACE9-53212990301C}" srcOrd="11" destOrd="0" presId="urn:microsoft.com/office/officeart/2005/8/layout/list1"/>
    <dgm:cxn modelId="{73104A0A-F101-48B5-A8E0-96585ECBF312}" type="presParOf" srcId="{A4F22615-D04A-4726-8838-38257A5F7110}" destId="{0C71F39C-C57D-4727-8DA9-5E78A28FE313}" srcOrd="12" destOrd="0" presId="urn:microsoft.com/office/officeart/2005/8/layout/list1"/>
    <dgm:cxn modelId="{871EE3D0-2536-4843-92CD-0C234C8E9A74}" type="presParOf" srcId="{0C71F39C-C57D-4727-8DA9-5E78A28FE313}" destId="{DE55558C-10A6-49E4-8B92-3FDEA2B6CFA9}" srcOrd="0" destOrd="0" presId="urn:microsoft.com/office/officeart/2005/8/layout/list1"/>
    <dgm:cxn modelId="{30B54D28-0CB1-480B-A32A-152239CE9284}" type="presParOf" srcId="{0C71F39C-C57D-4727-8DA9-5E78A28FE313}" destId="{CC42BE13-5D78-4565-A7A0-F984DF799D7D}" srcOrd="1" destOrd="0" presId="urn:microsoft.com/office/officeart/2005/8/layout/list1"/>
    <dgm:cxn modelId="{06CF298A-E656-4CC5-BDFE-E435139E6480}" type="presParOf" srcId="{A4F22615-D04A-4726-8838-38257A5F7110}" destId="{E8306D34-28BC-4FC6-A991-EDD72E96322C}" srcOrd="13" destOrd="0" presId="urn:microsoft.com/office/officeart/2005/8/layout/list1"/>
    <dgm:cxn modelId="{081ADAF7-0603-4E61-8033-42399B9FFA47}" type="presParOf" srcId="{A4F22615-D04A-4726-8838-38257A5F7110}" destId="{D3B9BC75-7F0E-4297-A11A-F297F685ACA6}" srcOrd="14" destOrd="0" presId="urn:microsoft.com/office/officeart/2005/8/layout/list1"/>
    <dgm:cxn modelId="{A9C06F5D-0365-4720-B073-F56D4119AEB3}" type="presParOf" srcId="{A4F22615-D04A-4726-8838-38257A5F7110}" destId="{0AAF3D47-FC0F-4E92-80E2-78F1DF00B18B}" srcOrd="15" destOrd="0" presId="urn:microsoft.com/office/officeart/2005/8/layout/list1"/>
    <dgm:cxn modelId="{E9C85948-076A-4055-A5A2-4E3607111387}" type="presParOf" srcId="{A4F22615-D04A-4726-8838-38257A5F7110}" destId="{CAA1E60C-4FE1-4DE6-97EC-209CDAAE4D3C}" srcOrd="16" destOrd="0" presId="urn:microsoft.com/office/officeart/2005/8/layout/list1"/>
    <dgm:cxn modelId="{0FC6688F-72CC-4620-A475-600DDA268946}" type="presParOf" srcId="{CAA1E60C-4FE1-4DE6-97EC-209CDAAE4D3C}" destId="{CDEEAA6E-EBEC-4F53-8289-6B73B560EC2A}" srcOrd="0" destOrd="0" presId="urn:microsoft.com/office/officeart/2005/8/layout/list1"/>
    <dgm:cxn modelId="{07AFD5A8-788B-4BA5-9560-B50E07AF0E82}" type="presParOf" srcId="{CAA1E60C-4FE1-4DE6-97EC-209CDAAE4D3C}" destId="{85A6E201-814C-46ED-A2DD-5FCCA084AC74}" srcOrd="1" destOrd="0" presId="urn:microsoft.com/office/officeart/2005/8/layout/list1"/>
    <dgm:cxn modelId="{EE2946EC-8758-491E-AB18-1B492EACF0CF}" type="presParOf" srcId="{A4F22615-D04A-4726-8838-38257A5F7110}" destId="{A6DD173B-AE70-496F-BD65-BBD517FB4714}" srcOrd="17" destOrd="0" presId="urn:microsoft.com/office/officeart/2005/8/layout/list1"/>
    <dgm:cxn modelId="{8C800A56-4F97-4789-AE53-890DDEEAA162}" type="presParOf" srcId="{A4F22615-D04A-4726-8838-38257A5F7110}" destId="{D5F81E3D-2C78-4DAA-A198-E46D27A78E45}" srcOrd="18" destOrd="0" presId="urn:microsoft.com/office/officeart/2005/8/layout/list1"/>
    <dgm:cxn modelId="{81C470FE-1AC0-4CA7-9454-D4B5008B07B5}" type="presParOf" srcId="{A4F22615-D04A-4726-8838-38257A5F7110}" destId="{2A547014-E388-4EE1-9B8A-A11A750C6DBF}" srcOrd="19" destOrd="0" presId="urn:microsoft.com/office/officeart/2005/8/layout/list1"/>
    <dgm:cxn modelId="{608C1FD2-D978-4050-A758-CEF4E72458C0}" type="presParOf" srcId="{A4F22615-D04A-4726-8838-38257A5F7110}" destId="{2921A0C6-C1B3-4A6E-8F8A-BF8D601C9357}" srcOrd="20" destOrd="0" presId="urn:microsoft.com/office/officeart/2005/8/layout/list1"/>
    <dgm:cxn modelId="{76EDBB4E-6F7C-4152-A09C-6F47BE26CD7E}" type="presParOf" srcId="{2921A0C6-C1B3-4A6E-8F8A-BF8D601C9357}" destId="{F8540EC9-C964-491A-BAE8-96C8E33CBC1C}" srcOrd="0" destOrd="0" presId="urn:microsoft.com/office/officeart/2005/8/layout/list1"/>
    <dgm:cxn modelId="{AA142259-3ACB-426F-BCD1-0BFF70D42970}" type="presParOf" srcId="{2921A0C6-C1B3-4A6E-8F8A-BF8D601C9357}" destId="{68659C46-9969-4D95-810D-9605A013B24E}" srcOrd="1" destOrd="0" presId="urn:microsoft.com/office/officeart/2005/8/layout/list1"/>
    <dgm:cxn modelId="{0A291A3B-E6CA-413B-BC30-BE62005A201D}" type="presParOf" srcId="{A4F22615-D04A-4726-8838-38257A5F7110}" destId="{79945C56-57F8-4E19-A395-77A2B9B6C31C}" srcOrd="21" destOrd="0" presId="urn:microsoft.com/office/officeart/2005/8/layout/list1"/>
    <dgm:cxn modelId="{065A0494-21E3-49F9-8224-67FDE72B55E5}" type="presParOf" srcId="{A4F22615-D04A-4726-8838-38257A5F7110}" destId="{D704DFF0-DC81-4AD0-BACC-9D6055ECF598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B199726-EDCD-4571-8D9F-04F57D8B392B}" type="doc">
      <dgm:prSet loTypeId="urn:microsoft.com/office/officeart/2005/8/layout/radial5" loCatId="cycle" qsTypeId="urn:microsoft.com/office/officeart/2005/8/quickstyle/simple1" qsCatId="simple" csTypeId="urn:microsoft.com/office/officeart/2005/8/colors/colorful4" csCatId="colorful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s-ES"/>
        </a:p>
      </dgm:t>
    </dgm:pt>
    <dgm:pt modelId="{2E410D8F-5E5A-4C5E-ACCD-057701BE4296}">
      <dgm:prSet phldrT="[Texto]" custT="1"/>
      <dgm:spPr>
        <a:xfrm>
          <a:off x="2906631" y="2097264"/>
          <a:ext cx="1815576" cy="1817203"/>
        </a:xfrm>
        <a:prstGeom prst="ellipse">
          <a:avLst/>
        </a:prstGeom>
        <a:solidFill>
          <a:srgbClr val="006666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buNone/>
          </a:pPr>
          <a:r>
            <a:rPr lang="es-ES" sz="18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Archivos organizados</a:t>
          </a:r>
        </a:p>
      </dgm:t>
    </dgm:pt>
    <dgm:pt modelId="{9B6D9D97-A634-4331-8E13-CAF3D678C727}" type="parTrans" cxnId="{B07AB663-CB19-4735-92A7-4B0C28551CAC}">
      <dgm:prSet/>
      <dgm:spPr/>
      <dgm:t>
        <a:bodyPr/>
        <a:lstStyle/>
        <a:p>
          <a:endParaRPr lang="es-ES"/>
        </a:p>
      </dgm:t>
    </dgm:pt>
    <dgm:pt modelId="{B15F1AE7-0FE9-421C-83AF-0524CAD9D8CC}" type="sibTrans" cxnId="{B07AB663-CB19-4735-92A7-4B0C28551CAC}">
      <dgm:prSet/>
      <dgm:spPr/>
      <dgm:t>
        <a:bodyPr/>
        <a:lstStyle/>
        <a:p>
          <a:endParaRPr lang="es-ES"/>
        </a:p>
      </dgm:t>
    </dgm:pt>
    <dgm:pt modelId="{8A68B1C7-8CDD-4969-AB97-6DBC23E46D51}">
      <dgm:prSet phldrT="[Texto]" custT="1"/>
      <dgm:spPr>
        <a:xfrm>
          <a:off x="3024715" y="3444"/>
          <a:ext cx="1579408" cy="1579408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buNone/>
          </a:pPr>
          <a:r>
            <a:rPr lang="es-ES" sz="16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Acceso a la Información</a:t>
          </a:r>
        </a:p>
      </dgm:t>
    </dgm:pt>
    <dgm:pt modelId="{AFD8FE04-C811-4C98-BAF9-FE39A7676E46}" type="parTrans" cxnId="{98DC2222-5B53-44CF-AF59-0E5E5E6876C8}">
      <dgm:prSet/>
      <dgm:spPr>
        <a:xfrm rot="16200000">
          <a:off x="3678100" y="1579275"/>
          <a:ext cx="272638" cy="536998"/>
        </a:xfrm>
        <a:prstGeom prst="rightArrow">
          <a:avLst>
            <a:gd name="adj1" fmla="val 60000"/>
            <a:gd name="adj2" fmla="val 5000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buNone/>
          </a:pPr>
          <a:endParaRPr lang="es-E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6C6F302-DB30-47F5-8760-D9EB9BB0E3F4}" type="sibTrans" cxnId="{98DC2222-5B53-44CF-AF59-0E5E5E6876C8}">
      <dgm:prSet/>
      <dgm:spPr/>
      <dgm:t>
        <a:bodyPr/>
        <a:lstStyle/>
        <a:p>
          <a:endParaRPr lang="es-ES"/>
        </a:p>
      </dgm:t>
    </dgm:pt>
    <dgm:pt modelId="{F4AF9B6C-9874-46ED-8561-EC2C9FD4BBB2}">
      <dgm:prSet phldrT="[Texto]" custT="1"/>
      <dgm:spPr>
        <a:xfrm>
          <a:off x="4325318" y="4006289"/>
          <a:ext cx="1579408" cy="1579408"/>
        </a:xfrm>
        <a:prstGeom prst="ellipse">
          <a:avLst/>
        </a:prstGeom>
        <a:solidFill>
          <a:srgbClr val="8064A2">
            <a:hueOff val="-2232385"/>
            <a:satOff val="13449"/>
            <a:lumOff val="1078"/>
            <a:alphaOff val="0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buNone/>
          </a:pPr>
          <a:r>
            <a:rPr lang="es-ES" sz="16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Calidad de la gestión</a:t>
          </a:r>
        </a:p>
      </dgm:t>
    </dgm:pt>
    <dgm:pt modelId="{CDD61FE5-8798-46DF-9A50-6C44D7F0B682}" type="parTrans" cxnId="{DC24AFFE-3A63-4B75-A79B-1F107EFEEC58}">
      <dgm:prSet/>
      <dgm:spPr>
        <a:xfrm rot="3240000">
          <a:off x="4358649" y="3674166"/>
          <a:ext cx="272787" cy="536998"/>
        </a:xfrm>
        <a:prstGeom prst="rightArrow">
          <a:avLst>
            <a:gd name="adj1" fmla="val 60000"/>
            <a:gd name="adj2" fmla="val 50000"/>
          </a:avLst>
        </a:prstGeom>
        <a:solidFill>
          <a:srgbClr val="8064A2">
            <a:hueOff val="-2232385"/>
            <a:satOff val="13449"/>
            <a:lumOff val="1078"/>
            <a:alphaOff val="0"/>
          </a:srgb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buNone/>
          </a:pPr>
          <a:endParaRPr lang="es-E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E723CE8-BCA7-46C8-AF59-79E743F389E9}" type="sibTrans" cxnId="{DC24AFFE-3A63-4B75-A79B-1F107EFEEC58}">
      <dgm:prSet/>
      <dgm:spPr/>
      <dgm:t>
        <a:bodyPr/>
        <a:lstStyle/>
        <a:p>
          <a:endParaRPr lang="es-ES"/>
        </a:p>
      </dgm:t>
    </dgm:pt>
    <dgm:pt modelId="{979323F1-1C72-4169-BF9C-693EEA0C01B6}">
      <dgm:prSet phldrT="[Texto]" custT="1"/>
      <dgm:spPr>
        <a:xfrm>
          <a:off x="1724112" y="4006289"/>
          <a:ext cx="1579408" cy="1579408"/>
        </a:xfrm>
        <a:prstGeom prst="ellipse">
          <a:avLst/>
        </a:prstGeom>
        <a:solidFill>
          <a:srgbClr val="8064A2">
            <a:hueOff val="-3348577"/>
            <a:satOff val="20174"/>
            <a:lumOff val="1617"/>
            <a:alphaOff val="0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buNone/>
          </a:pPr>
          <a:r>
            <a:rPr lang="es-ES" sz="16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Investigación  y Estudios</a:t>
          </a:r>
        </a:p>
      </dgm:t>
    </dgm:pt>
    <dgm:pt modelId="{C37F30AE-544A-42FA-BE66-48E2CCE1EC89}" type="parTrans" cxnId="{0D59F58F-51CF-470D-8204-AF6D8B95FDF7}">
      <dgm:prSet/>
      <dgm:spPr>
        <a:xfrm rot="7560000">
          <a:off x="2997401" y="3674166"/>
          <a:ext cx="272787" cy="536998"/>
        </a:xfrm>
        <a:prstGeom prst="rightArrow">
          <a:avLst>
            <a:gd name="adj1" fmla="val 60000"/>
            <a:gd name="adj2" fmla="val 50000"/>
          </a:avLst>
        </a:prstGeom>
        <a:solidFill>
          <a:srgbClr val="8064A2">
            <a:hueOff val="-3348577"/>
            <a:satOff val="20174"/>
            <a:lumOff val="1617"/>
            <a:alphaOff val="0"/>
          </a:srgb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buNone/>
          </a:pPr>
          <a:endParaRPr lang="es-E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9B5FB8B-13CC-44DE-AED9-85DD6F7151CF}" type="sibTrans" cxnId="{0D59F58F-51CF-470D-8204-AF6D8B95FDF7}">
      <dgm:prSet/>
      <dgm:spPr/>
      <dgm:t>
        <a:bodyPr/>
        <a:lstStyle/>
        <a:p>
          <a:endParaRPr lang="es-ES"/>
        </a:p>
      </dgm:t>
    </dgm:pt>
    <dgm:pt modelId="{331E9BF9-8B7B-4FC4-8E9C-EBA2D77600CF}">
      <dgm:prSet phldrT="[Texto]" custT="1"/>
      <dgm:spPr>
        <a:xfrm>
          <a:off x="920295" y="1532395"/>
          <a:ext cx="1579408" cy="1579408"/>
        </a:xfrm>
        <a:prstGeom prst="ellipse">
          <a:avLst/>
        </a:prstGeom>
        <a:solidFill>
          <a:srgbClr val="8064A2">
            <a:hueOff val="-4464770"/>
            <a:satOff val="26899"/>
            <a:lumOff val="2156"/>
            <a:alphaOff val="0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buNone/>
          </a:pPr>
          <a:r>
            <a:rPr lang="es-ES" sz="16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Memoria Histórica</a:t>
          </a:r>
        </a:p>
      </dgm:t>
    </dgm:pt>
    <dgm:pt modelId="{5271E90B-69E0-44D0-9769-DA99B9E060E0}" type="parTrans" cxnId="{53A989B8-F0B3-4272-9E13-390E54EBDB02}">
      <dgm:prSet/>
      <dgm:spPr>
        <a:xfrm rot="11880000">
          <a:off x="2576854" y="2379614"/>
          <a:ext cx="273028" cy="536998"/>
        </a:xfrm>
        <a:prstGeom prst="rightArrow">
          <a:avLst>
            <a:gd name="adj1" fmla="val 60000"/>
            <a:gd name="adj2" fmla="val 50000"/>
          </a:avLst>
        </a:prstGeom>
        <a:solidFill>
          <a:srgbClr val="8064A2">
            <a:hueOff val="-4464770"/>
            <a:satOff val="26899"/>
            <a:lumOff val="2156"/>
            <a:alphaOff val="0"/>
          </a:srgb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buNone/>
          </a:pPr>
          <a:endParaRPr lang="es-E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85715B9-46D6-48B9-847E-F51992AC8716}" type="sibTrans" cxnId="{53A989B8-F0B3-4272-9E13-390E54EBDB02}">
      <dgm:prSet/>
      <dgm:spPr/>
      <dgm:t>
        <a:bodyPr/>
        <a:lstStyle/>
        <a:p>
          <a:endParaRPr lang="es-ES"/>
        </a:p>
      </dgm:t>
    </dgm:pt>
    <dgm:pt modelId="{AA87F8D6-7DD0-4912-A2EA-EDF7BFB95EEC}">
      <dgm:prSet phldrT="[Texto]" custT="1"/>
      <dgm:spPr>
        <a:xfrm>
          <a:off x="5129135" y="1532395"/>
          <a:ext cx="1579408" cy="1579408"/>
        </a:xfrm>
        <a:prstGeom prst="ellipse">
          <a:avLst/>
        </a:prstGeom>
        <a:solidFill>
          <a:srgbClr val="8064A2">
            <a:hueOff val="-1116192"/>
            <a:satOff val="6725"/>
            <a:lumOff val="539"/>
            <a:alphaOff val="0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buNone/>
          </a:pPr>
          <a:r>
            <a:rPr lang="es-ES" sz="16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Rendición de cuentas</a:t>
          </a:r>
          <a:endParaRPr lang="es-ES" sz="16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B1D37C7-E632-4D09-A3DF-C8A41CDCE87F}" type="parTrans" cxnId="{AADE40BB-FE54-4D50-AD8E-9A55933DECF1}">
      <dgm:prSet/>
      <dgm:spPr>
        <a:xfrm rot="20520000">
          <a:off x="4778955" y="2379614"/>
          <a:ext cx="273028" cy="536998"/>
        </a:xfrm>
        <a:prstGeom prst="rightArrow">
          <a:avLst>
            <a:gd name="adj1" fmla="val 60000"/>
            <a:gd name="adj2" fmla="val 50000"/>
          </a:avLst>
        </a:prstGeom>
        <a:solidFill>
          <a:srgbClr val="8064A2">
            <a:hueOff val="-1116192"/>
            <a:satOff val="6725"/>
            <a:lumOff val="539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pPr>
            <a:buNone/>
          </a:pPr>
          <a:endParaRPr lang="es-E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D3DCA0D-7E45-44B0-8AA9-29A854CDBF65}" type="sibTrans" cxnId="{AADE40BB-FE54-4D50-AD8E-9A55933DECF1}">
      <dgm:prSet/>
      <dgm:spPr/>
      <dgm:t>
        <a:bodyPr/>
        <a:lstStyle/>
        <a:p>
          <a:endParaRPr lang="es-ES"/>
        </a:p>
      </dgm:t>
    </dgm:pt>
    <dgm:pt modelId="{750A5341-C907-4EBA-BAD6-6F7971A7B53D}" type="pres">
      <dgm:prSet presAssocID="{5B199726-EDCD-4571-8D9F-04F57D8B392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AE88846-52EA-4529-80A8-887081AFEF0C}" type="pres">
      <dgm:prSet presAssocID="{2E410D8F-5E5A-4C5E-ACCD-057701BE4296}" presName="centerShape" presStyleLbl="node0" presStyleIdx="0" presStyleCnt="1" custScaleX="114953" custScaleY="115056"/>
      <dgm:spPr/>
    </dgm:pt>
    <dgm:pt modelId="{13192B6C-BE15-4E96-A2DE-F0472FF339DB}" type="pres">
      <dgm:prSet presAssocID="{AFD8FE04-C811-4C98-BAF9-FE39A7676E46}" presName="parTrans" presStyleLbl="sibTrans2D1" presStyleIdx="0" presStyleCnt="5"/>
      <dgm:spPr/>
    </dgm:pt>
    <dgm:pt modelId="{847D82D4-7613-4B89-9B37-B9F2EBB7E0A0}" type="pres">
      <dgm:prSet presAssocID="{AFD8FE04-C811-4C98-BAF9-FE39A7676E46}" presName="connectorText" presStyleLbl="sibTrans2D1" presStyleIdx="0" presStyleCnt="5"/>
      <dgm:spPr/>
    </dgm:pt>
    <dgm:pt modelId="{38B70E4A-9926-438A-877E-613474B76E9D}" type="pres">
      <dgm:prSet presAssocID="{8A68B1C7-8CDD-4969-AB97-6DBC23E46D51}" presName="node" presStyleLbl="node1" presStyleIdx="0" presStyleCnt="5">
        <dgm:presLayoutVars>
          <dgm:bulletEnabled val="1"/>
        </dgm:presLayoutVars>
      </dgm:prSet>
      <dgm:spPr/>
    </dgm:pt>
    <dgm:pt modelId="{8B1EF105-A247-4067-B117-8B4B3A6026F1}" type="pres">
      <dgm:prSet presAssocID="{DB1D37C7-E632-4D09-A3DF-C8A41CDCE87F}" presName="parTrans" presStyleLbl="sibTrans2D1" presStyleIdx="1" presStyleCnt="5"/>
      <dgm:spPr/>
    </dgm:pt>
    <dgm:pt modelId="{F4DC9766-767D-449D-9C0D-7512B0A4F172}" type="pres">
      <dgm:prSet presAssocID="{DB1D37C7-E632-4D09-A3DF-C8A41CDCE87F}" presName="connectorText" presStyleLbl="sibTrans2D1" presStyleIdx="1" presStyleCnt="5"/>
      <dgm:spPr/>
    </dgm:pt>
    <dgm:pt modelId="{BEA716F4-85AA-4E19-8504-703670239DD2}" type="pres">
      <dgm:prSet presAssocID="{AA87F8D6-7DD0-4912-A2EA-EDF7BFB95EEC}" presName="node" presStyleLbl="node1" presStyleIdx="1" presStyleCnt="5">
        <dgm:presLayoutVars>
          <dgm:bulletEnabled val="1"/>
        </dgm:presLayoutVars>
      </dgm:prSet>
      <dgm:spPr/>
    </dgm:pt>
    <dgm:pt modelId="{3D3E8728-1C34-4AD4-96A6-7DB53B0E2667}" type="pres">
      <dgm:prSet presAssocID="{CDD61FE5-8798-46DF-9A50-6C44D7F0B682}" presName="parTrans" presStyleLbl="sibTrans2D1" presStyleIdx="2" presStyleCnt="5"/>
      <dgm:spPr/>
    </dgm:pt>
    <dgm:pt modelId="{C6408155-9C91-4784-B97A-6C0CA0E08B1C}" type="pres">
      <dgm:prSet presAssocID="{CDD61FE5-8798-46DF-9A50-6C44D7F0B682}" presName="connectorText" presStyleLbl="sibTrans2D1" presStyleIdx="2" presStyleCnt="5"/>
      <dgm:spPr/>
    </dgm:pt>
    <dgm:pt modelId="{80D74F06-7568-48EA-91DC-0AFDAF564904}" type="pres">
      <dgm:prSet presAssocID="{F4AF9B6C-9874-46ED-8561-EC2C9FD4BBB2}" presName="node" presStyleLbl="node1" presStyleIdx="2" presStyleCnt="5">
        <dgm:presLayoutVars>
          <dgm:bulletEnabled val="1"/>
        </dgm:presLayoutVars>
      </dgm:prSet>
      <dgm:spPr/>
    </dgm:pt>
    <dgm:pt modelId="{48540F99-A2F2-426B-80CE-F56EA55639B3}" type="pres">
      <dgm:prSet presAssocID="{C37F30AE-544A-42FA-BE66-48E2CCE1EC89}" presName="parTrans" presStyleLbl="sibTrans2D1" presStyleIdx="3" presStyleCnt="5"/>
      <dgm:spPr/>
    </dgm:pt>
    <dgm:pt modelId="{91881CFE-5D74-4E2F-97A5-BA4EF27B2F6E}" type="pres">
      <dgm:prSet presAssocID="{C37F30AE-544A-42FA-BE66-48E2CCE1EC89}" presName="connectorText" presStyleLbl="sibTrans2D1" presStyleIdx="3" presStyleCnt="5"/>
      <dgm:spPr/>
    </dgm:pt>
    <dgm:pt modelId="{950D7778-7B6A-4650-AC2F-B9944C7F7C49}" type="pres">
      <dgm:prSet presAssocID="{979323F1-1C72-4169-BF9C-693EEA0C01B6}" presName="node" presStyleLbl="node1" presStyleIdx="3" presStyleCnt="5">
        <dgm:presLayoutVars>
          <dgm:bulletEnabled val="1"/>
        </dgm:presLayoutVars>
      </dgm:prSet>
      <dgm:spPr/>
    </dgm:pt>
    <dgm:pt modelId="{2681B9CA-3361-4286-8660-45B51A99EE09}" type="pres">
      <dgm:prSet presAssocID="{5271E90B-69E0-44D0-9769-DA99B9E060E0}" presName="parTrans" presStyleLbl="sibTrans2D1" presStyleIdx="4" presStyleCnt="5"/>
      <dgm:spPr/>
    </dgm:pt>
    <dgm:pt modelId="{216CDA18-67B1-45F6-9967-AB8E7CFF54CC}" type="pres">
      <dgm:prSet presAssocID="{5271E90B-69E0-44D0-9769-DA99B9E060E0}" presName="connectorText" presStyleLbl="sibTrans2D1" presStyleIdx="4" presStyleCnt="5"/>
      <dgm:spPr/>
    </dgm:pt>
    <dgm:pt modelId="{784DB865-DD24-4748-8AED-ECBC4A9523B9}" type="pres">
      <dgm:prSet presAssocID="{331E9BF9-8B7B-4FC4-8E9C-EBA2D77600CF}" presName="node" presStyleLbl="node1" presStyleIdx="4" presStyleCnt="5">
        <dgm:presLayoutVars>
          <dgm:bulletEnabled val="1"/>
        </dgm:presLayoutVars>
      </dgm:prSet>
      <dgm:spPr/>
    </dgm:pt>
  </dgm:ptLst>
  <dgm:cxnLst>
    <dgm:cxn modelId="{E05D430A-6231-4279-948F-5F56D3EF0AFF}" type="presOf" srcId="{979323F1-1C72-4169-BF9C-693EEA0C01B6}" destId="{950D7778-7B6A-4650-AC2F-B9944C7F7C49}" srcOrd="0" destOrd="0" presId="urn:microsoft.com/office/officeart/2005/8/layout/radial5"/>
    <dgm:cxn modelId="{7730551C-3518-484E-A9A4-82E00D5F23A1}" type="presOf" srcId="{AFD8FE04-C811-4C98-BAF9-FE39A7676E46}" destId="{847D82D4-7613-4B89-9B37-B9F2EBB7E0A0}" srcOrd="1" destOrd="0" presId="urn:microsoft.com/office/officeart/2005/8/layout/radial5"/>
    <dgm:cxn modelId="{7FFBCF20-459A-438D-A459-4FB6EB2249E0}" type="presOf" srcId="{5271E90B-69E0-44D0-9769-DA99B9E060E0}" destId="{2681B9CA-3361-4286-8660-45B51A99EE09}" srcOrd="0" destOrd="0" presId="urn:microsoft.com/office/officeart/2005/8/layout/radial5"/>
    <dgm:cxn modelId="{98DC2222-5B53-44CF-AF59-0E5E5E6876C8}" srcId="{2E410D8F-5E5A-4C5E-ACCD-057701BE4296}" destId="{8A68B1C7-8CDD-4969-AB97-6DBC23E46D51}" srcOrd="0" destOrd="0" parTransId="{AFD8FE04-C811-4C98-BAF9-FE39A7676E46}" sibTransId="{36C6F302-DB30-47F5-8760-D9EB9BB0E3F4}"/>
    <dgm:cxn modelId="{27DD0124-05F6-422E-8EEC-61D5885AA4ED}" type="presOf" srcId="{8A68B1C7-8CDD-4969-AB97-6DBC23E46D51}" destId="{38B70E4A-9926-438A-877E-613474B76E9D}" srcOrd="0" destOrd="0" presId="urn:microsoft.com/office/officeart/2005/8/layout/radial5"/>
    <dgm:cxn modelId="{492D2D29-B91A-4891-B7A4-4AABB15604BD}" type="presOf" srcId="{F4AF9B6C-9874-46ED-8561-EC2C9FD4BBB2}" destId="{80D74F06-7568-48EA-91DC-0AFDAF564904}" srcOrd="0" destOrd="0" presId="urn:microsoft.com/office/officeart/2005/8/layout/radial5"/>
    <dgm:cxn modelId="{FD839C32-304E-47D5-BE66-8699399542F3}" type="presOf" srcId="{CDD61FE5-8798-46DF-9A50-6C44D7F0B682}" destId="{C6408155-9C91-4784-B97A-6C0CA0E08B1C}" srcOrd="1" destOrd="0" presId="urn:microsoft.com/office/officeart/2005/8/layout/radial5"/>
    <dgm:cxn modelId="{36D43A3C-9EA6-4DE3-AB8E-C271FE335353}" type="presOf" srcId="{5271E90B-69E0-44D0-9769-DA99B9E060E0}" destId="{216CDA18-67B1-45F6-9967-AB8E7CFF54CC}" srcOrd="1" destOrd="0" presId="urn:microsoft.com/office/officeart/2005/8/layout/radial5"/>
    <dgm:cxn modelId="{9883ED3E-DB39-4100-BB66-4CEB952268F9}" type="presOf" srcId="{AFD8FE04-C811-4C98-BAF9-FE39A7676E46}" destId="{13192B6C-BE15-4E96-A2DE-F0472FF339DB}" srcOrd="0" destOrd="0" presId="urn:microsoft.com/office/officeart/2005/8/layout/radial5"/>
    <dgm:cxn modelId="{BCB71E42-A3B1-4F4F-BF5C-89490BE6C467}" type="presOf" srcId="{2E410D8F-5E5A-4C5E-ACCD-057701BE4296}" destId="{BAE88846-52EA-4529-80A8-887081AFEF0C}" srcOrd="0" destOrd="0" presId="urn:microsoft.com/office/officeart/2005/8/layout/radial5"/>
    <dgm:cxn modelId="{B07AB663-CB19-4735-92A7-4B0C28551CAC}" srcId="{5B199726-EDCD-4571-8D9F-04F57D8B392B}" destId="{2E410D8F-5E5A-4C5E-ACCD-057701BE4296}" srcOrd="0" destOrd="0" parTransId="{9B6D9D97-A634-4331-8E13-CAF3D678C727}" sibTransId="{B15F1AE7-0FE9-421C-83AF-0524CAD9D8CC}"/>
    <dgm:cxn modelId="{1981E874-7AD7-4321-A4BE-BAAE9CF4D623}" type="presOf" srcId="{CDD61FE5-8798-46DF-9A50-6C44D7F0B682}" destId="{3D3E8728-1C34-4AD4-96A6-7DB53B0E2667}" srcOrd="0" destOrd="0" presId="urn:microsoft.com/office/officeart/2005/8/layout/radial5"/>
    <dgm:cxn modelId="{0D59F58F-51CF-470D-8204-AF6D8B95FDF7}" srcId="{2E410D8F-5E5A-4C5E-ACCD-057701BE4296}" destId="{979323F1-1C72-4169-BF9C-693EEA0C01B6}" srcOrd="3" destOrd="0" parTransId="{C37F30AE-544A-42FA-BE66-48E2CCE1EC89}" sibTransId="{A9B5FB8B-13CC-44DE-AED9-85DD6F7151CF}"/>
    <dgm:cxn modelId="{FD76B2A3-1CA8-4D51-B326-3EF5C6DDA411}" type="presOf" srcId="{C37F30AE-544A-42FA-BE66-48E2CCE1EC89}" destId="{91881CFE-5D74-4E2F-97A5-BA4EF27B2F6E}" srcOrd="1" destOrd="0" presId="urn:microsoft.com/office/officeart/2005/8/layout/radial5"/>
    <dgm:cxn modelId="{380B85B4-7871-48F6-B756-73CF2A434D50}" type="presOf" srcId="{AA87F8D6-7DD0-4912-A2EA-EDF7BFB95EEC}" destId="{BEA716F4-85AA-4E19-8504-703670239DD2}" srcOrd="0" destOrd="0" presId="urn:microsoft.com/office/officeart/2005/8/layout/radial5"/>
    <dgm:cxn modelId="{53A989B8-F0B3-4272-9E13-390E54EBDB02}" srcId="{2E410D8F-5E5A-4C5E-ACCD-057701BE4296}" destId="{331E9BF9-8B7B-4FC4-8E9C-EBA2D77600CF}" srcOrd="4" destOrd="0" parTransId="{5271E90B-69E0-44D0-9769-DA99B9E060E0}" sibTransId="{185715B9-46D6-48B9-847E-F51992AC8716}"/>
    <dgm:cxn modelId="{7DA902B9-119B-491A-BB35-58B13C94BD27}" type="presOf" srcId="{5B199726-EDCD-4571-8D9F-04F57D8B392B}" destId="{750A5341-C907-4EBA-BAD6-6F7971A7B53D}" srcOrd="0" destOrd="0" presId="urn:microsoft.com/office/officeart/2005/8/layout/radial5"/>
    <dgm:cxn modelId="{AADE40BB-FE54-4D50-AD8E-9A55933DECF1}" srcId="{2E410D8F-5E5A-4C5E-ACCD-057701BE4296}" destId="{AA87F8D6-7DD0-4912-A2EA-EDF7BFB95EEC}" srcOrd="1" destOrd="0" parTransId="{DB1D37C7-E632-4D09-A3DF-C8A41CDCE87F}" sibTransId="{BD3DCA0D-7E45-44B0-8AA9-29A854CDBF65}"/>
    <dgm:cxn modelId="{392D28BC-37F0-466D-BFD0-60D8013FCE64}" type="presOf" srcId="{DB1D37C7-E632-4D09-A3DF-C8A41CDCE87F}" destId="{F4DC9766-767D-449D-9C0D-7512B0A4F172}" srcOrd="1" destOrd="0" presId="urn:microsoft.com/office/officeart/2005/8/layout/radial5"/>
    <dgm:cxn modelId="{919761FA-E21C-423F-8C09-48F88ACF9C44}" type="presOf" srcId="{C37F30AE-544A-42FA-BE66-48E2CCE1EC89}" destId="{48540F99-A2F2-426B-80CE-F56EA55639B3}" srcOrd="0" destOrd="0" presId="urn:microsoft.com/office/officeart/2005/8/layout/radial5"/>
    <dgm:cxn modelId="{DC24AFFE-3A63-4B75-A79B-1F107EFEEC58}" srcId="{2E410D8F-5E5A-4C5E-ACCD-057701BE4296}" destId="{F4AF9B6C-9874-46ED-8561-EC2C9FD4BBB2}" srcOrd="2" destOrd="0" parTransId="{CDD61FE5-8798-46DF-9A50-6C44D7F0B682}" sibTransId="{AE723CE8-BCA7-46C8-AF59-79E743F389E9}"/>
    <dgm:cxn modelId="{4792C5FE-1D8F-492E-9445-C4200670AB48}" type="presOf" srcId="{331E9BF9-8B7B-4FC4-8E9C-EBA2D77600CF}" destId="{784DB865-DD24-4748-8AED-ECBC4A9523B9}" srcOrd="0" destOrd="0" presId="urn:microsoft.com/office/officeart/2005/8/layout/radial5"/>
    <dgm:cxn modelId="{BEEC05FF-90D5-4713-82C1-2DD461D986C7}" type="presOf" srcId="{DB1D37C7-E632-4D09-A3DF-C8A41CDCE87F}" destId="{8B1EF105-A247-4067-B117-8B4B3A6026F1}" srcOrd="0" destOrd="0" presId="urn:microsoft.com/office/officeart/2005/8/layout/radial5"/>
    <dgm:cxn modelId="{05B05108-561B-4BD8-8D10-EF7D1B7DFAE4}" type="presParOf" srcId="{750A5341-C907-4EBA-BAD6-6F7971A7B53D}" destId="{BAE88846-52EA-4529-80A8-887081AFEF0C}" srcOrd="0" destOrd="0" presId="urn:microsoft.com/office/officeart/2005/8/layout/radial5"/>
    <dgm:cxn modelId="{4209AAAF-FE13-4C61-BFEB-1DCF38AA05B8}" type="presParOf" srcId="{750A5341-C907-4EBA-BAD6-6F7971A7B53D}" destId="{13192B6C-BE15-4E96-A2DE-F0472FF339DB}" srcOrd="1" destOrd="0" presId="urn:microsoft.com/office/officeart/2005/8/layout/radial5"/>
    <dgm:cxn modelId="{07F4006B-5968-4548-A29E-E99BD22A77C6}" type="presParOf" srcId="{13192B6C-BE15-4E96-A2DE-F0472FF339DB}" destId="{847D82D4-7613-4B89-9B37-B9F2EBB7E0A0}" srcOrd="0" destOrd="0" presId="urn:microsoft.com/office/officeart/2005/8/layout/radial5"/>
    <dgm:cxn modelId="{ED9504EB-C0E2-452F-B7BD-D55BD5BE7EC9}" type="presParOf" srcId="{750A5341-C907-4EBA-BAD6-6F7971A7B53D}" destId="{38B70E4A-9926-438A-877E-613474B76E9D}" srcOrd="2" destOrd="0" presId="urn:microsoft.com/office/officeart/2005/8/layout/radial5"/>
    <dgm:cxn modelId="{103731F1-2B78-413F-A554-3CD6EAB61345}" type="presParOf" srcId="{750A5341-C907-4EBA-BAD6-6F7971A7B53D}" destId="{8B1EF105-A247-4067-B117-8B4B3A6026F1}" srcOrd="3" destOrd="0" presId="urn:microsoft.com/office/officeart/2005/8/layout/radial5"/>
    <dgm:cxn modelId="{B176F418-B5AB-4759-AD88-C0538A579529}" type="presParOf" srcId="{8B1EF105-A247-4067-B117-8B4B3A6026F1}" destId="{F4DC9766-767D-449D-9C0D-7512B0A4F172}" srcOrd="0" destOrd="0" presId="urn:microsoft.com/office/officeart/2005/8/layout/radial5"/>
    <dgm:cxn modelId="{39733AB9-357F-4F4E-880B-1D1C9F8EB519}" type="presParOf" srcId="{750A5341-C907-4EBA-BAD6-6F7971A7B53D}" destId="{BEA716F4-85AA-4E19-8504-703670239DD2}" srcOrd="4" destOrd="0" presId="urn:microsoft.com/office/officeart/2005/8/layout/radial5"/>
    <dgm:cxn modelId="{42DC515A-0160-4BDF-B64D-66B987579405}" type="presParOf" srcId="{750A5341-C907-4EBA-BAD6-6F7971A7B53D}" destId="{3D3E8728-1C34-4AD4-96A6-7DB53B0E2667}" srcOrd="5" destOrd="0" presId="urn:microsoft.com/office/officeart/2005/8/layout/radial5"/>
    <dgm:cxn modelId="{0E993504-BB3C-4428-9E75-985EBFAB736C}" type="presParOf" srcId="{3D3E8728-1C34-4AD4-96A6-7DB53B0E2667}" destId="{C6408155-9C91-4784-B97A-6C0CA0E08B1C}" srcOrd="0" destOrd="0" presId="urn:microsoft.com/office/officeart/2005/8/layout/radial5"/>
    <dgm:cxn modelId="{B0331647-FF1C-4214-B99E-882A2F22E996}" type="presParOf" srcId="{750A5341-C907-4EBA-BAD6-6F7971A7B53D}" destId="{80D74F06-7568-48EA-91DC-0AFDAF564904}" srcOrd="6" destOrd="0" presId="urn:microsoft.com/office/officeart/2005/8/layout/radial5"/>
    <dgm:cxn modelId="{56EF5659-B3C9-42BA-9CB7-8A2B298C7C14}" type="presParOf" srcId="{750A5341-C907-4EBA-BAD6-6F7971A7B53D}" destId="{48540F99-A2F2-426B-80CE-F56EA55639B3}" srcOrd="7" destOrd="0" presId="urn:microsoft.com/office/officeart/2005/8/layout/radial5"/>
    <dgm:cxn modelId="{030C92CC-E6A9-4D45-ABCB-FB62BA872346}" type="presParOf" srcId="{48540F99-A2F2-426B-80CE-F56EA55639B3}" destId="{91881CFE-5D74-4E2F-97A5-BA4EF27B2F6E}" srcOrd="0" destOrd="0" presId="urn:microsoft.com/office/officeart/2005/8/layout/radial5"/>
    <dgm:cxn modelId="{E384EE35-9A8C-4604-A8DD-84B870FA99BC}" type="presParOf" srcId="{750A5341-C907-4EBA-BAD6-6F7971A7B53D}" destId="{950D7778-7B6A-4650-AC2F-B9944C7F7C49}" srcOrd="8" destOrd="0" presId="urn:microsoft.com/office/officeart/2005/8/layout/radial5"/>
    <dgm:cxn modelId="{D1D91B58-B626-4D20-9C3D-31358860E76D}" type="presParOf" srcId="{750A5341-C907-4EBA-BAD6-6F7971A7B53D}" destId="{2681B9CA-3361-4286-8660-45B51A99EE09}" srcOrd="9" destOrd="0" presId="urn:microsoft.com/office/officeart/2005/8/layout/radial5"/>
    <dgm:cxn modelId="{5CB03D74-982F-4962-99CA-08C98FDEDF06}" type="presParOf" srcId="{2681B9CA-3361-4286-8660-45B51A99EE09}" destId="{216CDA18-67B1-45F6-9967-AB8E7CFF54CC}" srcOrd="0" destOrd="0" presId="urn:microsoft.com/office/officeart/2005/8/layout/radial5"/>
    <dgm:cxn modelId="{1DEB5CF4-B9B8-4BBF-A550-3A442BEAEE4A}" type="presParOf" srcId="{750A5341-C907-4EBA-BAD6-6F7971A7B53D}" destId="{784DB865-DD24-4748-8AED-ECBC4A9523B9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7E239FB-2E78-4F6A-984F-63A527CD32F5}" type="doc">
      <dgm:prSet loTypeId="urn:microsoft.com/office/officeart/2005/8/layout/arrow5" loCatId="process" qsTypeId="urn:microsoft.com/office/officeart/2005/8/quickstyle/simple1#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A278F3E8-F70C-48CC-BC01-CBE52123051A}">
      <dgm:prSet phldrT="[Texto]" custT="1"/>
      <dgm:spPr>
        <a:xfrm>
          <a:off x="3215118" y="98234"/>
          <a:ext cx="2336990" cy="1745961"/>
        </a:xfrm>
        <a:prstGeom prst="downArrow">
          <a:avLst>
            <a:gd name="adj1" fmla="val 50000"/>
            <a:gd name="adj2" fmla="val 35000"/>
          </a:avLst>
        </a:prstGeom>
        <a:solidFill>
          <a:srgbClr val="00808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buNone/>
          </a:pPr>
          <a:r>
            <a:rPr lang="es-MX" sz="18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Leyes Generales de </a:t>
          </a:r>
          <a:r>
            <a:rPr lang="es-MX" sz="1800" b="1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Transparen-cia</a:t>
          </a:r>
          <a:r>
            <a:rPr lang="es-MX" sz="18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y PDP</a:t>
          </a:r>
        </a:p>
      </dgm:t>
    </dgm:pt>
    <dgm:pt modelId="{DA607232-3E9B-4A7F-875E-4B9AC4B36801}" type="parTrans" cxnId="{FA54D9D5-A744-4C7D-B3EC-AF8A842A25E3}">
      <dgm:prSet/>
      <dgm:spPr/>
      <dgm:t>
        <a:bodyPr/>
        <a:lstStyle/>
        <a:p>
          <a:endParaRPr lang="es-MX"/>
        </a:p>
      </dgm:t>
    </dgm:pt>
    <dgm:pt modelId="{F35B9AB1-5FFA-4399-A460-DA5D101C204F}" type="sibTrans" cxnId="{FA54D9D5-A744-4C7D-B3EC-AF8A842A25E3}">
      <dgm:prSet/>
      <dgm:spPr/>
      <dgm:t>
        <a:bodyPr/>
        <a:lstStyle/>
        <a:p>
          <a:endParaRPr lang="es-MX"/>
        </a:p>
      </dgm:t>
    </dgm:pt>
    <dgm:pt modelId="{C59EF1E7-29FB-4D87-8D61-BE3876842431}">
      <dgm:prSet custT="1"/>
      <dgm:spPr>
        <a:xfrm rot="18000000">
          <a:off x="1465569" y="963049"/>
          <a:ext cx="1851477" cy="1851477"/>
        </a:xfrm>
        <a:prstGeom prst="downArrow">
          <a:avLst>
            <a:gd name="adj1" fmla="val 50000"/>
            <a:gd name="adj2" fmla="val 35000"/>
          </a:avLst>
        </a:prstGeom>
        <a:solidFill>
          <a:srgbClr val="006666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buNone/>
          </a:pPr>
          <a:r>
            <a:rPr lang="es-MX" altLang="es-MX" sz="1400" b="1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Lineamientos para la organización y conservación de los archivos (SNT) </a:t>
          </a:r>
          <a:endParaRPr lang="es-MX" sz="1400" b="1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AC469867-999B-48D1-A9E7-509F8F5916ED}" type="sibTrans" cxnId="{62229B94-7879-4E76-9883-50BB4265F924}">
      <dgm:prSet/>
      <dgm:spPr/>
      <dgm:t>
        <a:bodyPr/>
        <a:lstStyle/>
        <a:p>
          <a:endParaRPr lang="es-MX"/>
        </a:p>
      </dgm:t>
    </dgm:pt>
    <dgm:pt modelId="{35526880-CC0C-4617-AF6F-1A4D580BF2F7}" type="parTrans" cxnId="{62229B94-7879-4E76-9883-50BB4265F924}">
      <dgm:prSet/>
      <dgm:spPr/>
      <dgm:t>
        <a:bodyPr/>
        <a:lstStyle/>
        <a:p>
          <a:endParaRPr lang="es-MX"/>
        </a:p>
      </dgm:t>
    </dgm:pt>
    <dgm:pt modelId="{FD4E3B0B-8001-4C52-BFB8-986E145F6602}">
      <dgm:prSet custT="1"/>
      <dgm:spPr>
        <a:xfrm rot="10800000">
          <a:off x="3334033" y="3907399"/>
          <a:ext cx="2224180" cy="1851477"/>
        </a:xfrm>
        <a:solidFill>
          <a:srgbClr val="4BACC6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buNone/>
          </a:pPr>
          <a:r>
            <a:rPr lang="es-MX" sz="14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Ley de Transparencia y Acceso a la Información Pública del Estado de Nayarit</a:t>
          </a:r>
        </a:p>
      </dgm:t>
    </dgm:pt>
    <dgm:pt modelId="{25BFB39D-18A2-4098-B05E-FA09F755C845}" type="parTrans" cxnId="{06E79C77-2865-4322-93B0-C796A7B922C7}">
      <dgm:prSet/>
      <dgm:spPr/>
      <dgm:t>
        <a:bodyPr/>
        <a:lstStyle/>
        <a:p>
          <a:endParaRPr lang="es-ES"/>
        </a:p>
      </dgm:t>
    </dgm:pt>
    <dgm:pt modelId="{31B03C21-F2A0-406F-A682-88204736D956}" type="sibTrans" cxnId="{06E79C77-2865-4322-93B0-C796A7B922C7}">
      <dgm:prSet/>
      <dgm:spPr/>
      <dgm:t>
        <a:bodyPr/>
        <a:lstStyle/>
        <a:p>
          <a:endParaRPr lang="es-ES"/>
        </a:p>
      </dgm:t>
    </dgm:pt>
    <dgm:pt modelId="{0CEF8606-D6A5-47B3-BFE6-2CA7FE6E001A}">
      <dgm:prSet custT="1"/>
      <dgm:spPr/>
      <dgm:t>
        <a:bodyPr/>
        <a:lstStyle/>
        <a:p>
          <a:pPr>
            <a:buNone/>
          </a:pPr>
          <a:r>
            <a:rPr lang="es-MX" sz="16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Ley de Archivos del Estado de Nayarit</a:t>
          </a:r>
        </a:p>
        <a:p>
          <a:pPr>
            <a:buNone/>
          </a:pPr>
          <a:r>
            <a:rPr lang="es-MX" sz="12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5-05-2012, ref. 31-10-2017</a:t>
          </a:r>
          <a:endParaRPr lang="es-ES" sz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C68856D-203B-4CB5-B34E-85C630F6112C}" type="parTrans" cxnId="{6F712272-C26A-4C8A-858F-ED74137C3A2A}">
      <dgm:prSet/>
      <dgm:spPr/>
      <dgm:t>
        <a:bodyPr/>
        <a:lstStyle/>
        <a:p>
          <a:endParaRPr lang="es-ES"/>
        </a:p>
      </dgm:t>
    </dgm:pt>
    <dgm:pt modelId="{94D75A1D-826B-416F-A0F1-07D6BDDC1ACA}" type="sibTrans" cxnId="{6F712272-C26A-4C8A-858F-ED74137C3A2A}">
      <dgm:prSet/>
      <dgm:spPr/>
      <dgm:t>
        <a:bodyPr/>
        <a:lstStyle/>
        <a:p>
          <a:endParaRPr lang="es-ES"/>
        </a:p>
      </dgm:t>
    </dgm:pt>
    <dgm:pt modelId="{08998BC9-0883-4377-846D-745B87DB6026}" type="pres">
      <dgm:prSet presAssocID="{37E239FB-2E78-4F6A-984F-63A527CD32F5}" presName="diagram" presStyleCnt="0">
        <dgm:presLayoutVars>
          <dgm:dir/>
          <dgm:resizeHandles val="exact"/>
        </dgm:presLayoutVars>
      </dgm:prSet>
      <dgm:spPr/>
    </dgm:pt>
    <dgm:pt modelId="{05E76D5D-2D7B-4A61-818D-89F402F6ADCE}" type="pres">
      <dgm:prSet presAssocID="{A278F3E8-F70C-48CC-BC01-CBE52123051A}" presName="arrow" presStyleLbl="node1" presStyleIdx="0" presStyleCnt="4" custScaleX="126223" custScaleY="94301" custRadScaleRad="96397" custRadScaleInc="0">
        <dgm:presLayoutVars>
          <dgm:bulletEnabled val="1"/>
        </dgm:presLayoutVars>
      </dgm:prSet>
      <dgm:spPr/>
    </dgm:pt>
    <dgm:pt modelId="{A131F624-7752-4CF0-8F5A-B1DCF08F5E1B}" type="pres">
      <dgm:prSet presAssocID="{FD4E3B0B-8001-4C52-BFB8-986E145F6602}" presName="arrow" presStyleLbl="node1" presStyleIdx="1" presStyleCnt="4">
        <dgm:presLayoutVars>
          <dgm:bulletEnabled val="1"/>
        </dgm:presLayoutVars>
      </dgm:prSet>
      <dgm:spPr>
        <a:prstGeom prst="downArrow">
          <a:avLst>
            <a:gd name="adj1" fmla="val 50000"/>
            <a:gd name="adj2" fmla="val 35000"/>
          </a:avLst>
        </a:prstGeom>
      </dgm:spPr>
    </dgm:pt>
    <dgm:pt modelId="{649AC61F-C042-43FF-975D-D01E5E060AF9}" type="pres">
      <dgm:prSet presAssocID="{0CEF8606-D6A5-47B3-BFE6-2CA7FE6E001A}" presName="arrow" presStyleLbl="node1" presStyleIdx="2" presStyleCnt="4">
        <dgm:presLayoutVars>
          <dgm:bulletEnabled val="1"/>
        </dgm:presLayoutVars>
      </dgm:prSet>
      <dgm:spPr/>
    </dgm:pt>
    <dgm:pt modelId="{4028353A-1FE8-4FDE-AAF7-87A6FAE97283}" type="pres">
      <dgm:prSet presAssocID="{C59EF1E7-29FB-4D87-8D61-BE3876842431}" presName="arrow" presStyleLbl="node1" presStyleIdx="3" presStyleCnt="4" custRadScaleRad="113347" custRadScaleInc="-6921">
        <dgm:presLayoutVars>
          <dgm:bulletEnabled val="1"/>
        </dgm:presLayoutVars>
      </dgm:prSet>
      <dgm:spPr/>
    </dgm:pt>
  </dgm:ptLst>
  <dgm:cxnLst>
    <dgm:cxn modelId="{60224F29-B519-4972-9073-DAAD20035995}" type="presOf" srcId="{0CEF8606-D6A5-47B3-BFE6-2CA7FE6E001A}" destId="{649AC61F-C042-43FF-975D-D01E5E060AF9}" srcOrd="0" destOrd="0" presId="urn:microsoft.com/office/officeart/2005/8/layout/arrow5"/>
    <dgm:cxn modelId="{89D7C235-119D-48BC-8B00-4E91A09259CA}" type="presOf" srcId="{C59EF1E7-29FB-4D87-8D61-BE3876842431}" destId="{4028353A-1FE8-4FDE-AAF7-87A6FAE97283}" srcOrd="0" destOrd="0" presId="urn:microsoft.com/office/officeart/2005/8/layout/arrow5"/>
    <dgm:cxn modelId="{6F712272-C26A-4C8A-858F-ED74137C3A2A}" srcId="{37E239FB-2E78-4F6A-984F-63A527CD32F5}" destId="{0CEF8606-D6A5-47B3-BFE6-2CA7FE6E001A}" srcOrd="2" destOrd="0" parTransId="{EC68856D-203B-4CB5-B34E-85C630F6112C}" sibTransId="{94D75A1D-826B-416F-A0F1-07D6BDDC1ACA}"/>
    <dgm:cxn modelId="{64710C75-8A5B-4571-8BDF-2704290038AC}" type="presOf" srcId="{FD4E3B0B-8001-4C52-BFB8-986E145F6602}" destId="{A131F624-7752-4CF0-8F5A-B1DCF08F5E1B}" srcOrd="0" destOrd="0" presId="urn:microsoft.com/office/officeart/2005/8/layout/arrow5"/>
    <dgm:cxn modelId="{43E65855-47F7-422E-92D1-47B7D875FD43}" type="presOf" srcId="{A278F3E8-F70C-48CC-BC01-CBE52123051A}" destId="{05E76D5D-2D7B-4A61-818D-89F402F6ADCE}" srcOrd="0" destOrd="0" presId="urn:microsoft.com/office/officeart/2005/8/layout/arrow5"/>
    <dgm:cxn modelId="{06E79C77-2865-4322-93B0-C796A7B922C7}" srcId="{37E239FB-2E78-4F6A-984F-63A527CD32F5}" destId="{FD4E3B0B-8001-4C52-BFB8-986E145F6602}" srcOrd="1" destOrd="0" parTransId="{25BFB39D-18A2-4098-B05E-FA09F755C845}" sibTransId="{31B03C21-F2A0-406F-A682-88204736D956}"/>
    <dgm:cxn modelId="{62229B94-7879-4E76-9883-50BB4265F924}" srcId="{37E239FB-2E78-4F6A-984F-63A527CD32F5}" destId="{C59EF1E7-29FB-4D87-8D61-BE3876842431}" srcOrd="3" destOrd="0" parTransId="{35526880-CC0C-4617-AF6F-1A4D580BF2F7}" sibTransId="{AC469867-999B-48D1-A9E7-509F8F5916ED}"/>
    <dgm:cxn modelId="{D4613AC0-AB0C-4140-83C5-56FD70C3ED5D}" type="presOf" srcId="{37E239FB-2E78-4F6A-984F-63A527CD32F5}" destId="{08998BC9-0883-4377-846D-745B87DB6026}" srcOrd="0" destOrd="0" presId="urn:microsoft.com/office/officeart/2005/8/layout/arrow5"/>
    <dgm:cxn modelId="{FA54D9D5-A744-4C7D-B3EC-AF8A842A25E3}" srcId="{37E239FB-2E78-4F6A-984F-63A527CD32F5}" destId="{A278F3E8-F70C-48CC-BC01-CBE52123051A}" srcOrd="0" destOrd="0" parTransId="{DA607232-3E9B-4A7F-875E-4B9AC4B36801}" sibTransId="{F35B9AB1-5FFA-4399-A460-DA5D101C204F}"/>
    <dgm:cxn modelId="{2C398E16-AB89-4B6A-9EF9-096C0EE8183A}" type="presParOf" srcId="{08998BC9-0883-4377-846D-745B87DB6026}" destId="{05E76D5D-2D7B-4A61-818D-89F402F6ADCE}" srcOrd="0" destOrd="0" presId="urn:microsoft.com/office/officeart/2005/8/layout/arrow5"/>
    <dgm:cxn modelId="{95401972-739B-440E-93F6-CEB66C73863C}" type="presParOf" srcId="{08998BC9-0883-4377-846D-745B87DB6026}" destId="{A131F624-7752-4CF0-8F5A-B1DCF08F5E1B}" srcOrd="1" destOrd="0" presId="urn:microsoft.com/office/officeart/2005/8/layout/arrow5"/>
    <dgm:cxn modelId="{78904C1F-7D9D-4408-9C7D-3913B518FDCD}" type="presParOf" srcId="{08998BC9-0883-4377-846D-745B87DB6026}" destId="{649AC61F-C042-43FF-975D-D01E5E060AF9}" srcOrd="2" destOrd="0" presId="urn:microsoft.com/office/officeart/2005/8/layout/arrow5"/>
    <dgm:cxn modelId="{71EDFD11-FDA9-40F2-91AA-29C575671BDE}" type="presParOf" srcId="{08998BC9-0883-4377-846D-745B87DB6026}" destId="{4028353A-1FE8-4FDE-AAF7-87A6FAE97283}" srcOrd="3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E4DE30-BC8E-401D-A856-DA59E90FC8A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B7F32FAE-9576-4503-AA45-1FC5FED73D23}">
      <dgm:prSet phldrT="[Texto]"/>
      <dgm:spPr>
        <a:xfrm>
          <a:off x="2787829" y="146793"/>
          <a:ext cx="1362893" cy="86543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MX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Fondo</a:t>
          </a:r>
          <a:endParaRPr lang="es-MX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98F5F2F-27EE-4CA4-B34A-AF60E9367BBF}" type="parTrans" cxnId="{E208FD06-B41C-48DF-B844-91D3019126DA}">
      <dgm:prSet/>
      <dgm:spPr/>
      <dgm:t>
        <a:bodyPr/>
        <a:lstStyle/>
        <a:p>
          <a:endParaRPr lang="es-MX"/>
        </a:p>
      </dgm:t>
    </dgm:pt>
    <dgm:pt modelId="{5B2E279B-B226-442A-AFE1-FEBFB38DABB0}" type="sibTrans" cxnId="{E208FD06-B41C-48DF-B844-91D3019126DA}">
      <dgm:prSet/>
      <dgm:spPr/>
      <dgm:t>
        <a:bodyPr/>
        <a:lstStyle/>
        <a:p>
          <a:endParaRPr lang="es-MX"/>
        </a:p>
      </dgm:t>
    </dgm:pt>
    <dgm:pt modelId="{1FBBE15D-0047-4524-997C-AC8E9E1E6863}">
      <dgm:prSet phldrT="[Texto]"/>
      <dgm:spPr>
        <a:xfrm>
          <a:off x="1122071" y="1408605"/>
          <a:ext cx="1362893" cy="86543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MX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	Sección</a:t>
          </a:r>
          <a:endParaRPr lang="es-MX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DC5B8BC-B842-49F2-8810-0A46DD161883}" type="parTrans" cxnId="{3DA1707D-F8C8-47DA-976E-65AFA21859C6}">
      <dgm:prSet/>
      <dgm:spPr>
        <a:xfrm>
          <a:off x="1652085" y="868369"/>
          <a:ext cx="1665758" cy="396374"/>
        </a:xfrm>
        <a:custGeom>
          <a:avLst/>
          <a:gdLst/>
          <a:ahLst/>
          <a:cxnLst/>
          <a:rect l="0" t="0" r="0" b="0"/>
          <a:pathLst>
            <a:path>
              <a:moveTo>
                <a:pt x="1665758" y="0"/>
              </a:moveTo>
              <a:lnTo>
                <a:pt x="1665758" y="270117"/>
              </a:lnTo>
              <a:lnTo>
                <a:pt x="0" y="270117"/>
              </a:lnTo>
              <a:lnTo>
                <a:pt x="0" y="396374"/>
              </a:lnTo>
            </a:path>
          </a:pathLst>
        </a:custGeo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MX"/>
        </a:p>
      </dgm:t>
    </dgm:pt>
    <dgm:pt modelId="{60E9F0FC-978C-4225-BEBC-DDEFEE38AA56}" type="sibTrans" cxnId="{3DA1707D-F8C8-47DA-976E-65AFA21859C6}">
      <dgm:prSet/>
      <dgm:spPr/>
      <dgm:t>
        <a:bodyPr/>
        <a:lstStyle/>
        <a:p>
          <a:endParaRPr lang="es-MX"/>
        </a:p>
      </dgm:t>
    </dgm:pt>
    <dgm:pt modelId="{9D027D13-93B0-44DF-9116-D19C4265A796}">
      <dgm:prSet phldrT="[Texto]"/>
      <dgm:spPr>
        <a:xfrm>
          <a:off x="1122071" y="2670417"/>
          <a:ext cx="1362893" cy="86543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MX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Serie</a:t>
          </a:r>
          <a:endParaRPr lang="es-MX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2D7046B-CCD7-4080-8BC3-788F2BB750EE}" type="parTrans" cxnId="{6EE92F43-4951-4C5E-8F8C-E6624D1D4611}">
      <dgm:prSet/>
      <dgm:spPr>
        <a:xfrm>
          <a:off x="1606365" y="2130182"/>
          <a:ext cx="91440" cy="3963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6374"/>
              </a:lnTo>
            </a:path>
          </a:pathLst>
        </a:custGeom>
        <a:noFill/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MX"/>
        </a:p>
      </dgm:t>
    </dgm:pt>
    <dgm:pt modelId="{12A753F7-7F01-43ED-9747-512BA991835A}" type="sibTrans" cxnId="{6EE92F43-4951-4C5E-8F8C-E6624D1D4611}">
      <dgm:prSet/>
      <dgm:spPr/>
      <dgm:t>
        <a:bodyPr/>
        <a:lstStyle/>
        <a:p>
          <a:endParaRPr lang="es-MX"/>
        </a:p>
      </dgm:t>
    </dgm:pt>
    <dgm:pt modelId="{B725B85C-7DA0-49AD-B5B1-F49BA50DB3FF}">
      <dgm:prSet phldrT="[Texto]"/>
      <dgm:spPr>
        <a:xfrm>
          <a:off x="2787829" y="1408605"/>
          <a:ext cx="1362893" cy="86543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MX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Sección</a:t>
          </a:r>
          <a:endParaRPr lang="es-MX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756AA872-A3A8-4437-91E9-5BD7DFF6004B}" type="parTrans" cxnId="{F3839DD6-5EF6-4D33-A9E3-93001EAC93ED}">
      <dgm:prSet/>
      <dgm:spPr>
        <a:xfrm>
          <a:off x="3272123" y="868369"/>
          <a:ext cx="91440" cy="3963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6374"/>
              </a:lnTo>
            </a:path>
          </a:pathLst>
        </a:custGeo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MX"/>
        </a:p>
      </dgm:t>
    </dgm:pt>
    <dgm:pt modelId="{499E27A5-5D42-41DC-BAAF-E66157C737D5}" type="sibTrans" cxnId="{F3839DD6-5EF6-4D33-A9E3-93001EAC93ED}">
      <dgm:prSet/>
      <dgm:spPr/>
      <dgm:t>
        <a:bodyPr/>
        <a:lstStyle/>
        <a:p>
          <a:endParaRPr lang="es-MX"/>
        </a:p>
      </dgm:t>
    </dgm:pt>
    <dgm:pt modelId="{B2566D55-896E-4793-AFFD-F9D491761D98}">
      <dgm:prSet phldrT="[Texto]"/>
      <dgm:spPr>
        <a:xfrm>
          <a:off x="3620709" y="2670417"/>
          <a:ext cx="1362893" cy="86543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MX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Adquisiciones</a:t>
          </a:r>
          <a:endParaRPr lang="es-MX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3947FE9C-92B9-4E37-8C12-67C0706CBEED}" type="parTrans" cxnId="{D23D0040-1055-4427-A5B3-D01061FC4741}">
      <dgm:prSet/>
      <dgm:spPr>
        <a:xfrm>
          <a:off x="4150723" y="2130182"/>
          <a:ext cx="832879" cy="396374"/>
        </a:xfrm>
        <a:custGeom>
          <a:avLst/>
          <a:gdLst/>
          <a:ahLst/>
          <a:cxnLst/>
          <a:rect l="0" t="0" r="0" b="0"/>
          <a:pathLst>
            <a:path>
              <a:moveTo>
                <a:pt x="832879" y="0"/>
              </a:moveTo>
              <a:lnTo>
                <a:pt x="832879" y="270117"/>
              </a:lnTo>
              <a:lnTo>
                <a:pt x="0" y="270117"/>
              </a:lnTo>
              <a:lnTo>
                <a:pt x="0" y="396374"/>
              </a:lnTo>
            </a:path>
          </a:pathLst>
        </a:custGeom>
        <a:noFill/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MX"/>
        </a:p>
      </dgm:t>
    </dgm:pt>
    <dgm:pt modelId="{6EA1F178-8F40-4DE3-99EB-CBA11F6E726B}" type="sibTrans" cxnId="{D23D0040-1055-4427-A5B3-D01061FC4741}">
      <dgm:prSet/>
      <dgm:spPr/>
      <dgm:t>
        <a:bodyPr/>
        <a:lstStyle/>
        <a:p>
          <a:endParaRPr lang="es-MX"/>
        </a:p>
      </dgm:t>
    </dgm:pt>
    <dgm:pt modelId="{3B053E05-B23D-42A1-82A4-023DBCAA8A2C}">
      <dgm:prSet phldrT="[Texto]"/>
      <dgm:spPr>
        <a:xfrm>
          <a:off x="4453588" y="1408605"/>
          <a:ext cx="1362893" cy="86543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MX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Recursos Materiales</a:t>
          </a:r>
          <a:endParaRPr lang="es-MX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DC8596B7-2EB6-416B-A0F2-E67CC44263AE}" type="parTrans" cxnId="{C14E3AF0-E2D4-45BA-A11F-8402F2F01B51}">
      <dgm:prSet/>
      <dgm:spPr>
        <a:xfrm>
          <a:off x="3317843" y="868369"/>
          <a:ext cx="1665758" cy="3963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117"/>
              </a:lnTo>
              <a:lnTo>
                <a:pt x="1665758" y="270117"/>
              </a:lnTo>
              <a:lnTo>
                <a:pt x="1665758" y="396374"/>
              </a:lnTo>
            </a:path>
          </a:pathLst>
        </a:custGeo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MX"/>
        </a:p>
      </dgm:t>
    </dgm:pt>
    <dgm:pt modelId="{731D34D7-A3D9-4CC1-958B-28D03C8F42B3}" type="sibTrans" cxnId="{C14E3AF0-E2D4-45BA-A11F-8402F2F01B51}">
      <dgm:prSet/>
      <dgm:spPr/>
      <dgm:t>
        <a:bodyPr/>
        <a:lstStyle/>
        <a:p>
          <a:endParaRPr lang="es-MX"/>
        </a:p>
      </dgm:t>
    </dgm:pt>
    <dgm:pt modelId="{16C75510-2F6F-4560-895C-628B9D1B02EB}">
      <dgm:prSet phldrT="[Texto]"/>
      <dgm:spPr>
        <a:xfrm>
          <a:off x="1954950" y="3932230"/>
          <a:ext cx="1362893" cy="86543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MX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Expediente 1</a:t>
          </a:r>
        </a:p>
        <a:p>
          <a:pPr>
            <a:buNone/>
          </a:pPr>
          <a:r>
            <a:rPr lang="es-MX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Compra mobiliario 2017</a:t>
          </a:r>
          <a:endParaRPr lang="es-MX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BD1306D-E835-4BDC-BDC0-B80E23D1DBCB}" type="parTrans" cxnId="{DD6C308F-8784-4C43-AFA9-AD85F7D90896}">
      <dgm:prSet/>
      <dgm:spPr>
        <a:xfrm>
          <a:off x="2484964" y="3391994"/>
          <a:ext cx="1665758" cy="396374"/>
        </a:xfrm>
        <a:custGeom>
          <a:avLst/>
          <a:gdLst/>
          <a:ahLst/>
          <a:cxnLst/>
          <a:rect l="0" t="0" r="0" b="0"/>
          <a:pathLst>
            <a:path>
              <a:moveTo>
                <a:pt x="1665758" y="0"/>
              </a:moveTo>
              <a:lnTo>
                <a:pt x="1665758" y="270117"/>
              </a:lnTo>
              <a:lnTo>
                <a:pt x="0" y="270117"/>
              </a:lnTo>
              <a:lnTo>
                <a:pt x="0" y="396374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MX"/>
        </a:p>
      </dgm:t>
    </dgm:pt>
    <dgm:pt modelId="{6C6914B1-2D26-4389-A4AA-481F3D698F07}" type="sibTrans" cxnId="{DD6C308F-8784-4C43-AFA9-AD85F7D90896}">
      <dgm:prSet/>
      <dgm:spPr/>
      <dgm:t>
        <a:bodyPr/>
        <a:lstStyle/>
        <a:p>
          <a:endParaRPr lang="es-MX"/>
        </a:p>
      </dgm:t>
    </dgm:pt>
    <dgm:pt modelId="{FC493B62-E48F-4B42-8F98-0753BC274BDD}">
      <dgm:prSet phldrT="[Texto]"/>
      <dgm:spPr>
        <a:xfrm>
          <a:off x="5286468" y="2670417"/>
          <a:ext cx="1362893" cy="86543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MX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Serie</a:t>
          </a:r>
          <a:endParaRPr lang="es-MX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67EDE39F-6212-48FD-A016-04D9ABE60942}" type="parTrans" cxnId="{D781A1EC-D065-46CB-B949-A9A5F5D9C073}">
      <dgm:prSet/>
      <dgm:spPr>
        <a:xfrm>
          <a:off x="4983602" y="2130182"/>
          <a:ext cx="832879" cy="3963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117"/>
              </a:lnTo>
              <a:lnTo>
                <a:pt x="832879" y="270117"/>
              </a:lnTo>
              <a:lnTo>
                <a:pt x="832879" y="396374"/>
              </a:lnTo>
            </a:path>
          </a:pathLst>
        </a:custGeom>
        <a:noFill/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MX"/>
        </a:p>
      </dgm:t>
    </dgm:pt>
    <dgm:pt modelId="{47C503A8-2C21-4F14-81B7-C3E014D37A38}" type="sibTrans" cxnId="{D781A1EC-D065-46CB-B949-A9A5F5D9C073}">
      <dgm:prSet/>
      <dgm:spPr/>
      <dgm:t>
        <a:bodyPr/>
        <a:lstStyle/>
        <a:p>
          <a:endParaRPr lang="es-MX"/>
        </a:p>
      </dgm:t>
    </dgm:pt>
    <dgm:pt modelId="{7DD5B740-5EBF-4E4F-B43D-6571CC6A0A76}">
      <dgm:prSet phldrT="[Texto]"/>
      <dgm:spPr>
        <a:xfrm>
          <a:off x="3620709" y="3932230"/>
          <a:ext cx="1362893" cy="86543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MX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Expediente2</a:t>
          </a:r>
          <a:endParaRPr lang="es-MX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3196EA2A-86EA-4A20-B30E-6401A1ABDF83}" type="parTrans" cxnId="{4CCA8EC4-8840-4FB8-9A42-EFD532CBD31F}">
      <dgm:prSet/>
      <dgm:spPr>
        <a:xfrm>
          <a:off x="4105003" y="3391994"/>
          <a:ext cx="91440" cy="3963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6374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MX"/>
        </a:p>
      </dgm:t>
    </dgm:pt>
    <dgm:pt modelId="{8231CD1C-EDD3-4207-AD13-019B0CC86210}" type="sibTrans" cxnId="{4CCA8EC4-8840-4FB8-9A42-EFD532CBD31F}">
      <dgm:prSet/>
      <dgm:spPr/>
      <dgm:t>
        <a:bodyPr/>
        <a:lstStyle/>
        <a:p>
          <a:endParaRPr lang="es-MX"/>
        </a:p>
      </dgm:t>
    </dgm:pt>
    <dgm:pt modelId="{D4F6CDF4-C3D1-46AB-82D5-2EF9A025BB8A}">
      <dgm:prSet phldrT="[Texto]"/>
      <dgm:spPr>
        <a:xfrm>
          <a:off x="5286468" y="3932230"/>
          <a:ext cx="1362893" cy="86543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MX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Expediente 3</a:t>
          </a:r>
          <a:endParaRPr lang="es-MX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7B43407A-CF9E-4666-9CB1-089B596EF0C6}" type="parTrans" cxnId="{49D5DBD5-96BD-4C88-93EE-EBFB0DAAA402}">
      <dgm:prSet/>
      <dgm:spPr>
        <a:xfrm>
          <a:off x="4150723" y="3391994"/>
          <a:ext cx="1665758" cy="3963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117"/>
              </a:lnTo>
              <a:lnTo>
                <a:pt x="1665758" y="270117"/>
              </a:lnTo>
              <a:lnTo>
                <a:pt x="1665758" y="396374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/>
        </a:p>
      </dgm:t>
    </dgm:pt>
    <dgm:pt modelId="{D9FB3DBA-5900-41D9-9C2E-C1EF8376CA85}" type="sibTrans" cxnId="{49D5DBD5-96BD-4C88-93EE-EBFB0DAAA402}">
      <dgm:prSet/>
      <dgm:spPr/>
      <dgm:t>
        <a:bodyPr/>
        <a:lstStyle/>
        <a:p>
          <a:endParaRPr lang="es-ES"/>
        </a:p>
      </dgm:t>
    </dgm:pt>
    <dgm:pt modelId="{49CCB85B-568A-4C80-BD56-D490A2CE4D3B}" type="pres">
      <dgm:prSet presAssocID="{A3E4DE30-BC8E-401D-A856-DA59E90FC8A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C71A977-DA6B-4D04-B6AD-9596EDC38E12}" type="pres">
      <dgm:prSet presAssocID="{B7F32FAE-9576-4503-AA45-1FC5FED73D23}" presName="hierRoot1" presStyleCnt="0"/>
      <dgm:spPr/>
    </dgm:pt>
    <dgm:pt modelId="{877F3F8C-EDE2-4681-B58B-1A9B4C0C8B34}" type="pres">
      <dgm:prSet presAssocID="{B7F32FAE-9576-4503-AA45-1FC5FED73D23}" presName="composite" presStyleCnt="0"/>
      <dgm:spPr/>
    </dgm:pt>
    <dgm:pt modelId="{FD19C283-1ADD-47CA-AE97-EE31DFC5D8C8}" type="pres">
      <dgm:prSet presAssocID="{B7F32FAE-9576-4503-AA45-1FC5FED73D23}" presName="background" presStyleLbl="node0" presStyleIdx="0" presStyleCnt="1"/>
      <dgm:spPr>
        <a:xfrm>
          <a:off x="2636397" y="2932"/>
          <a:ext cx="1362893" cy="865437"/>
        </a:xfrm>
        <a:prstGeom prst="roundRect">
          <a:avLst>
            <a:gd name="adj" fmla="val 1000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5FDBFD07-CEB9-4111-B23D-87A7DE2422EC}" type="pres">
      <dgm:prSet presAssocID="{B7F32FAE-9576-4503-AA45-1FC5FED73D23}" presName="text" presStyleLbl="fgAcc0" presStyleIdx="0" presStyleCnt="1">
        <dgm:presLayoutVars>
          <dgm:chPref val="3"/>
        </dgm:presLayoutVars>
      </dgm:prSet>
      <dgm:spPr/>
    </dgm:pt>
    <dgm:pt modelId="{E0C71AC1-05E4-4D5B-96DA-8C46D0271F53}" type="pres">
      <dgm:prSet presAssocID="{B7F32FAE-9576-4503-AA45-1FC5FED73D23}" presName="hierChild2" presStyleCnt="0"/>
      <dgm:spPr/>
    </dgm:pt>
    <dgm:pt modelId="{94DAD754-A909-4240-9F91-00D4C23B07EA}" type="pres">
      <dgm:prSet presAssocID="{5DC5B8BC-B842-49F2-8810-0A46DD161883}" presName="Name10" presStyleLbl="parChTrans1D2" presStyleIdx="0" presStyleCnt="3"/>
      <dgm:spPr/>
    </dgm:pt>
    <dgm:pt modelId="{2F77AA11-BBE8-4069-9912-9F1B06E6A0D1}" type="pres">
      <dgm:prSet presAssocID="{1FBBE15D-0047-4524-997C-AC8E9E1E6863}" presName="hierRoot2" presStyleCnt="0"/>
      <dgm:spPr/>
    </dgm:pt>
    <dgm:pt modelId="{F04E5588-AA81-46DF-84C4-3C7E95663A7E}" type="pres">
      <dgm:prSet presAssocID="{1FBBE15D-0047-4524-997C-AC8E9E1E6863}" presName="composite2" presStyleCnt="0"/>
      <dgm:spPr/>
    </dgm:pt>
    <dgm:pt modelId="{31095011-CFF2-48FA-A7C1-DAFCA033D0D9}" type="pres">
      <dgm:prSet presAssocID="{1FBBE15D-0047-4524-997C-AC8E9E1E6863}" presName="background2" presStyleLbl="node2" presStyleIdx="0" presStyleCnt="3"/>
      <dgm:spPr>
        <a:xfrm>
          <a:off x="970638" y="1264744"/>
          <a:ext cx="1362893" cy="865437"/>
        </a:xfrm>
        <a:prstGeom prst="roundRect">
          <a:avLst>
            <a:gd name="adj" fmla="val 10000"/>
          </a:avLst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7AB5F679-A440-4843-BEFA-3E2A0323B12F}" type="pres">
      <dgm:prSet presAssocID="{1FBBE15D-0047-4524-997C-AC8E9E1E6863}" presName="text2" presStyleLbl="fgAcc2" presStyleIdx="0" presStyleCnt="3">
        <dgm:presLayoutVars>
          <dgm:chPref val="3"/>
        </dgm:presLayoutVars>
      </dgm:prSet>
      <dgm:spPr/>
    </dgm:pt>
    <dgm:pt modelId="{D592356F-F439-4310-9DA3-4DCE15A5E00D}" type="pres">
      <dgm:prSet presAssocID="{1FBBE15D-0047-4524-997C-AC8E9E1E6863}" presName="hierChild3" presStyleCnt="0"/>
      <dgm:spPr/>
    </dgm:pt>
    <dgm:pt modelId="{8AB9085D-7A02-4B5C-B63E-D4B3FF9BBE6E}" type="pres">
      <dgm:prSet presAssocID="{42D7046B-CCD7-4080-8BC3-788F2BB750EE}" presName="Name17" presStyleLbl="parChTrans1D3" presStyleIdx="0" presStyleCnt="3"/>
      <dgm:spPr/>
    </dgm:pt>
    <dgm:pt modelId="{B99E9D37-107A-4271-B317-9EF66965E734}" type="pres">
      <dgm:prSet presAssocID="{9D027D13-93B0-44DF-9116-D19C4265A796}" presName="hierRoot3" presStyleCnt="0"/>
      <dgm:spPr/>
    </dgm:pt>
    <dgm:pt modelId="{1AB82134-A384-439B-AF6C-A3A8B75F9DDA}" type="pres">
      <dgm:prSet presAssocID="{9D027D13-93B0-44DF-9116-D19C4265A796}" presName="composite3" presStyleCnt="0"/>
      <dgm:spPr/>
    </dgm:pt>
    <dgm:pt modelId="{895FC86B-B36E-47BF-8110-FC7CA7F03194}" type="pres">
      <dgm:prSet presAssocID="{9D027D13-93B0-44DF-9116-D19C4265A796}" presName="background3" presStyleLbl="node3" presStyleIdx="0" presStyleCnt="3"/>
      <dgm:spPr>
        <a:xfrm>
          <a:off x="970638" y="2526556"/>
          <a:ext cx="1362893" cy="865437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0495F6EC-873E-4DB4-8955-AC95C368AD76}" type="pres">
      <dgm:prSet presAssocID="{9D027D13-93B0-44DF-9116-D19C4265A796}" presName="text3" presStyleLbl="fgAcc3" presStyleIdx="0" presStyleCnt="3">
        <dgm:presLayoutVars>
          <dgm:chPref val="3"/>
        </dgm:presLayoutVars>
      </dgm:prSet>
      <dgm:spPr/>
    </dgm:pt>
    <dgm:pt modelId="{EA3A8F03-2910-415F-8553-F1EC67E84D47}" type="pres">
      <dgm:prSet presAssocID="{9D027D13-93B0-44DF-9116-D19C4265A796}" presName="hierChild4" presStyleCnt="0"/>
      <dgm:spPr/>
    </dgm:pt>
    <dgm:pt modelId="{E0DFF63D-00CB-47E6-867F-C85FF8A7ECC1}" type="pres">
      <dgm:prSet presAssocID="{756AA872-A3A8-4437-91E9-5BD7DFF6004B}" presName="Name10" presStyleLbl="parChTrans1D2" presStyleIdx="1" presStyleCnt="3"/>
      <dgm:spPr/>
    </dgm:pt>
    <dgm:pt modelId="{61CF37F1-B14E-4916-AD45-DCFB651D7FDC}" type="pres">
      <dgm:prSet presAssocID="{B725B85C-7DA0-49AD-B5B1-F49BA50DB3FF}" presName="hierRoot2" presStyleCnt="0"/>
      <dgm:spPr/>
    </dgm:pt>
    <dgm:pt modelId="{A30E74D8-4624-4B1E-80EB-A1AD7BE1306E}" type="pres">
      <dgm:prSet presAssocID="{B725B85C-7DA0-49AD-B5B1-F49BA50DB3FF}" presName="composite2" presStyleCnt="0"/>
      <dgm:spPr/>
    </dgm:pt>
    <dgm:pt modelId="{A2DE90D8-515F-4C65-9591-6DE7227111A9}" type="pres">
      <dgm:prSet presAssocID="{B725B85C-7DA0-49AD-B5B1-F49BA50DB3FF}" presName="background2" presStyleLbl="node2" presStyleIdx="1" presStyleCnt="3"/>
      <dgm:spPr>
        <a:xfrm>
          <a:off x="2636397" y="1264744"/>
          <a:ext cx="1362893" cy="865437"/>
        </a:xfrm>
        <a:prstGeom prst="roundRect">
          <a:avLst>
            <a:gd name="adj" fmla="val 10000"/>
          </a:avLst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FCA17134-E177-4547-AD75-8E83B4D24EF8}" type="pres">
      <dgm:prSet presAssocID="{B725B85C-7DA0-49AD-B5B1-F49BA50DB3FF}" presName="text2" presStyleLbl="fgAcc2" presStyleIdx="1" presStyleCnt="3">
        <dgm:presLayoutVars>
          <dgm:chPref val="3"/>
        </dgm:presLayoutVars>
      </dgm:prSet>
      <dgm:spPr/>
    </dgm:pt>
    <dgm:pt modelId="{97CC0A5D-35A8-49DE-AE81-85C93759FEE0}" type="pres">
      <dgm:prSet presAssocID="{B725B85C-7DA0-49AD-B5B1-F49BA50DB3FF}" presName="hierChild3" presStyleCnt="0"/>
      <dgm:spPr/>
    </dgm:pt>
    <dgm:pt modelId="{B9F34FFE-F60E-4709-98ED-B7CB73C31319}" type="pres">
      <dgm:prSet presAssocID="{DC8596B7-2EB6-416B-A0F2-E67CC44263AE}" presName="Name10" presStyleLbl="parChTrans1D2" presStyleIdx="2" presStyleCnt="3"/>
      <dgm:spPr/>
    </dgm:pt>
    <dgm:pt modelId="{2F50FB26-43C0-41C9-BFB8-1E4D35ED1989}" type="pres">
      <dgm:prSet presAssocID="{3B053E05-B23D-42A1-82A4-023DBCAA8A2C}" presName="hierRoot2" presStyleCnt="0"/>
      <dgm:spPr/>
    </dgm:pt>
    <dgm:pt modelId="{06BBC130-871C-4875-87D3-20613AA5850C}" type="pres">
      <dgm:prSet presAssocID="{3B053E05-B23D-42A1-82A4-023DBCAA8A2C}" presName="composite2" presStyleCnt="0"/>
      <dgm:spPr/>
    </dgm:pt>
    <dgm:pt modelId="{C5D74647-B188-4D7A-B982-E5EF604D0F13}" type="pres">
      <dgm:prSet presAssocID="{3B053E05-B23D-42A1-82A4-023DBCAA8A2C}" presName="background2" presStyleLbl="node2" presStyleIdx="2" presStyleCnt="3"/>
      <dgm:spPr>
        <a:xfrm>
          <a:off x="4302156" y="1264744"/>
          <a:ext cx="1362893" cy="865437"/>
        </a:xfrm>
        <a:prstGeom prst="roundRect">
          <a:avLst>
            <a:gd name="adj" fmla="val 10000"/>
          </a:avLst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3C0D86D6-350A-4CE0-829F-6788A458D5E9}" type="pres">
      <dgm:prSet presAssocID="{3B053E05-B23D-42A1-82A4-023DBCAA8A2C}" presName="text2" presStyleLbl="fgAcc2" presStyleIdx="2" presStyleCnt="3">
        <dgm:presLayoutVars>
          <dgm:chPref val="3"/>
        </dgm:presLayoutVars>
      </dgm:prSet>
      <dgm:spPr/>
    </dgm:pt>
    <dgm:pt modelId="{7626DCD2-252D-439D-ABD8-928FE856E6E7}" type="pres">
      <dgm:prSet presAssocID="{3B053E05-B23D-42A1-82A4-023DBCAA8A2C}" presName="hierChild3" presStyleCnt="0"/>
      <dgm:spPr/>
    </dgm:pt>
    <dgm:pt modelId="{4A7C30C4-4E30-4E72-9911-8DF1EC56D8E8}" type="pres">
      <dgm:prSet presAssocID="{3947FE9C-92B9-4E37-8C12-67C0706CBEED}" presName="Name17" presStyleLbl="parChTrans1D3" presStyleIdx="1" presStyleCnt="3"/>
      <dgm:spPr/>
    </dgm:pt>
    <dgm:pt modelId="{0E43DD3D-91D6-4EE5-9366-53F714B27155}" type="pres">
      <dgm:prSet presAssocID="{B2566D55-896E-4793-AFFD-F9D491761D98}" presName="hierRoot3" presStyleCnt="0"/>
      <dgm:spPr/>
    </dgm:pt>
    <dgm:pt modelId="{563DEA62-1DF4-43FE-B74F-C405E3F2504B}" type="pres">
      <dgm:prSet presAssocID="{B2566D55-896E-4793-AFFD-F9D491761D98}" presName="composite3" presStyleCnt="0"/>
      <dgm:spPr/>
    </dgm:pt>
    <dgm:pt modelId="{DE2CFB59-2B9D-4076-8437-A0C5AD8322E8}" type="pres">
      <dgm:prSet presAssocID="{B2566D55-896E-4793-AFFD-F9D491761D98}" presName="background3" presStyleLbl="node3" presStyleIdx="1" presStyleCnt="3"/>
      <dgm:spPr>
        <a:xfrm>
          <a:off x="3469276" y="2526556"/>
          <a:ext cx="1362893" cy="865437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90981654-205D-49DD-99E0-BCF238EABC3F}" type="pres">
      <dgm:prSet presAssocID="{B2566D55-896E-4793-AFFD-F9D491761D98}" presName="text3" presStyleLbl="fgAcc3" presStyleIdx="1" presStyleCnt="3">
        <dgm:presLayoutVars>
          <dgm:chPref val="3"/>
        </dgm:presLayoutVars>
      </dgm:prSet>
      <dgm:spPr/>
    </dgm:pt>
    <dgm:pt modelId="{AB14BF57-FFD8-4644-97B0-BAD4F2C4D22A}" type="pres">
      <dgm:prSet presAssocID="{B2566D55-896E-4793-AFFD-F9D491761D98}" presName="hierChild4" presStyleCnt="0"/>
      <dgm:spPr/>
    </dgm:pt>
    <dgm:pt modelId="{A850F16B-96EB-427C-8FA0-155CE230723F}" type="pres">
      <dgm:prSet presAssocID="{5BD1306D-E835-4BDC-BDC0-B80E23D1DBCB}" presName="Name23" presStyleLbl="parChTrans1D4" presStyleIdx="0" presStyleCnt="3"/>
      <dgm:spPr/>
    </dgm:pt>
    <dgm:pt modelId="{156C88AD-2769-4098-B270-0B4474A6275D}" type="pres">
      <dgm:prSet presAssocID="{16C75510-2F6F-4560-895C-628B9D1B02EB}" presName="hierRoot4" presStyleCnt="0"/>
      <dgm:spPr/>
    </dgm:pt>
    <dgm:pt modelId="{8007120F-8AD9-4D26-A337-E88F4AE3E663}" type="pres">
      <dgm:prSet presAssocID="{16C75510-2F6F-4560-895C-628B9D1B02EB}" presName="composite4" presStyleCnt="0"/>
      <dgm:spPr/>
    </dgm:pt>
    <dgm:pt modelId="{CAD2A021-750D-4B29-BE23-617FD3BF885B}" type="pres">
      <dgm:prSet presAssocID="{16C75510-2F6F-4560-895C-628B9D1B02EB}" presName="background4" presStyleLbl="node4" presStyleIdx="0" presStyleCnt="3"/>
      <dgm:spPr>
        <a:xfrm>
          <a:off x="1803517" y="3788369"/>
          <a:ext cx="1362893" cy="865437"/>
        </a:xfrm>
        <a:prstGeom prst="roundRect">
          <a:avLst>
            <a:gd name="adj" fmla="val 1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DA95CEF1-498E-47F9-911F-5234F96A3C04}" type="pres">
      <dgm:prSet presAssocID="{16C75510-2F6F-4560-895C-628B9D1B02EB}" presName="text4" presStyleLbl="fgAcc4" presStyleIdx="0" presStyleCnt="3">
        <dgm:presLayoutVars>
          <dgm:chPref val="3"/>
        </dgm:presLayoutVars>
      </dgm:prSet>
      <dgm:spPr/>
    </dgm:pt>
    <dgm:pt modelId="{2C7CBAAC-BA56-4EDF-A155-D3539DF588E2}" type="pres">
      <dgm:prSet presAssocID="{16C75510-2F6F-4560-895C-628B9D1B02EB}" presName="hierChild5" presStyleCnt="0"/>
      <dgm:spPr/>
    </dgm:pt>
    <dgm:pt modelId="{ECD87831-EA3D-4627-B5CD-A98A176A3EF0}" type="pres">
      <dgm:prSet presAssocID="{3196EA2A-86EA-4A20-B30E-6401A1ABDF83}" presName="Name23" presStyleLbl="parChTrans1D4" presStyleIdx="1" presStyleCnt="3"/>
      <dgm:spPr/>
    </dgm:pt>
    <dgm:pt modelId="{18AB711E-1B96-4C0E-AE70-5E32EF890101}" type="pres">
      <dgm:prSet presAssocID="{7DD5B740-5EBF-4E4F-B43D-6571CC6A0A76}" presName="hierRoot4" presStyleCnt="0"/>
      <dgm:spPr/>
    </dgm:pt>
    <dgm:pt modelId="{6410F5DF-2C5D-4524-9DB3-FA6EE7134479}" type="pres">
      <dgm:prSet presAssocID="{7DD5B740-5EBF-4E4F-B43D-6571CC6A0A76}" presName="composite4" presStyleCnt="0"/>
      <dgm:spPr/>
    </dgm:pt>
    <dgm:pt modelId="{8E49A049-DB62-4F7C-9261-38D6F22C9BEC}" type="pres">
      <dgm:prSet presAssocID="{7DD5B740-5EBF-4E4F-B43D-6571CC6A0A76}" presName="background4" presStyleLbl="node4" presStyleIdx="1" presStyleCnt="3"/>
      <dgm:spPr>
        <a:xfrm>
          <a:off x="3469276" y="3788369"/>
          <a:ext cx="1362893" cy="865437"/>
        </a:xfrm>
        <a:prstGeom prst="roundRect">
          <a:avLst>
            <a:gd name="adj" fmla="val 1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35A8326D-8B4D-4426-B393-3A9A86C8C5BF}" type="pres">
      <dgm:prSet presAssocID="{7DD5B740-5EBF-4E4F-B43D-6571CC6A0A76}" presName="text4" presStyleLbl="fgAcc4" presStyleIdx="1" presStyleCnt="3">
        <dgm:presLayoutVars>
          <dgm:chPref val="3"/>
        </dgm:presLayoutVars>
      </dgm:prSet>
      <dgm:spPr/>
    </dgm:pt>
    <dgm:pt modelId="{311F15B3-FD64-4FA1-8FDD-6CFE6F7BB634}" type="pres">
      <dgm:prSet presAssocID="{7DD5B740-5EBF-4E4F-B43D-6571CC6A0A76}" presName="hierChild5" presStyleCnt="0"/>
      <dgm:spPr/>
    </dgm:pt>
    <dgm:pt modelId="{A81EC8A9-0860-4428-8AE7-DD966BB31705}" type="pres">
      <dgm:prSet presAssocID="{7B43407A-CF9E-4666-9CB1-089B596EF0C6}" presName="Name23" presStyleLbl="parChTrans1D4" presStyleIdx="2" presStyleCnt="3"/>
      <dgm:spPr/>
    </dgm:pt>
    <dgm:pt modelId="{7AC2D946-F9A9-4885-8C1B-A2142A4ADA65}" type="pres">
      <dgm:prSet presAssocID="{D4F6CDF4-C3D1-46AB-82D5-2EF9A025BB8A}" presName="hierRoot4" presStyleCnt="0"/>
      <dgm:spPr/>
    </dgm:pt>
    <dgm:pt modelId="{DB650587-7A29-4E3E-B7EF-292564090674}" type="pres">
      <dgm:prSet presAssocID="{D4F6CDF4-C3D1-46AB-82D5-2EF9A025BB8A}" presName="composite4" presStyleCnt="0"/>
      <dgm:spPr/>
    </dgm:pt>
    <dgm:pt modelId="{0F4EF25A-1E00-41C3-8E8B-74FBF822E192}" type="pres">
      <dgm:prSet presAssocID="{D4F6CDF4-C3D1-46AB-82D5-2EF9A025BB8A}" presName="background4" presStyleLbl="node4" presStyleIdx="2" presStyleCnt="3"/>
      <dgm:spPr>
        <a:xfrm>
          <a:off x="5135035" y="3788369"/>
          <a:ext cx="1362893" cy="865437"/>
        </a:xfrm>
        <a:prstGeom prst="roundRect">
          <a:avLst>
            <a:gd name="adj" fmla="val 1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4E919477-FD56-4287-8027-9B85F8E0F4F3}" type="pres">
      <dgm:prSet presAssocID="{D4F6CDF4-C3D1-46AB-82D5-2EF9A025BB8A}" presName="text4" presStyleLbl="fgAcc4" presStyleIdx="2" presStyleCnt="3">
        <dgm:presLayoutVars>
          <dgm:chPref val="3"/>
        </dgm:presLayoutVars>
      </dgm:prSet>
      <dgm:spPr/>
    </dgm:pt>
    <dgm:pt modelId="{60CBCA49-4D92-495A-9767-B17B9C8E3D00}" type="pres">
      <dgm:prSet presAssocID="{D4F6CDF4-C3D1-46AB-82D5-2EF9A025BB8A}" presName="hierChild5" presStyleCnt="0"/>
      <dgm:spPr/>
    </dgm:pt>
    <dgm:pt modelId="{8DEBCE82-9850-46FE-90AF-5D7331ADB1A1}" type="pres">
      <dgm:prSet presAssocID="{67EDE39F-6212-48FD-A016-04D9ABE60942}" presName="Name17" presStyleLbl="parChTrans1D3" presStyleIdx="2" presStyleCnt="3"/>
      <dgm:spPr/>
    </dgm:pt>
    <dgm:pt modelId="{BE18EE45-3EBF-4476-AAE0-AA323E85E885}" type="pres">
      <dgm:prSet presAssocID="{FC493B62-E48F-4B42-8F98-0753BC274BDD}" presName="hierRoot3" presStyleCnt="0"/>
      <dgm:spPr/>
    </dgm:pt>
    <dgm:pt modelId="{ED463C4F-25B7-4CCC-8703-CABB78A4D8DE}" type="pres">
      <dgm:prSet presAssocID="{FC493B62-E48F-4B42-8F98-0753BC274BDD}" presName="composite3" presStyleCnt="0"/>
      <dgm:spPr/>
    </dgm:pt>
    <dgm:pt modelId="{8F0DC1FB-9E12-4D77-B85D-87D89D95B58B}" type="pres">
      <dgm:prSet presAssocID="{FC493B62-E48F-4B42-8F98-0753BC274BDD}" presName="background3" presStyleLbl="node3" presStyleIdx="2" presStyleCnt="3"/>
      <dgm:spPr>
        <a:xfrm>
          <a:off x="5135035" y="2526556"/>
          <a:ext cx="1362893" cy="865437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F5391502-5D51-49C1-8CA4-2328F232970C}" type="pres">
      <dgm:prSet presAssocID="{FC493B62-E48F-4B42-8F98-0753BC274BDD}" presName="text3" presStyleLbl="fgAcc3" presStyleIdx="2" presStyleCnt="3">
        <dgm:presLayoutVars>
          <dgm:chPref val="3"/>
        </dgm:presLayoutVars>
      </dgm:prSet>
      <dgm:spPr/>
    </dgm:pt>
    <dgm:pt modelId="{1AAB094B-E2C2-4A88-988F-CBD2857EBFCE}" type="pres">
      <dgm:prSet presAssocID="{FC493B62-E48F-4B42-8F98-0753BC274BDD}" presName="hierChild4" presStyleCnt="0"/>
      <dgm:spPr/>
    </dgm:pt>
  </dgm:ptLst>
  <dgm:cxnLst>
    <dgm:cxn modelId="{B7B57701-95E7-4998-9F82-6F4265E998E3}" type="presOf" srcId="{9D027D13-93B0-44DF-9116-D19C4265A796}" destId="{0495F6EC-873E-4DB4-8955-AC95C368AD76}" srcOrd="0" destOrd="0" presId="urn:microsoft.com/office/officeart/2005/8/layout/hierarchy1"/>
    <dgm:cxn modelId="{E208FD06-B41C-48DF-B844-91D3019126DA}" srcId="{A3E4DE30-BC8E-401D-A856-DA59E90FC8A8}" destId="{B7F32FAE-9576-4503-AA45-1FC5FED73D23}" srcOrd="0" destOrd="0" parTransId="{998F5F2F-27EE-4CA4-B34A-AF60E9367BBF}" sibTransId="{5B2E279B-B226-442A-AFE1-FEBFB38DABB0}"/>
    <dgm:cxn modelId="{C79C9C0C-CDB3-4F42-9A71-4F651FEB7ECF}" type="presOf" srcId="{16C75510-2F6F-4560-895C-628B9D1B02EB}" destId="{DA95CEF1-498E-47F9-911F-5234F96A3C04}" srcOrd="0" destOrd="0" presId="urn:microsoft.com/office/officeart/2005/8/layout/hierarchy1"/>
    <dgm:cxn modelId="{EBC28311-7A08-45B7-89CA-EC9A54441653}" type="presOf" srcId="{5DC5B8BC-B842-49F2-8810-0A46DD161883}" destId="{94DAD754-A909-4240-9F91-00D4C23B07EA}" srcOrd="0" destOrd="0" presId="urn:microsoft.com/office/officeart/2005/8/layout/hierarchy1"/>
    <dgm:cxn modelId="{6234771C-33B0-4D2C-B6B6-57316EEFC529}" type="presOf" srcId="{756AA872-A3A8-4437-91E9-5BD7DFF6004B}" destId="{E0DFF63D-00CB-47E6-867F-C85FF8A7ECC1}" srcOrd="0" destOrd="0" presId="urn:microsoft.com/office/officeart/2005/8/layout/hierarchy1"/>
    <dgm:cxn modelId="{50FAC020-E0CE-4B18-87C3-2CCD41CE856B}" type="presOf" srcId="{7B43407A-CF9E-4666-9CB1-089B596EF0C6}" destId="{A81EC8A9-0860-4428-8AE7-DD966BB31705}" srcOrd="0" destOrd="0" presId="urn:microsoft.com/office/officeart/2005/8/layout/hierarchy1"/>
    <dgm:cxn modelId="{8BD15930-C70C-43C9-BF92-3F5C74152283}" type="presOf" srcId="{FC493B62-E48F-4B42-8F98-0753BC274BDD}" destId="{F5391502-5D51-49C1-8CA4-2328F232970C}" srcOrd="0" destOrd="0" presId="urn:microsoft.com/office/officeart/2005/8/layout/hierarchy1"/>
    <dgm:cxn modelId="{EF301F3F-BC9C-43AA-8984-0C81AC78B6A0}" type="presOf" srcId="{DC8596B7-2EB6-416B-A0F2-E67CC44263AE}" destId="{B9F34FFE-F60E-4709-98ED-B7CB73C31319}" srcOrd="0" destOrd="0" presId="urn:microsoft.com/office/officeart/2005/8/layout/hierarchy1"/>
    <dgm:cxn modelId="{D23D0040-1055-4427-A5B3-D01061FC4741}" srcId="{3B053E05-B23D-42A1-82A4-023DBCAA8A2C}" destId="{B2566D55-896E-4793-AFFD-F9D491761D98}" srcOrd="0" destOrd="0" parTransId="{3947FE9C-92B9-4E37-8C12-67C0706CBEED}" sibTransId="{6EA1F178-8F40-4DE3-99EB-CBA11F6E726B}"/>
    <dgm:cxn modelId="{6EE92F43-4951-4C5E-8F8C-E6624D1D4611}" srcId="{1FBBE15D-0047-4524-997C-AC8E9E1E6863}" destId="{9D027D13-93B0-44DF-9116-D19C4265A796}" srcOrd="0" destOrd="0" parTransId="{42D7046B-CCD7-4080-8BC3-788F2BB750EE}" sibTransId="{12A753F7-7F01-43ED-9747-512BA991835A}"/>
    <dgm:cxn modelId="{9804F343-4E96-4FB1-8A1F-F720CBAE5D3A}" type="presOf" srcId="{67EDE39F-6212-48FD-A016-04D9ABE60942}" destId="{8DEBCE82-9850-46FE-90AF-5D7331ADB1A1}" srcOrd="0" destOrd="0" presId="urn:microsoft.com/office/officeart/2005/8/layout/hierarchy1"/>
    <dgm:cxn modelId="{B6701B49-12D9-4A2A-82EE-44260D6871B2}" type="presOf" srcId="{42D7046B-CCD7-4080-8BC3-788F2BB750EE}" destId="{8AB9085D-7A02-4B5C-B63E-D4B3FF9BBE6E}" srcOrd="0" destOrd="0" presId="urn:microsoft.com/office/officeart/2005/8/layout/hierarchy1"/>
    <dgm:cxn modelId="{665EB171-5E15-4EFE-8415-BB26196DF839}" type="presOf" srcId="{5BD1306D-E835-4BDC-BDC0-B80E23D1DBCB}" destId="{A850F16B-96EB-427C-8FA0-155CE230723F}" srcOrd="0" destOrd="0" presId="urn:microsoft.com/office/officeart/2005/8/layout/hierarchy1"/>
    <dgm:cxn modelId="{3DA1707D-F8C8-47DA-976E-65AFA21859C6}" srcId="{B7F32FAE-9576-4503-AA45-1FC5FED73D23}" destId="{1FBBE15D-0047-4524-997C-AC8E9E1E6863}" srcOrd="0" destOrd="0" parTransId="{5DC5B8BC-B842-49F2-8810-0A46DD161883}" sibTransId="{60E9F0FC-978C-4225-BEBC-DDEFEE38AA56}"/>
    <dgm:cxn modelId="{2A261C85-8EFF-4774-A77B-0C061B653C8C}" type="presOf" srcId="{1FBBE15D-0047-4524-997C-AC8E9E1E6863}" destId="{7AB5F679-A440-4843-BEFA-3E2A0323B12F}" srcOrd="0" destOrd="0" presId="urn:microsoft.com/office/officeart/2005/8/layout/hierarchy1"/>
    <dgm:cxn modelId="{524C4287-3904-407B-BE0A-36C51A9FB3E5}" type="presOf" srcId="{7DD5B740-5EBF-4E4F-B43D-6571CC6A0A76}" destId="{35A8326D-8B4D-4426-B393-3A9A86C8C5BF}" srcOrd="0" destOrd="0" presId="urn:microsoft.com/office/officeart/2005/8/layout/hierarchy1"/>
    <dgm:cxn modelId="{B5FD1188-A91B-47B6-845D-F08731D87AE5}" type="presOf" srcId="{3196EA2A-86EA-4A20-B30E-6401A1ABDF83}" destId="{ECD87831-EA3D-4627-B5CD-A98A176A3EF0}" srcOrd="0" destOrd="0" presId="urn:microsoft.com/office/officeart/2005/8/layout/hierarchy1"/>
    <dgm:cxn modelId="{DD6C308F-8784-4C43-AFA9-AD85F7D90896}" srcId="{B2566D55-896E-4793-AFFD-F9D491761D98}" destId="{16C75510-2F6F-4560-895C-628B9D1B02EB}" srcOrd="0" destOrd="0" parTransId="{5BD1306D-E835-4BDC-BDC0-B80E23D1DBCB}" sibTransId="{6C6914B1-2D26-4389-A4AA-481F3D698F07}"/>
    <dgm:cxn modelId="{8AF7A99A-6E61-4CF8-851D-795BAF189AE7}" type="presOf" srcId="{3947FE9C-92B9-4E37-8C12-67C0706CBEED}" destId="{4A7C30C4-4E30-4E72-9911-8DF1EC56D8E8}" srcOrd="0" destOrd="0" presId="urn:microsoft.com/office/officeart/2005/8/layout/hierarchy1"/>
    <dgm:cxn modelId="{909D6BA6-17DB-4356-B8FE-ECEF288BFEC4}" type="presOf" srcId="{B2566D55-896E-4793-AFFD-F9D491761D98}" destId="{90981654-205D-49DD-99E0-BCF238EABC3F}" srcOrd="0" destOrd="0" presId="urn:microsoft.com/office/officeart/2005/8/layout/hierarchy1"/>
    <dgm:cxn modelId="{7389D1B1-20E7-405C-8FBA-9461F2B2EBB2}" type="presOf" srcId="{D4F6CDF4-C3D1-46AB-82D5-2EF9A025BB8A}" destId="{4E919477-FD56-4287-8027-9B85F8E0F4F3}" srcOrd="0" destOrd="0" presId="urn:microsoft.com/office/officeart/2005/8/layout/hierarchy1"/>
    <dgm:cxn modelId="{ACBC0EBA-2361-4123-9366-F8EA93BBCA62}" type="presOf" srcId="{B7F32FAE-9576-4503-AA45-1FC5FED73D23}" destId="{5FDBFD07-CEB9-4111-B23D-87A7DE2422EC}" srcOrd="0" destOrd="0" presId="urn:microsoft.com/office/officeart/2005/8/layout/hierarchy1"/>
    <dgm:cxn modelId="{4CCA8EC4-8840-4FB8-9A42-EFD532CBD31F}" srcId="{B2566D55-896E-4793-AFFD-F9D491761D98}" destId="{7DD5B740-5EBF-4E4F-B43D-6571CC6A0A76}" srcOrd="1" destOrd="0" parTransId="{3196EA2A-86EA-4A20-B30E-6401A1ABDF83}" sibTransId="{8231CD1C-EDD3-4207-AD13-019B0CC86210}"/>
    <dgm:cxn modelId="{49D5DBD5-96BD-4C88-93EE-EBFB0DAAA402}" srcId="{B2566D55-896E-4793-AFFD-F9D491761D98}" destId="{D4F6CDF4-C3D1-46AB-82D5-2EF9A025BB8A}" srcOrd="2" destOrd="0" parTransId="{7B43407A-CF9E-4666-9CB1-089B596EF0C6}" sibTransId="{D9FB3DBA-5900-41D9-9C2E-C1EF8376CA85}"/>
    <dgm:cxn modelId="{F3839DD6-5EF6-4D33-A9E3-93001EAC93ED}" srcId="{B7F32FAE-9576-4503-AA45-1FC5FED73D23}" destId="{B725B85C-7DA0-49AD-B5B1-F49BA50DB3FF}" srcOrd="1" destOrd="0" parTransId="{756AA872-A3A8-4437-91E9-5BD7DFF6004B}" sibTransId="{499E27A5-5D42-41DC-BAAF-E66157C737D5}"/>
    <dgm:cxn modelId="{1E8FA6DB-816E-44CB-99BE-D5EBE7F09440}" type="presOf" srcId="{3B053E05-B23D-42A1-82A4-023DBCAA8A2C}" destId="{3C0D86D6-350A-4CE0-829F-6788A458D5E9}" srcOrd="0" destOrd="0" presId="urn:microsoft.com/office/officeart/2005/8/layout/hierarchy1"/>
    <dgm:cxn modelId="{D1BC6CDD-0424-4A66-84E6-C10A16369888}" type="presOf" srcId="{B725B85C-7DA0-49AD-B5B1-F49BA50DB3FF}" destId="{FCA17134-E177-4547-AD75-8E83B4D24EF8}" srcOrd="0" destOrd="0" presId="urn:microsoft.com/office/officeart/2005/8/layout/hierarchy1"/>
    <dgm:cxn modelId="{D781A1EC-D065-46CB-B949-A9A5F5D9C073}" srcId="{3B053E05-B23D-42A1-82A4-023DBCAA8A2C}" destId="{FC493B62-E48F-4B42-8F98-0753BC274BDD}" srcOrd="1" destOrd="0" parTransId="{67EDE39F-6212-48FD-A016-04D9ABE60942}" sibTransId="{47C503A8-2C21-4F14-81B7-C3E014D37A38}"/>
    <dgm:cxn modelId="{C14E3AF0-E2D4-45BA-A11F-8402F2F01B51}" srcId="{B7F32FAE-9576-4503-AA45-1FC5FED73D23}" destId="{3B053E05-B23D-42A1-82A4-023DBCAA8A2C}" srcOrd="2" destOrd="0" parTransId="{DC8596B7-2EB6-416B-A0F2-E67CC44263AE}" sibTransId="{731D34D7-A3D9-4CC1-958B-28D03C8F42B3}"/>
    <dgm:cxn modelId="{DCD8A7F1-CE76-46D5-89F2-982D49039D1D}" type="presOf" srcId="{A3E4DE30-BC8E-401D-A856-DA59E90FC8A8}" destId="{49CCB85B-568A-4C80-BD56-D490A2CE4D3B}" srcOrd="0" destOrd="0" presId="urn:microsoft.com/office/officeart/2005/8/layout/hierarchy1"/>
    <dgm:cxn modelId="{0418AC67-C409-4DD8-A85A-5E90B7D9CC9A}" type="presParOf" srcId="{49CCB85B-568A-4C80-BD56-D490A2CE4D3B}" destId="{1C71A977-DA6B-4D04-B6AD-9596EDC38E12}" srcOrd="0" destOrd="0" presId="urn:microsoft.com/office/officeart/2005/8/layout/hierarchy1"/>
    <dgm:cxn modelId="{BEC43D03-739E-48CB-9CD6-C6ECA6E55266}" type="presParOf" srcId="{1C71A977-DA6B-4D04-B6AD-9596EDC38E12}" destId="{877F3F8C-EDE2-4681-B58B-1A9B4C0C8B34}" srcOrd="0" destOrd="0" presId="urn:microsoft.com/office/officeart/2005/8/layout/hierarchy1"/>
    <dgm:cxn modelId="{E3233699-708A-436E-95A4-C1C3B013D0AA}" type="presParOf" srcId="{877F3F8C-EDE2-4681-B58B-1A9B4C0C8B34}" destId="{FD19C283-1ADD-47CA-AE97-EE31DFC5D8C8}" srcOrd="0" destOrd="0" presId="urn:microsoft.com/office/officeart/2005/8/layout/hierarchy1"/>
    <dgm:cxn modelId="{01395398-10DF-4CE3-BAE3-C21CEB0BFDB6}" type="presParOf" srcId="{877F3F8C-EDE2-4681-B58B-1A9B4C0C8B34}" destId="{5FDBFD07-CEB9-4111-B23D-87A7DE2422EC}" srcOrd="1" destOrd="0" presId="urn:microsoft.com/office/officeart/2005/8/layout/hierarchy1"/>
    <dgm:cxn modelId="{6FCBD91B-D87D-4943-A4DE-81D4C3663B93}" type="presParOf" srcId="{1C71A977-DA6B-4D04-B6AD-9596EDC38E12}" destId="{E0C71AC1-05E4-4D5B-96DA-8C46D0271F53}" srcOrd="1" destOrd="0" presId="urn:microsoft.com/office/officeart/2005/8/layout/hierarchy1"/>
    <dgm:cxn modelId="{7D8ED6A2-1E90-405A-80B7-484D6176986C}" type="presParOf" srcId="{E0C71AC1-05E4-4D5B-96DA-8C46D0271F53}" destId="{94DAD754-A909-4240-9F91-00D4C23B07EA}" srcOrd="0" destOrd="0" presId="urn:microsoft.com/office/officeart/2005/8/layout/hierarchy1"/>
    <dgm:cxn modelId="{40561694-5388-41C8-BE10-AC7BD97FAEB8}" type="presParOf" srcId="{E0C71AC1-05E4-4D5B-96DA-8C46D0271F53}" destId="{2F77AA11-BBE8-4069-9912-9F1B06E6A0D1}" srcOrd="1" destOrd="0" presId="urn:microsoft.com/office/officeart/2005/8/layout/hierarchy1"/>
    <dgm:cxn modelId="{F61694FE-9697-4B71-9808-3AC57827E71E}" type="presParOf" srcId="{2F77AA11-BBE8-4069-9912-9F1B06E6A0D1}" destId="{F04E5588-AA81-46DF-84C4-3C7E95663A7E}" srcOrd="0" destOrd="0" presId="urn:microsoft.com/office/officeart/2005/8/layout/hierarchy1"/>
    <dgm:cxn modelId="{DE62138C-FE00-4735-842D-801CC5CFA6DB}" type="presParOf" srcId="{F04E5588-AA81-46DF-84C4-3C7E95663A7E}" destId="{31095011-CFF2-48FA-A7C1-DAFCA033D0D9}" srcOrd="0" destOrd="0" presId="urn:microsoft.com/office/officeart/2005/8/layout/hierarchy1"/>
    <dgm:cxn modelId="{274D6A75-510C-4DE4-B9FA-3C5BC8B2DC9B}" type="presParOf" srcId="{F04E5588-AA81-46DF-84C4-3C7E95663A7E}" destId="{7AB5F679-A440-4843-BEFA-3E2A0323B12F}" srcOrd="1" destOrd="0" presId="urn:microsoft.com/office/officeart/2005/8/layout/hierarchy1"/>
    <dgm:cxn modelId="{D009017C-314B-4187-A50D-1027EDF5A48D}" type="presParOf" srcId="{2F77AA11-BBE8-4069-9912-9F1B06E6A0D1}" destId="{D592356F-F439-4310-9DA3-4DCE15A5E00D}" srcOrd="1" destOrd="0" presId="urn:microsoft.com/office/officeart/2005/8/layout/hierarchy1"/>
    <dgm:cxn modelId="{C80B33A8-2C66-444A-8A5C-0E2973D3D7CE}" type="presParOf" srcId="{D592356F-F439-4310-9DA3-4DCE15A5E00D}" destId="{8AB9085D-7A02-4B5C-B63E-D4B3FF9BBE6E}" srcOrd="0" destOrd="0" presId="urn:microsoft.com/office/officeart/2005/8/layout/hierarchy1"/>
    <dgm:cxn modelId="{C3B9B8B0-6ED4-4C32-8816-AB5F0100F707}" type="presParOf" srcId="{D592356F-F439-4310-9DA3-4DCE15A5E00D}" destId="{B99E9D37-107A-4271-B317-9EF66965E734}" srcOrd="1" destOrd="0" presId="urn:microsoft.com/office/officeart/2005/8/layout/hierarchy1"/>
    <dgm:cxn modelId="{F52424AD-3502-449F-BF00-C4380DC153F1}" type="presParOf" srcId="{B99E9D37-107A-4271-B317-9EF66965E734}" destId="{1AB82134-A384-439B-AF6C-A3A8B75F9DDA}" srcOrd="0" destOrd="0" presId="urn:microsoft.com/office/officeart/2005/8/layout/hierarchy1"/>
    <dgm:cxn modelId="{C7450211-B583-4584-BC4E-DF50D1ACF0E2}" type="presParOf" srcId="{1AB82134-A384-439B-AF6C-A3A8B75F9DDA}" destId="{895FC86B-B36E-47BF-8110-FC7CA7F03194}" srcOrd="0" destOrd="0" presId="urn:microsoft.com/office/officeart/2005/8/layout/hierarchy1"/>
    <dgm:cxn modelId="{8590D27A-C586-42F1-98A5-152C7FEF12C0}" type="presParOf" srcId="{1AB82134-A384-439B-AF6C-A3A8B75F9DDA}" destId="{0495F6EC-873E-4DB4-8955-AC95C368AD76}" srcOrd="1" destOrd="0" presId="urn:microsoft.com/office/officeart/2005/8/layout/hierarchy1"/>
    <dgm:cxn modelId="{E310C87D-1EAB-4006-9189-440E9002C4DE}" type="presParOf" srcId="{B99E9D37-107A-4271-B317-9EF66965E734}" destId="{EA3A8F03-2910-415F-8553-F1EC67E84D47}" srcOrd="1" destOrd="0" presId="urn:microsoft.com/office/officeart/2005/8/layout/hierarchy1"/>
    <dgm:cxn modelId="{B3385E90-C924-4D8C-B113-242C086FD6CA}" type="presParOf" srcId="{E0C71AC1-05E4-4D5B-96DA-8C46D0271F53}" destId="{E0DFF63D-00CB-47E6-867F-C85FF8A7ECC1}" srcOrd="2" destOrd="0" presId="urn:microsoft.com/office/officeart/2005/8/layout/hierarchy1"/>
    <dgm:cxn modelId="{F94719C5-EB3A-43C6-8483-00DAF9FF4490}" type="presParOf" srcId="{E0C71AC1-05E4-4D5B-96DA-8C46D0271F53}" destId="{61CF37F1-B14E-4916-AD45-DCFB651D7FDC}" srcOrd="3" destOrd="0" presId="urn:microsoft.com/office/officeart/2005/8/layout/hierarchy1"/>
    <dgm:cxn modelId="{E6A7878B-0D3F-44EB-858B-F67EAFF33F4E}" type="presParOf" srcId="{61CF37F1-B14E-4916-AD45-DCFB651D7FDC}" destId="{A30E74D8-4624-4B1E-80EB-A1AD7BE1306E}" srcOrd="0" destOrd="0" presId="urn:microsoft.com/office/officeart/2005/8/layout/hierarchy1"/>
    <dgm:cxn modelId="{49E23CC9-3144-4C8F-BD4F-B33FE7162D69}" type="presParOf" srcId="{A30E74D8-4624-4B1E-80EB-A1AD7BE1306E}" destId="{A2DE90D8-515F-4C65-9591-6DE7227111A9}" srcOrd="0" destOrd="0" presId="urn:microsoft.com/office/officeart/2005/8/layout/hierarchy1"/>
    <dgm:cxn modelId="{2C184D40-1C86-48E2-96B4-EA13A8BBC536}" type="presParOf" srcId="{A30E74D8-4624-4B1E-80EB-A1AD7BE1306E}" destId="{FCA17134-E177-4547-AD75-8E83B4D24EF8}" srcOrd="1" destOrd="0" presId="urn:microsoft.com/office/officeart/2005/8/layout/hierarchy1"/>
    <dgm:cxn modelId="{DE46906A-E4C2-4B62-826A-9DA6F5C6044C}" type="presParOf" srcId="{61CF37F1-B14E-4916-AD45-DCFB651D7FDC}" destId="{97CC0A5D-35A8-49DE-AE81-85C93759FEE0}" srcOrd="1" destOrd="0" presId="urn:microsoft.com/office/officeart/2005/8/layout/hierarchy1"/>
    <dgm:cxn modelId="{FD2BAAF1-0F64-425B-8136-A785DA23423E}" type="presParOf" srcId="{E0C71AC1-05E4-4D5B-96DA-8C46D0271F53}" destId="{B9F34FFE-F60E-4709-98ED-B7CB73C31319}" srcOrd="4" destOrd="0" presId="urn:microsoft.com/office/officeart/2005/8/layout/hierarchy1"/>
    <dgm:cxn modelId="{3A642C62-C092-44DE-89CC-1DAAA5A6C9D0}" type="presParOf" srcId="{E0C71AC1-05E4-4D5B-96DA-8C46D0271F53}" destId="{2F50FB26-43C0-41C9-BFB8-1E4D35ED1989}" srcOrd="5" destOrd="0" presId="urn:microsoft.com/office/officeart/2005/8/layout/hierarchy1"/>
    <dgm:cxn modelId="{CD40E6CB-EA5F-4074-88A6-F4E7DC425451}" type="presParOf" srcId="{2F50FB26-43C0-41C9-BFB8-1E4D35ED1989}" destId="{06BBC130-871C-4875-87D3-20613AA5850C}" srcOrd="0" destOrd="0" presId="urn:microsoft.com/office/officeart/2005/8/layout/hierarchy1"/>
    <dgm:cxn modelId="{171BC181-980A-403F-9595-C05470166D3F}" type="presParOf" srcId="{06BBC130-871C-4875-87D3-20613AA5850C}" destId="{C5D74647-B188-4D7A-B982-E5EF604D0F13}" srcOrd="0" destOrd="0" presId="urn:microsoft.com/office/officeart/2005/8/layout/hierarchy1"/>
    <dgm:cxn modelId="{856874B0-E38D-4B69-B45A-58BD2BE4E5E5}" type="presParOf" srcId="{06BBC130-871C-4875-87D3-20613AA5850C}" destId="{3C0D86D6-350A-4CE0-829F-6788A458D5E9}" srcOrd="1" destOrd="0" presId="urn:microsoft.com/office/officeart/2005/8/layout/hierarchy1"/>
    <dgm:cxn modelId="{3B01DE0C-05B1-47BC-B223-2ADDBA72A9A8}" type="presParOf" srcId="{2F50FB26-43C0-41C9-BFB8-1E4D35ED1989}" destId="{7626DCD2-252D-439D-ABD8-928FE856E6E7}" srcOrd="1" destOrd="0" presId="urn:microsoft.com/office/officeart/2005/8/layout/hierarchy1"/>
    <dgm:cxn modelId="{24FE1BC2-0613-4B9B-ABD0-9AE85FAA5AF1}" type="presParOf" srcId="{7626DCD2-252D-439D-ABD8-928FE856E6E7}" destId="{4A7C30C4-4E30-4E72-9911-8DF1EC56D8E8}" srcOrd="0" destOrd="0" presId="urn:microsoft.com/office/officeart/2005/8/layout/hierarchy1"/>
    <dgm:cxn modelId="{816E066F-A886-4066-A133-A406AD80874F}" type="presParOf" srcId="{7626DCD2-252D-439D-ABD8-928FE856E6E7}" destId="{0E43DD3D-91D6-4EE5-9366-53F714B27155}" srcOrd="1" destOrd="0" presId="urn:microsoft.com/office/officeart/2005/8/layout/hierarchy1"/>
    <dgm:cxn modelId="{6E64D710-D6C5-41CC-AA7D-28A711F11A42}" type="presParOf" srcId="{0E43DD3D-91D6-4EE5-9366-53F714B27155}" destId="{563DEA62-1DF4-43FE-B74F-C405E3F2504B}" srcOrd="0" destOrd="0" presId="urn:microsoft.com/office/officeart/2005/8/layout/hierarchy1"/>
    <dgm:cxn modelId="{FD8F193E-888C-4E37-9BF0-0E66AE9B4FC7}" type="presParOf" srcId="{563DEA62-1DF4-43FE-B74F-C405E3F2504B}" destId="{DE2CFB59-2B9D-4076-8437-A0C5AD8322E8}" srcOrd="0" destOrd="0" presId="urn:microsoft.com/office/officeart/2005/8/layout/hierarchy1"/>
    <dgm:cxn modelId="{5AC8F48B-12B2-4F7A-B1F6-0F5318059C97}" type="presParOf" srcId="{563DEA62-1DF4-43FE-B74F-C405E3F2504B}" destId="{90981654-205D-49DD-99E0-BCF238EABC3F}" srcOrd="1" destOrd="0" presId="urn:microsoft.com/office/officeart/2005/8/layout/hierarchy1"/>
    <dgm:cxn modelId="{31AD500D-595A-4D56-BBA0-1E3AD26BA4DE}" type="presParOf" srcId="{0E43DD3D-91D6-4EE5-9366-53F714B27155}" destId="{AB14BF57-FFD8-4644-97B0-BAD4F2C4D22A}" srcOrd="1" destOrd="0" presId="urn:microsoft.com/office/officeart/2005/8/layout/hierarchy1"/>
    <dgm:cxn modelId="{F5174584-0C4C-42AD-8F24-78E58B105D5A}" type="presParOf" srcId="{AB14BF57-FFD8-4644-97B0-BAD4F2C4D22A}" destId="{A850F16B-96EB-427C-8FA0-155CE230723F}" srcOrd="0" destOrd="0" presId="urn:microsoft.com/office/officeart/2005/8/layout/hierarchy1"/>
    <dgm:cxn modelId="{A0A4CE85-6755-4457-953C-DBE003E837BA}" type="presParOf" srcId="{AB14BF57-FFD8-4644-97B0-BAD4F2C4D22A}" destId="{156C88AD-2769-4098-B270-0B4474A6275D}" srcOrd="1" destOrd="0" presId="urn:microsoft.com/office/officeart/2005/8/layout/hierarchy1"/>
    <dgm:cxn modelId="{BE13018A-EFC2-46EA-A049-C814C79DAFE1}" type="presParOf" srcId="{156C88AD-2769-4098-B270-0B4474A6275D}" destId="{8007120F-8AD9-4D26-A337-E88F4AE3E663}" srcOrd="0" destOrd="0" presId="urn:microsoft.com/office/officeart/2005/8/layout/hierarchy1"/>
    <dgm:cxn modelId="{319BC892-24F5-48EB-AEAB-E9C03ABA42B0}" type="presParOf" srcId="{8007120F-8AD9-4D26-A337-E88F4AE3E663}" destId="{CAD2A021-750D-4B29-BE23-617FD3BF885B}" srcOrd="0" destOrd="0" presId="urn:microsoft.com/office/officeart/2005/8/layout/hierarchy1"/>
    <dgm:cxn modelId="{84A4FA52-2DA2-46E7-9EE8-98D211C9C693}" type="presParOf" srcId="{8007120F-8AD9-4D26-A337-E88F4AE3E663}" destId="{DA95CEF1-498E-47F9-911F-5234F96A3C04}" srcOrd="1" destOrd="0" presId="urn:microsoft.com/office/officeart/2005/8/layout/hierarchy1"/>
    <dgm:cxn modelId="{E463D64E-CA92-4CF8-A853-525BF2FB5403}" type="presParOf" srcId="{156C88AD-2769-4098-B270-0B4474A6275D}" destId="{2C7CBAAC-BA56-4EDF-A155-D3539DF588E2}" srcOrd="1" destOrd="0" presId="urn:microsoft.com/office/officeart/2005/8/layout/hierarchy1"/>
    <dgm:cxn modelId="{8C9D1181-DCF6-4310-9933-90AD1FB9948D}" type="presParOf" srcId="{AB14BF57-FFD8-4644-97B0-BAD4F2C4D22A}" destId="{ECD87831-EA3D-4627-B5CD-A98A176A3EF0}" srcOrd="2" destOrd="0" presId="urn:microsoft.com/office/officeart/2005/8/layout/hierarchy1"/>
    <dgm:cxn modelId="{951D7B77-D5C9-43D9-A09B-8268B7AF6C2C}" type="presParOf" srcId="{AB14BF57-FFD8-4644-97B0-BAD4F2C4D22A}" destId="{18AB711E-1B96-4C0E-AE70-5E32EF890101}" srcOrd="3" destOrd="0" presId="urn:microsoft.com/office/officeart/2005/8/layout/hierarchy1"/>
    <dgm:cxn modelId="{C94F0F98-8D5C-4EF2-BC19-731BF189CCAB}" type="presParOf" srcId="{18AB711E-1B96-4C0E-AE70-5E32EF890101}" destId="{6410F5DF-2C5D-4524-9DB3-FA6EE7134479}" srcOrd="0" destOrd="0" presId="urn:microsoft.com/office/officeart/2005/8/layout/hierarchy1"/>
    <dgm:cxn modelId="{EBE19916-DA38-4AC4-B2AE-19AE10097055}" type="presParOf" srcId="{6410F5DF-2C5D-4524-9DB3-FA6EE7134479}" destId="{8E49A049-DB62-4F7C-9261-38D6F22C9BEC}" srcOrd="0" destOrd="0" presId="urn:microsoft.com/office/officeart/2005/8/layout/hierarchy1"/>
    <dgm:cxn modelId="{D1D5C8FA-34E5-42CB-B24C-C94EA18BC127}" type="presParOf" srcId="{6410F5DF-2C5D-4524-9DB3-FA6EE7134479}" destId="{35A8326D-8B4D-4426-B393-3A9A86C8C5BF}" srcOrd="1" destOrd="0" presId="urn:microsoft.com/office/officeart/2005/8/layout/hierarchy1"/>
    <dgm:cxn modelId="{2C7296A9-9FCE-4E4A-A405-9C7FA97F511B}" type="presParOf" srcId="{18AB711E-1B96-4C0E-AE70-5E32EF890101}" destId="{311F15B3-FD64-4FA1-8FDD-6CFE6F7BB634}" srcOrd="1" destOrd="0" presId="urn:microsoft.com/office/officeart/2005/8/layout/hierarchy1"/>
    <dgm:cxn modelId="{5C7545D5-4ADF-4EE2-9C42-B8129CEA2AB1}" type="presParOf" srcId="{AB14BF57-FFD8-4644-97B0-BAD4F2C4D22A}" destId="{A81EC8A9-0860-4428-8AE7-DD966BB31705}" srcOrd="4" destOrd="0" presId="urn:microsoft.com/office/officeart/2005/8/layout/hierarchy1"/>
    <dgm:cxn modelId="{4D7C53C8-65F0-4DBC-B851-02DA64F22DBE}" type="presParOf" srcId="{AB14BF57-FFD8-4644-97B0-BAD4F2C4D22A}" destId="{7AC2D946-F9A9-4885-8C1B-A2142A4ADA65}" srcOrd="5" destOrd="0" presId="urn:microsoft.com/office/officeart/2005/8/layout/hierarchy1"/>
    <dgm:cxn modelId="{357786A8-79DC-43C8-A688-BF63A2D1C8AE}" type="presParOf" srcId="{7AC2D946-F9A9-4885-8C1B-A2142A4ADA65}" destId="{DB650587-7A29-4E3E-B7EF-292564090674}" srcOrd="0" destOrd="0" presId="urn:microsoft.com/office/officeart/2005/8/layout/hierarchy1"/>
    <dgm:cxn modelId="{5F12F78E-2EBB-4B0B-B1E2-2E73B9C3557D}" type="presParOf" srcId="{DB650587-7A29-4E3E-B7EF-292564090674}" destId="{0F4EF25A-1E00-41C3-8E8B-74FBF822E192}" srcOrd="0" destOrd="0" presId="urn:microsoft.com/office/officeart/2005/8/layout/hierarchy1"/>
    <dgm:cxn modelId="{C5A16DB4-D2D4-4C71-8BDF-8CE40731314F}" type="presParOf" srcId="{DB650587-7A29-4E3E-B7EF-292564090674}" destId="{4E919477-FD56-4287-8027-9B85F8E0F4F3}" srcOrd="1" destOrd="0" presId="urn:microsoft.com/office/officeart/2005/8/layout/hierarchy1"/>
    <dgm:cxn modelId="{1827A77C-9D62-4E08-921B-763E4B04DF56}" type="presParOf" srcId="{7AC2D946-F9A9-4885-8C1B-A2142A4ADA65}" destId="{60CBCA49-4D92-495A-9767-B17B9C8E3D00}" srcOrd="1" destOrd="0" presId="urn:microsoft.com/office/officeart/2005/8/layout/hierarchy1"/>
    <dgm:cxn modelId="{FFD8B744-0EC5-468C-BCE3-0662949FA17D}" type="presParOf" srcId="{7626DCD2-252D-439D-ABD8-928FE856E6E7}" destId="{8DEBCE82-9850-46FE-90AF-5D7331ADB1A1}" srcOrd="2" destOrd="0" presId="urn:microsoft.com/office/officeart/2005/8/layout/hierarchy1"/>
    <dgm:cxn modelId="{79679DE8-95B1-4C14-B8FE-2386CA880D2D}" type="presParOf" srcId="{7626DCD2-252D-439D-ABD8-928FE856E6E7}" destId="{BE18EE45-3EBF-4476-AAE0-AA323E85E885}" srcOrd="3" destOrd="0" presId="urn:microsoft.com/office/officeart/2005/8/layout/hierarchy1"/>
    <dgm:cxn modelId="{B0789FFE-953B-45D9-9997-0037BB616DB4}" type="presParOf" srcId="{BE18EE45-3EBF-4476-AAE0-AA323E85E885}" destId="{ED463C4F-25B7-4CCC-8703-CABB78A4D8DE}" srcOrd="0" destOrd="0" presId="urn:microsoft.com/office/officeart/2005/8/layout/hierarchy1"/>
    <dgm:cxn modelId="{E050F8D2-0D72-4F51-8954-6A4DFE7BDC7C}" type="presParOf" srcId="{ED463C4F-25B7-4CCC-8703-CABB78A4D8DE}" destId="{8F0DC1FB-9E12-4D77-B85D-87D89D95B58B}" srcOrd="0" destOrd="0" presId="urn:microsoft.com/office/officeart/2005/8/layout/hierarchy1"/>
    <dgm:cxn modelId="{0B1412A1-5A2E-40CA-B552-BE1F3514FD3A}" type="presParOf" srcId="{ED463C4F-25B7-4CCC-8703-CABB78A4D8DE}" destId="{F5391502-5D51-49C1-8CA4-2328F232970C}" srcOrd="1" destOrd="0" presId="urn:microsoft.com/office/officeart/2005/8/layout/hierarchy1"/>
    <dgm:cxn modelId="{08CE5A8B-1B4B-4630-ACF4-B8E70F0B5309}" type="presParOf" srcId="{BE18EE45-3EBF-4476-AAE0-AA323E85E885}" destId="{1AAB094B-E2C2-4A88-988F-CBD2857EBFC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C22443-D21E-45DB-A938-A803F73E6CC9}" type="doc">
      <dgm:prSet loTypeId="urn:microsoft.com/office/officeart/2005/8/layout/process1" loCatId="process" qsTypeId="urn:microsoft.com/office/officeart/2005/8/quickstyle/simple1" qsCatId="simple" csTypeId="urn:microsoft.com/office/officeart/2005/8/colors/accent2_5" csCatId="accent2" phldr="1"/>
      <dgm:spPr/>
    </dgm:pt>
    <dgm:pt modelId="{8B95BA23-CAE4-4B79-86F2-C32CBB05E503}">
      <dgm:prSet phldrT="[Texto]" custT="1"/>
      <dgm:spPr>
        <a:solidFill>
          <a:srgbClr val="6699FF">
            <a:alpha val="89804"/>
          </a:srgbClr>
        </a:solidFill>
      </dgm:spPr>
      <dgm:t>
        <a:bodyPr/>
        <a:lstStyle/>
        <a:p>
          <a:r>
            <a:rPr lang="es-ES" sz="1600" b="1" dirty="0"/>
            <a:t>I. </a:t>
          </a:r>
          <a:r>
            <a:rPr lang="es-ES" sz="1800" b="1" dirty="0"/>
            <a:t>IDENTIFICACIÓN</a:t>
          </a:r>
          <a:endParaRPr lang="es-ES" sz="1600" b="1" dirty="0"/>
        </a:p>
      </dgm:t>
    </dgm:pt>
    <dgm:pt modelId="{564A8307-34FD-4944-A753-C10DB87B5485}" type="parTrans" cxnId="{182F294B-729B-4544-854C-2F5BDBAFEECE}">
      <dgm:prSet/>
      <dgm:spPr/>
      <dgm:t>
        <a:bodyPr/>
        <a:lstStyle/>
        <a:p>
          <a:endParaRPr lang="es-ES"/>
        </a:p>
      </dgm:t>
    </dgm:pt>
    <dgm:pt modelId="{377E6119-944B-45E4-8045-8E740C1D89D8}" type="sibTrans" cxnId="{182F294B-729B-4544-854C-2F5BDBAFEECE}">
      <dgm:prSet/>
      <dgm:spPr/>
      <dgm:t>
        <a:bodyPr/>
        <a:lstStyle/>
        <a:p>
          <a:endParaRPr lang="es-ES"/>
        </a:p>
      </dgm:t>
    </dgm:pt>
    <dgm:pt modelId="{2E4D75A9-8262-4016-BB80-DDFA5CB704CB}">
      <dgm:prSet phldrT="[Texto]" custT="1"/>
      <dgm:spPr/>
      <dgm:t>
        <a:bodyPr/>
        <a:lstStyle/>
        <a:p>
          <a:r>
            <a:rPr lang="es-ES" sz="1600" b="1" dirty="0"/>
            <a:t>II. </a:t>
          </a:r>
          <a:r>
            <a:rPr lang="es-ES" sz="1800" b="1" dirty="0"/>
            <a:t>JERARQUIZACIÓN</a:t>
          </a:r>
          <a:endParaRPr lang="es-ES" sz="1600" b="1" dirty="0"/>
        </a:p>
      </dgm:t>
    </dgm:pt>
    <dgm:pt modelId="{80AB4704-740F-4C58-B237-444D7E9C9C76}" type="parTrans" cxnId="{6D6C82B2-D6A2-40E1-9232-9A28C685D557}">
      <dgm:prSet/>
      <dgm:spPr/>
      <dgm:t>
        <a:bodyPr/>
        <a:lstStyle/>
        <a:p>
          <a:endParaRPr lang="es-ES"/>
        </a:p>
      </dgm:t>
    </dgm:pt>
    <dgm:pt modelId="{2BEAAD26-BB62-44E2-9881-5444E34311D5}" type="sibTrans" cxnId="{6D6C82B2-D6A2-40E1-9232-9A28C685D557}">
      <dgm:prSet/>
      <dgm:spPr/>
      <dgm:t>
        <a:bodyPr/>
        <a:lstStyle/>
        <a:p>
          <a:endParaRPr lang="es-ES"/>
        </a:p>
      </dgm:t>
    </dgm:pt>
    <dgm:pt modelId="{47AB5EFC-B817-4028-AE07-599CB52B154D}">
      <dgm:prSet phldrT="[Texto]" custT="1"/>
      <dgm:spPr/>
      <dgm:t>
        <a:bodyPr/>
        <a:lstStyle/>
        <a:p>
          <a:r>
            <a:rPr lang="es-ES" sz="1800" b="1" dirty="0"/>
            <a:t>III. CODIFICACIÓN</a:t>
          </a:r>
        </a:p>
      </dgm:t>
    </dgm:pt>
    <dgm:pt modelId="{21E38C8C-B9C1-4862-BDDD-4B90E438E0A1}" type="parTrans" cxnId="{E0EB9C5F-638A-4687-98DC-D89432156696}">
      <dgm:prSet/>
      <dgm:spPr/>
      <dgm:t>
        <a:bodyPr/>
        <a:lstStyle/>
        <a:p>
          <a:endParaRPr lang="es-ES"/>
        </a:p>
      </dgm:t>
    </dgm:pt>
    <dgm:pt modelId="{9828EF44-C28C-45C7-AEC7-CE0FE2AE135C}" type="sibTrans" cxnId="{E0EB9C5F-638A-4687-98DC-D89432156696}">
      <dgm:prSet/>
      <dgm:spPr/>
      <dgm:t>
        <a:bodyPr/>
        <a:lstStyle/>
        <a:p>
          <a:endParaRPr lang="es-ES"/>
        </a:p>
      </dgm:t>
    </dgm:pt>
    <dgm:pt modelId="{6B42E4F2-D452-4D23-B6C9-19195065CF3B}">
      <dgm:prSet phldrT="[Texto]" custT="1"/>
      <dgm:spPr/>
      <dgm:t>
        <a:bodyPr/>
        <a:lstStyle/>
        <a:p>
          <a:r>
            <a:rPr lang="es-ES" sz="1800" b="1" dirty="0"/>
            <a:t>IV.</a:t>
          </a:r>
        </a:p>
        <a:p>
          <a:r>
            <a:rPr lang="es-ES" sz="1700" b="1" dirty="0"/>
            <a:t>INSTRUMENTACIÓN</a:t>
          </a:r>
        </a:p>
      </dgm:t>
    </dgm:pt>
    <dgm:pt modelId="{3C6DF0BC-187B-4B57-B56F-97585B0671F9}" type="parTrans" cxnId="{6354276F-D130-419F-A9BB-6651CBB02E6B}">
      <dgm:prSet/>
      <dgm:spPr/>
      <dgm:t>
        <a:bodyPr/>
        <a:lstStyle/>
        <a:p>
          <a:endParaRPr lang="es-ES"/>
        </a:p>
      </dgm:t>
    </dgm:pt>
    <dgm:pt modelId="{21762E83-23B5-4D39-8C44-F28A87EBE40F}" type="sibTrans" cxnId="{6354276F-D130-419F-A9BB-6651CBB02E6B}">
      <dgm:prSet/>
      <dgm:spPr/>
      <dgm:t>
        <a:bodyPr/>
        <a:lstStyle/>
        <a:p>
          <a:endParaRPr lang="es-ES"/>
        </a:p>
      </dgm:t>
    </dgm:pt>
    <dgm:pt modelId="{1F66E7F5-24BA-4649-9B99-473EAB8AAB59}" type="pres">
      <dgm:prSet presAssocID="{50C22443-D21E-45DB-A938-A803F73E6CC9}" presName="Name0" presStyleCnt="0">
        <dgm:presLayoutVars>
          <dgm:dir/>
          <dgm:resizeHandles val="exact"/>
        </dgm:presLayoutVars>
      </dgm:prSet>
      <dgm:spPr/>
    </dgm:pt>
    <dgm:pt modelId="{D72EE40C-3916-4352-B0C3-FE7695E16C1E}" type="pres">
      <dgm:prSet presAssocID="{8B95BA23-CAE4-4B79-86F2-C32CBB05E503}" presName="node" presStyleLbl="node1" presStyleIdx="0" presStyleCnt="4" custLinFactNeighborY="4239">
        <dgm:presLayoutVars>
          <dgm:bulletEnabled val="1"/>
        </dgm:presLayoutVars>
      </dgm:prSet>
      <dgm:spPr/>
    </dgm:pt>
    <dgm:pt modelId="{D9F740D7-B6F0-40BC-8640-98806416D825}" type="pres">
      <dgm:prSet presAssocID="{377E6119-944B-45E4-8045-8E740C1D89D8}" presName="sibTrans" presStyleLbl="sibTrans2D1" presStyleIdx="0" presStyleCnt="3"/>
      <dgm:spPr/>
    </dgm:pt>
    <dgm:pt modelId="{66061A51-D25B-4F87-98E1-221A9CBA08CE}" type="pres">
      <dgm:prSet presAssocID="{377E6119-944B-45E4-8045-8E740C1D89D8}" presName="connectorText" presStyleLbl="sibTrans2D1" presStyleIdx="0" presStyleCnt="3"/>
      <dgm:spPr/>
    </dgm:pt>
    <dgm:pt modelId="{E7ADEEF4-A8D5-4E95-928E-ACFC491636B7}" type="pres">
      <dgm:prSet presAssocID="{2E4D75A9-8262-4016-BB80-DDFA5CB704CB}" presName="node" presStyleLbl="node1" presStyleIdx="1" presStyleCnt="4" custScaleX="112271">
        <dgm:presLayoutVars>
          <dgm:bulletEnabled val="1"/>
        </dgm:presLayoutVars>
      </dgm:prSet>
      <dgm:spPr/>
    </dgm:pt>
    <dgm:pt modelId="{B4F68EB0-176D-4546-A57A-4124520BE4FA}" type="pres">
      <dgm:prSet presAssocID="{2BEAAD26-BB62-44E2-9881-5444E34311D5}" presName="sibTrans" presStyleLbl="sibTrans2D1" presStyleIdx="1" presStyleCnt="3"/>
      <dgm:spPr/>
    </dgm:pt>
    <dgm:pt modelId="{62331407-2990-484C-883B-AD2C437158AA}" type="pres">
      <dgm:prSet presAssocID="{2BEAAD26-BB62-44E2-9881-5444E34311D5}" presName="connectorText" presStyleLbl="sibTrans2D1" presStyleIdx="1" presStyleCnt="3"/>
      <dgm:spPr/>
    </dgm:pt>
    <dgm:pt modelId="{F1D26964-8756-46BC-BE0D-83F8F68CF24C}" type="pres">
      <dgm:prSet presAssocID="{47AB5EFC-B817-4028-AE07-599CB52B154D}" presName="node" presStyleLbl="node1" presStyleIdx="2" presStyleCnt="4">
        <dgm:presLayoutVars>
          <dgm:bulletEnabled val="1"/>
        </dgm:presLayoutVars>
      </dgm:prSet>
      <dgm:spPr/>
    </dgm:pt>
    <dgm:pt modelId="{7C0A13A6-152A-4BE0-A495-48D4E19779D3}" type="pres">
      <dgm:prSet presAssocID="{9828EF44-C28C-45C7-AEC7-CE0FE2AE135C}" presName="sibTrans" presStyleLbl="sibTrans2D1" presStyleIdx="2" presStyleCnt="3"/>
      <dgm:spPr/>
    </dgm:pt>
    <dgm:pt modelId="{0A6161FB-C0AF-40FB-8D74-8562B04D423C}" type="pres">
      <dgm:prSet presAssocID="{9828EF44-C28C-45C7-AEC7-CE0FE2AE135C}" presName="connectorText" presStyleLbl="sibTrans2D1" presStyleIdx="2" presStyleCnt="3"/>
      <dgm:spPr/>
    </dgm:pt>
    <dgm:pt modelId="{79A8E954-E59F-4369-88F3-FDF5071D8822}" type="pres">
      <dgm:prSet presAssocID="{6B42E4F2-D452-4D23-B6C9-19195065CF3B}" presName="node" presStyleLbl="node1" presStyleIdx="3" presStyleCnt="4">
        <dgm:presLayoutVars>
          <dgm:bulletEnabled val="1"/>
        </dgm:presLayoutVars>
      </dgm:prSet>
      <dgm:spPr/>
    </dgm:pt>
  </dgm:ptLst>
  <dgm:cxnLst>
    <dgm:cxn modelId="{CA81C905-B4F3-4302-9CFB-92157EB51086}" type="presOf" srcId="{377E6119-944B-45E4-8045-8E740C1D89D8}" destId="{D9F740D7-B6F0-40BC-8640-98806416D825}" srcOrd="0" destOrd="0" presId="urn:microsoft.com/office/officeart/2005/8/layout/process1"/>
    <dgm:cxn modelId="{B792CD06-A915-4FA7-8076-9D03A3BDBAFA}" type="presOf" srcId="{6B42E4F2-D452-4D23-B6C9-19195065CF3B}" destId="{79A8E954-E59F-4369-88F3-FDF5071D8822}" srcOrd="0" destOrd="0" presId="urn:microsoft.com/office/officeart/2005/8/layout/process1"/>
    <dgm:cxn modelId="{E0217907-2A91-4CD7-AE61-E29795E3C17F}" type="presOf" srcId="{2BEAAD26-BB62-44E2-9881-5444E34311D5}" destId="{62331407-2990-484C-883B-AD2C437158AA}" srcOrd="1" destOrd="0" presId="urn:microsoft.com/office/officeart/2005/8/layout/process1"/>
    <dgm:cxn modelId="{520BA11E-80FE-4B5E-9810-50D5F6A8715B}" type="presOf" srcId="{2E4D75A9-8262-4016-BB80-DDFA5CB704CB}" destId="{E7ADEEF4-A8D5-4E95-928E-ACFC491636B7}" srcOrd="0" destOrd="0" presId="urn:microsoft.com/office/officeart/2005/8/layout/process1"/>
    <dgm:cxn modelId="{5EC6045C-6BB8-4803-909D-6CF5A5E39B31}" type="presOf" srcId="{9828EF44-C28C-45C7-AEC7-CE0FE2AE135C}" destId="{0A6161FB-C0AF-40FB-8D74-8562B04D423C}" srcOrd="1" destOrd="0" presId="urn:microsoft.com/office/officeart/2005/8/layout/process1"/>
    <dgm:cxn modelId="{E0EB9C5F-638A-4687-98DC-D89432156696}" srcId="{50C22443-D21E-45DB-A938-A803F73E6CC9}" destId="{47AB5EFC-B817-4028-AE07-599CB52B154D}" srcOrd="2" destOrd="0" parTransId="{21E38C8C-B9C1-4862-BDDD-4B90E438E0A1}" sibTransId="{9828EF44-C28C-45C7-AEC7-CE0FE2AE135C}"/>
    <dgm:cxn modelId="{182F294B-729B-4544-854C-2F5BDBAFEECE}" srcId="{50C22443-D21E-45DB-A938-A803F73E6CC9}" destId="{8B95BA23-CAE4-4B79-86F2-C32CBB05E503}" srcOrd="0" destOrd="0" parTransId="{564A8307-34FD-4944-A753-C10DB87B5485}" sibTransId="{377E6119-944B-45E4-8045-8E740C1D89D8}"/>
    <dgm:cxn modelId="{0C1C4E6B-16F5-4915-8151-C7505FB13969}" type="presOf" srcId="{2BEAAD26-BB62-44E2-9881-5444E34311D5}" destId="{B4F68EB0-176D-4546-A57A-4124520BE4FA}" srcOrd="0" destOrd="0" presId="urn:microsoft.com/office/officeart/2005/8/layout/process1"/>
    <dgm:cxn modelId="{6354276F-D130-419F-A9BB-6651CBB02E6B}" srcId="{50C22443-D21E-45DB-A938-A803F73E6CC9}" destId="{6B42E4F2-D452-4D23-B6C9-19195065CF3B}" srcOrd="3" destOrd="0" parTransId="{3C6DF0BC-187B-4B57-B56F-97585B0671F9}" sibTransId="{21762E83-23B5-4D39-8C44-F28A87EBE40F}"/>
    <dgm:cxn modelId="{295C9856-7B0C-4286-B07A-CE2EADEE0D08}" type="presOf" srcId="{377E6119-944B-45E4-8045-8E740C1D89D8}" destId="{66061A51-D25B-4F87-98E1-221A9CBA08CE}" srcOrd="1" destOrd="0" presId="urn:microsoft.com/office/officeart/2005/8/layout/process1"/>
    <dgm:cxn modelId="{6D187889-A987-40B8-BFF1-28783CD76A0F}" type="presOf" srcId="{8B95BA23-CAE4-4B79-86F2-C32CBB05E503}" destId="{D72EE40C-3916-4352-B0C3-FE7695E16C1E}" srcOrd="0" destOrd="0" presId="urn:microsoft.com/office/officeart/2005/8/layout/process1"/>
    <dgm:cxn modelId="{BE4AEB9C-7C11-424A-B338-9AB7095AA950}" type="presOf" srcId="{47AB5EFC-B817-4028-AE07-599CB52B154D}" destId="{F1D26964-8756-46BC-BE0D-83F8F68CF24C}" srcOrd="0" destOrd="0" presId="urn:microsoft.com/office/officeart/2005/8/layout/process1"/>
    <dgm:cxn modelId="{6D6C82B2-D6A2-40E1-9232-9A28C685D557}" srcId="{50C22443-D21E-45DB-A938-A803F73E6CC9}" destId="{2E4D75A9-8262-4016-BB80-DDFA5CB704CB}" srcOrd="1" destOrd="0" parTransId="{80AB4704-740F-4C58-B237-444D7E9C9C76}" sibTransId="{2BEAAD26-BB62-44E2-9881-5444E34311D5}"/>
    <dgm:cxn modelId="{25835BDE-58D2-4D5F-ACF2-DE54868835F8}" type="presOf" srcId="{9828EF44-C28C-45C7-AEC7-CE0FE2AE135C}" destId="{7C0A13A6-152A-4BE0-A495-48D4E19779D3}" srcOrd="0" destOrd="0" presId="urn:microsoft.com/office/officeart/2005/8/layout/process1"/>
    <dgm:cxn modelId="{7B9915F2-55F2-4329-817E-8FDC7F2F0A30}" type="presOf" srcId="{50C22443-D21E-45DB-A938-A803F73E6CC9}" destId="{1F66E7F5-24BA-4649-9B99-473EAB8AAB59}" srcOrd="0" destOrd="0" presId="urn:microsoft.com/office/officeart/2005/8/layout/process1"/>
    <dgm:cxn modelId="{A51495C6-7AB9-4DD2-B21B-D9F2523B5F0E}" type="presParOf" srcId="{1F66E7F5-24BA-4649-9B99-473EAB8AAB59}" destId="{D72EE40C-3916-4352-B0C3-FE7695E16C1E}" srcOrd="0" destOrd="0" presId="urn:microsoft.com/office/officeart/2005/8/layout/process1"/>
    <dgm:cxn modelId="{A75B0898-F748-496D-9A22-17F7B6572D46}" type="presParOf" srcId="{1F66E7F5-24BA-4649-9B99-473EAB8AAB59}" destId="{D9F740D7-B6F0-40BC-8640-98806416D825}" srcOrd="1" destOrd="0" presId="urn:microsoft.com/office/officeart/2005/8/layout/process1"/>
    <dgm:cxn modelId="{7172B9AD-1B0B-49C2-AE80-DBE7D862F9A4}" type="presParOf" srcId="{D9F740D7-B6F0-40BC-8640-98806416D825}" destId="{66061A51-D25B-4F87-98E1-221A9CBA08CE}" srcOrd="0" destOrd="0" presId="urn:microsoft.com/office/officeart/2005/8/layout/process1"/>
    <dgm:cxn modelId="{3E48E9AA-A393-40C3-8FF3-6B6E96A14B32}" type="presParOf" srcId="{1F66E7F5-24BA-4649-9B99-473EAB8AAB59}" destId="{E7ADEEF4-A8D5-4E95-928E-ACFC491636B7}" srcOrd="2" destOrd="0" presId="urn:microsoft.com/office/officeart/2005/8/layout/process1"/>
    <dgm:cxn modelId="{CDC4D1C1-09CE-4A67-BE13-5BAD3AC0E0E9}" type="presParOf" srcId="{1F66E7F5-24BA-4649-9B99-473EAB8AAB59}" destId="{B4F68EB0-176D-4546-A57A-4124520BE4FA}" srcOrd="3" destOrd="0" presId="urn:microsoft.com/office/officeart/2005/8/layout/process1"/>
    <dgm:cxn modelId="{D5D78AD6-4010-49F6-9147-E543CB183618}" type="presParOf" srcId="{B4F68EB0-176D-4546-A57A-4124520BE4FA}" destId="{62331407-2990-484C-883B-AD2C437158AA}" srcOrd="0" destOrd="0" presId="urn:microsoft.com/office/officeart/2005/8/layout/process1"/>
    <dgm:cxn modelId="{4A430B61-B247-46DA-9358-258553F8964B}" type="presParOf" srcId="{1F66E7F5-24BA-4649-9B99-473EAB8AAB59}" destId="{F1D26964-8756-46BC-BE0D-83F8F68CF24C}" srcOrd="4" destOrd="0" presId="urn:microsoft.com/office/officeart/2005/8/layout/process1"/>
    <dgm:cxn modelId="{548DD3D2-5D29-40C2-AE47-ADEFA367B8AF}" type="presParOf" srcId="{1F66E7F5-24BA-4649-9B99-473EAB8AAB59}" destId="{7C0A13A6-152A-4BE0-A495-48D4E19779D3}" srcOrd="5" destOrd="0" presId="urn:microsoft.com/office/officeart/2005/8/layout/process1"/>
    <dgm:cxn modelId="{402CFB09-8C17-42E1-AABC-1A736EDC9BB9}" type="presParOf" srcId="{7C0A13A6-152A-4BE0-A495-48D4E19779D3}" destId="{0A6161FB-C0AF-40FB-8D74-8562B04D423C}" srcOrd="0" destOrd="0" presId="urn:microsoft.com/office/officeart/2005/8/layout/process1"/>
    <dgm:cxn modelId="{E6561E49-F1BD-4BA7-863F-B88AABCCC0EF}" type="presParOf" srcId="{1F66E7F5-24BA-4649-9B99-473EAB8AAB59}" destId="{79A8E954-E59F-4369-88F3-FDF5071D8822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C7B2CD-B898-41F2-B01C-B9B8FC23A129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75819C6-8632-4A32-8023-08CBF4F35A34}">
      <dgm:prSet/>
      <dgm:spPr>
        <a:gradFill flip="none" rotWithShape="0">
          <a:gsLst>
            <a:gs pos="0">
              <a:srgbClr val="6A7BFC">
                <a:shade val="30000"/>
                <a:satMod val="115000"/>
              </a:srgbClr>
            </a:gs>
            <a:gs pos="50000">
              <a:srgbClr val="6A7BFC">
                <a:shade val="67500"/>
                <a:satMod val="115000"/>
              </a:srgbClr>
            </a:gs>
            <a:gs pos="100000">
              <a:srgbClr val="6A7BFC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r>
            <a:rPr lang="en-US" b="1" u="sng" dirty="0"/>
            <a:t>I. IDENTIFICACIÓN</a:t>
          </a:r>
          <a:endParaRPr lang="es-MX" dirty="0"/>
        </a:p>
      </dgm:t>
    </dgm:pt>
    <dgm:pt modelId="{E5631F1B-C823-4159-8779-385B3CD15ADF}" type="parTrans" cxnId="{44C8C573-9F1D-4BE8-9E1B-4F3FDE833597}">
      <dgm:prSet/>
      <dgm:spPr/>
      <dgm:t>
        <a:bodyPr/>
        <a:lstStyle/>
        <a:p>
          <a:endParaRPr lang="es-ES"/>
        </a:p>
      </dgm:t>
    </dgm:pt>
    <dgm:pt modelId="{B93F2609-E05C-420A-8AA9-40F6DD830DFD}" type="sibTrans" cxnId="{44C8C573-9F1D-4BE8-9E1B-4F3FDE833597}">
      <dgm:prSet/>
      <dgm:spPr/>
      <dgm:t>
        <a:bodyPr/>
        <a:lstStyle/>
        <a:p>
          <a:endParaRPr lang="es-ES"/>
        </a:p>
      </dgm:t>
    </dgm:pt>
    <dgm:pt modelId="{9C46C096-0388-4FF2-8265-7F06B66A5BE0}">
      <dgm:prSet/>
      <dgm:spPr>
        <a:gradFill flip="none" rotWithShape="0">
          <a:gsLst>
            <a:gs pos="0">
              <a:srgbClr val="6A7BFC">
                <a:shade val="30000"/>
                <a:satMod val="115000"/>
              </a:srgbClr>
            </a:gs>
            <a:gs pos="50000">
              <a:srgbClr val="6A7BFC">
                <a:shade val="67500"/>
                <a:satMod val="115000"/>
              </a:srgbClr>
            </a:gs>
            <a:gs pos="100000">
              <a:srgbClr val="6A7BFC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r>
            <a:rPr lang="en-US" b="1" u="sng" dirty="0" err="1"/>
            <a:t>Funciones</a:t>
          </a:r>
          <a:r>
            <a:rPr lang="en-US" b="1" u="sng" dirty="0"/>
            <a:t> </a:t>
          </a:r>
          <a:r>
            <a:rPr lang="en-US" b="1" u="sng" dirty="0" err="1"/>
            <a:t>sustantivas</a:t>
          </a:r>
          <a:endParaRPr lang="es-MX" dirty="0"/>
        </a:p>
      </dgm:t>
    </dgm:pt>
    <dgm:pt modelId="{EC1E7C0D-6390-425B-9DD1-AEA2E637FD5A}" type="parTrans" cxnId="{FDB036ED-4A76-4393-8D63-E59E353CDCBF}">
      <dgm:prSet/>
      <dgm:spPr/>
      <dgm:t>
        <a:bodyPr/>
        <a:lstStyle/>
        <a:p>
          <a:endParaRPr lang="es-ES"/>
        </a:p>
      </dgm:t>
    </dgm:pt>
    <dgm:pt modelId="{076C6CE8-D8EA-41E4-8CC2-355BE4B9901F}" type="sibTrans" cxnId="{FDB036ED-4A76-4393-8D63-E59E353CDCBF}">
      <dgm:prSet/>
      <dgm:spPr/>
      <dgm:t>
        <a:bodyPr/>
        <a:lstStyle/>
        <a:p>
          <a:endParaRPr lang="es-ES"/>
        </a:p>
      </dgm:t>
    </dgm:pt>
    <dgm:pt modelId="{D439E44D-ED76-4A24-A3BF-74B20A1AFC76}">
      <dgm:prSet custT="1"/>
      <dgm:spPr>
        <a:gradFill flip="none" rotWithShape="0">
          <a:gsLst>
            <a:gs pos="0">
              <a:srgbClr val="6A7BFC">
                <a:shade val="30000"/>
                <a:satMod val="115000"/>
              </a:srgbClr>
            </a:gs>
            <a:gs pos="50000">
              <a:srgbClr val="6A7BFC">
                <a:shade val="67500"/>
                <a:satMod val="115000"/>
              </a:srgbClr>
            </a:gs>
            <a:gs pos="100000">
              <a:srgbClr val="6A7BFC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r>
            <a:rPr lang="en-US" sz="2100" b="1" u="sng" kern="1200" dirty="0" err="1">
              <a:solidFill>
                <a:srgbClr val="FFFFFF"/>
              </a:solidFill>
              <a:latin typeface="Century Gothic"/>
              <a:ea typeface="+mn-ea"/>
              <a:cs typeface="+mn-cs"/>
            </a:rPr>
            <a:t>Funciones</a:t>
          </a:r>
          <a:r>
            <a:rPr lang="en-US" sz="2100" b="1" u="sng" kern="1200" dirty="0"/>
            <a:t> </a:t>
          </a:r>
          <a:r>
            <a:rPr lang="en-US" sz="2100" b="1" u="sng" kern="1200" dirty="0" err="1"/>
            <a:t>comunes</a:t>
          </a:r>
          <a:endParaRPr lang="es-MX" sz="2100" kern="1200" dirty="0"/>
        </a:p>
      </dgm:t>
    </dgm:pt>
    <dgm:pt modelId="{7993BC97-9324-4091-A645-FEEF48C90A83}" type="parTrans" cxnId="{A68977EC-1A1B-4254-94C3-614DF9F8FEFE}">
      <dgm:prSet/>
      <dgm:spPr/>
      <dgm:t>
        <a:bodyPr/>
        <a:lstStyle/>
        <a:p>
          <a:endParaRPr lang="es-ES"/>
        </a:p>
      </dgm:t>
    </dgm:pt>
    <dgm:pt modelId="{3A71C2E7-0A01-4598-8730-3B3D6E8D0343}" type="sibTrans" cxnId="{A68977EC-1A1B-4254-94C3-614DF9F8FEFE}">
      <dgm:prSet/>
      <dgm:spPr/>
      <dgm:t>
        <a:bodyPr/>
        <a:lstStyle/>
        <a:p>
          <a:endParaRPr lang="es-ES"/>
        </a:p>
      </dgm:t>
    </dgm:pt>
    <dgm:pt modelId="{DC6453FE-A67A-43AC-91C6-43D3D77776DD}" type="pres">
      <dgm:prSet presAssocID="{C0C7B2CD-B898-41F2-B01C-B9B8FC23A12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C1D935E-5E3D-4BDC-A0CF-9D8511ED8A74}" type="pres">
      <dgm:prSet presAssocID="{B75819C6-8632-4A32-8023-08CBF4F35A34}" presName="root1" presStyleCnt="0"/>
      <dgm:spPr/>
    </dgm:pt>
    <dgm:pt modelId="{98666A3F-51D5-44A9-9791-880C450715C5}" type="pres">
      <dgm:prSet presAssocID="{B75819C6-8632-4A32-8023-08CBF4F35A34}" presName="LevelOneTextNode" presStyleLbl="node0" presStyleIdx="0" presStyleCnt="1" custScaleX="202340">
        <dgm:presLayoutVars>
          <dgm:chPref val="3"/>
        </dgm:presLayoutVars>
      </dgm:prSet>
      <dgm:spPr/>
    </dgm:pt>
    <dgm:pt modelId="{FE25C0EE-8028-45CD-9C09-23C2CBDA4714}" type="pres">
      <dgm:prSet presAssocID="{B75819C6-8632-4A32-8023-08CBF4F35A34}" presName="level2hierChild" presStyleCnt="0"/>
      <dgm:spPr/>
    </dgm:pt>
    <dgm:pt modelId="{59FBC7D7-1349-496C-9443-EC64BCE78B53}" type="pres">
      <dgm:prSet presAssocID="{EC1E7C0D-6390-425B-9DD1-AEA2E637FD5A}" presName="conn2-1" presStyleLbl="parChTrans1D2" presStyleIdx="0" presStyleCnt="2"/>
      <dgm:spPr/>
    </dgm:pt>
    <dgm:pt modelId="{99E31699-7FD2-49A6-939A-AAB359E1F04A}" type="pres">
      <dgm:prSet presAssocID="{EC1E7C0D-6390-425B-9DD1-AEA2E637FD5A}" presName="connTx" presStyleLbl="parChTrans1D2" presStyleIdx="0" presStyleCnt="2"/>
      <dgm:spPr/>
    </dgm:pt>
    <dgm:pt modelId="{B991255A-CA56-4962-B443-639D79364CDB}" type="pres">
      <dgm:prSet presAssocID="{9C46C096-0388-4FF2-8265-7F06B66A5BE0}" presName="root2" presStyleCnt="0"/>
      <dgm:spPr/>
    </dgm:pt>
    <dgm:pt modelId="{38126810-69A9-41FF-8CA2-0457F81CE59B}" type="pres">
      <dgm:prSet presAssocID="{9C46C096-0388-4FF2-8265-7F06B66A5BE0}" presName="LevelTwoTextNode" presStyleLbl="node2" presStyleIdx="0" presStyleCnt="2" custScaleX="177267" custScaleY="144077" custLinFactY="100000" custLinFactNeighborX="-591" custLinFactNeighborY="135835">
        <dgm:presLayoutVars>
          <dgm:chPref val="3"/>
        </dgm:presLayoutVars>
      </dgm:prSet>
      <dgm:spPr/>
    </dgm:pt>
    <dgm:pt modelId="{F64B6223-F813-4918-9C2A-A1FCD63166FB}" type="pres">
      <dgm:prSet presAssocID="{9C46C096-0388-4FF2-8265-7F06B66A5BE0}" presName="level3hierChild" presStyleCnt="0"/>
      <dgm:spPr/>
    </dgm:pt>
    <dgm:pt modelId="{A277409F-0C50-4469-BED4-717027C26AD4}" type="pres">
      <dgm:prSet presAssocID="{7993BC97-9324-4091-A645-FEEF48C90A83}" presName="conn2-1" presStyleLbl="parChTrans1D2" presStyleIdx="1" presStyleCnt="2"/>
      <dgm:spPr/>
    </dgm:pt>
    <dgm:pt modelId="{6A82D453-FD90-40A5-B55D-4F30DCB82E27}" type="pres">
      <dgm:prSet presAssocID="{7993BC97-9324-4091-A645-FEEF48C90A83}" presName="connTx" presStyleLbl="parChTrans1D2" presStyleIdx="1" presStyleCnt="2"/>
      <dgm:spPr/>
    </dgm:pt>
    <dgm:pt modelId="{052868FB-F309-4439-B3E5-C53250815626}" type="pres">
      <dgm:prSet presAssocID="{D439E44D-ED76-4A24-A3BF-74B20A1AFC76}" presName="root2" presStyleCnt="0"/>
      <dgm:spPr/>
    </dgm:pt>
    <dgm:pt modelId="{AE4E155B-2EFD-4456-81E4-F8930ECB2725}" type="pres">
      <dgm:prSet presAssocID="{D439E44D-ED76-4A24-A3BF-74B20A1AFC76}" presName="LevelTwoTextNode" presStyleLbl="node2" presStyleIdx="1" presStyleCnt="2" custScaleX="186974" custScaleY="144635" custLinFactY="-100000" custLinFactNeighborX="8159" custLinFactNeighborY="-134611">
        <dgm:presLayoutVars>
          <dgm:chPref val="3"/>
        </dgm:presLayoutVars>
      </dgm:prSet>
      <dgm:spPr/>
    </dgm:pt>
    <dgm:pt modelId="{F49E67A7-E82E-4684-ADF9-FCD790CA5779}" type="pres">
      <dgm:prSet presAssocID="{D439E44D-ED76-4A24-A3BF-74B20A1AFC76}" presName="level3hierChild" presStyleCnt="0"/>
      <dgm:spPr/>
    </dgm:pt>
  </dgm:ptLst>
  <dgm:cxnLst>
    <dgm:cxn modelId="{AC38B022-F186-4C5F-8FFB-0D93CF7BC2FC}" type="presOf" srcId="{EC1E7C0D-6390-425B-9DD1-AEA2E637FD5A}" destId="{59FBC7D7-1349-496C-9443-EC64BCE78B53}" srcOrd="0" destOrd="0" presId="urn:microsoft.com/office/officeart/2005/8/layout/hierarchy2"/>
    <dgm:cxn modelId="{722BBC31-D399-45B7-9B8E-E450500A5336}" type="presOf" srcId="{B75819C6-8632-4A32-8023-08CBF4F35A34}" destId="{98666A3F-51D5-44A9-9791-880C450715C5}" srcOrd="0" destOrd="0" presId="urn:microsoft.com/office/officeart/2005/8/layout/hierarchy2"/>
    <dgm:cxn modelId="{5DA3553B-135D-40C6-8081-EE238E76F78D}" type="presOf" srcId="{9C46C096-0388-4FF2-8265-7F06B66A5BE0}" destId="{38126810-69A9-41FF-8CA2-0457F81CE59B}" srcOrd="0" destOrd="0" presId="urn:microsoft.com/office/officeart/2005/8/layout/hierarchy2"/>
    <dgm:cxn modelId="{44C8C573-9F1D-4BE8-9E1B-4F3FDE833597}" srcId="{C0C7B2CD-B898-41F2-B01C-B9B8FC23A129}" destId="{B75819C6-8632-4A32-8023-08CBF4F35A34}" srcOrd="0" destOrd="0" parTransId="{E5631F1B-C823-4159-8779-385B3CD15ADF}" sibTransId="{B93F2609-E05C-420A-8AA9-40F6DD830DFD}"/>
    <dgm:cxn modelId="{EB3F1A8B-0991-4B7D-A1AE-1FA39A610367}" type="presOf" srcId="{7993BC97-9324-4091-A645-FEEF48C90A83}" destId="{A277409F-0C50-4469-BED4-717027C26AD4}" srcOrd="0" destOrd="0" presId="urn:microsoft.com/office/officeart/2005/8/layout/hierarchy2"/>
    <dgm:cxn modelId="{0BFE3FCE-6D90-4072-93A5-8F2DC836B253}" type="presOf" srcId="{EC1E7C0D-6390-425B-9DD1-AEA2E637FD5A}" destId="{99E31699-7FD2-49A6-939A-AAB359E1F04A}" srcOrd="1" destOrd="0" presId="urn:microsoft.com/office/officeart/2005/8/layout/hierarchy2"/>
    <dgm:cxn modelId="{A68977EC-1A1B-4254-94C3-614DF9F8FEFE}" srcId="{B75819C6-8632-4A32-8023-08CBF4F35A34}" destId="{D439E44D-ED76-4A24-A3BF-74B20A1AFC76}" srcOrd="1" destOrd="0" parTransId="{7993BC97-9324-4091-A645-FEEF48C90A83}" sibTransId="{3A71C2E7-0A01-4598-8730-3B3D6E8D0343}"/>
    <dgm:cxn modelId="{FDB036ED-4A76-4393-8D63-E59E353CDCBF}" srcId="{B75819C6-8632-4A32-8023-08CBF4F35A34}" destId="{9C46C096-0388-4FF2-8265-7F06B66A5BE0}" srcOrd="0" destOrd="0" parTransId="{EC1E7C0D-6390-425B-9DD1-AEA2E637FD5A}" sibTransId="{076C6CE8-D8EA-41E4-8CC2-355BE4B9901F}"/>
    <dgm:cxn modelId="{2F0978F4-8DBE-41DB-8F25-7B865894908E}" type="presOf" srcId="{C0C7B2CD-B898-41F2-B01C-B9B8FC23A129}" destId="{DC6453FE-A67A-43AC-91C6-43D3D77776DD}" srcOrd="0" destOrd="0" presId="urn:microsoft.com/office/officeart/2005/8/layout/hierarchy2"/>
    <dgm:cxn modelId="{2A5F92FE-D72A-4766-8C0F-E02ECB1E0ADC}" type="presOf" srcId="{D439E44D-ED76-4A24-A3BF-74B20A1AFC76}" destId="{AE4E155B-2EFD-4456-81E4-F8930ECB2725}" srcOrd="0" destOrd="0" presId="urn:microsoft.com/office/officeart/2005/8/layout/hierarchy2"/>
    <dgm:cxn modelId="{9DEFAEFE-B0C7-4959-B9A5-81553E5F6DF8}" type="presOf" srcId="{7993BC97-9324-4091-A645-FEEF48C90A83}" destId="{6A82D453-FD90-40A5-B55D-4F30DCB82E27}" srcOrd="1" destOrd="0" presId="urn:microsoft.com/office/officeart/2005/8/layout/hierarchy2"/>
    <dgm:cxn modelId="{5B4352DD-B77A-4A2E-A38D-12E1AF8DC002}" type="presParOf" srcId="{DC6453FE-A67A-43AC-91C6-43D3D77776DD}" destId="{BC1D935E-5E3D-4BDC-A0CF-9D8511ED8A74}" srcOrd="0" destOrd="0" presId="urn:microsoft.com/office/officeart/2005/8/layout/hierarchy2"/>
    <dgm:cxn modelId="{BECD2995-B17A-4F8F-833E-70A04E1A3462}" type="presParOf" srcId="{BC1D935E-5E3D-4BDC-A0CF-9D8511ED8A74}" destId="{98666A3F-51D5-44A9-9791-880C450715C5}" srcOrd="0" destOrd="0" presId="urn:microsoft.com/office/officeart/2005/8/layout/hierarchy2"/>
    <dgm:cxn modelId="{FF689A57-06A0-4021-9D68-A2AA1444A77E}" type="presParOf" srcId="{BC1D935E-5E3D-4BDC-A0CF-9D8511ED8A74}" destId="{FE25C0EE-8028-45CD-9C09-23C2CBDA4714}" srcOrd="1" destOrd="0" presId="urn:microsoft.com/office/officeart/2005/8/layout/hierarchy2"/>
    <dgm:cxn modelId="{BA09F559-2E2D-439A-AAED-2F634CE28689}" type="presParOf" srcId="{FE25C0EE-8028-45CD-9C09-23C2CBDA4714}" destId="{59FBC7D7-1349-496C-9443-EC64BCE78B53}" srcOrd="0" destOrd="0" presId="urn:microsoft.com/office/officeart/2005/8/layout/hierarchy2"/>
    <dgm:cxn modelId="{98575E98-91D2-45FA-90BA-E9D8381AF250}" type="presParOf" srcId="{59FBC7D7-1349-496C-9443-EC64BCE78B53}" destId="{99E31699-7FD2-49A6-939A-AAB359E1F04A}" srcOrd="0" destOrd="0" presId="urn:microsoft.com/office/officeart/2005/8/layout/hierarchy2"/>
    <dgm:cxn modelId="{2522DB66-B109-489A-8CD2-F3BB855F79D5}" type="presParOf" srcId="{FE25C0EE-8028-45CD-9C09-23C2CBDA4714}" destId="{B991255A-CA56-4962-B443-639D79364CDB}" srcOrd="1" destOrd="0" presId="urn:microsoft.com/office/officeart/2005/8/layout/hierarchy2"/>
    <dgm:cxn modelId="{38D91C27-BB64-4B9C-9BFA-BBD733F058D3}" type="presParOf" srcId="{B991255A-CA56-4962-B443-639D79364CDB}" destId="{38126810-69A9-41FF-8CA2-0457F81CE59B}" srcOrd="0" destOrd="0" presId="urn:microsoft.com/office/officeart/2005/8/layout/hierarchy2"/>
    <dgm:cxn modelId="{9A4ABAA8-4F35-4166-BADA-9575F0CB239F}" type="presParOf" srcId="{B991255A-CA56-4962-B443-639D79364CDB}" destId="{F64B6223-F813-4918-9C2A-A1FCD63166FB}" srcOrd="1" destOrd="0" presId="urn:microsoft.com/office/officeart/2005/8/layout/hierarchy2"/>
    <dgm:cxn modelId="{806AE439-6AB0-4603-B27E-42790E89FC17}" type="presParOf" srcId="{FE25C0EE-8028-45CD-9C09-23C2CBDA4714}" destId="{A277409F-0C50-4469-BED4-717027C26AD4}" srcOrd="2" destOrd="0" presId="urn:microsoft.com/office/officeart/2005/8/layout/hierarchy2"/>
    <dgm:cxn modelId="{C9091048-7425-44DA-B376-59DB9C1FCEE6}" type="presParOf" srcId="{A277409F-0C50-4469-BED4-717027C26AD4}" destId="{6A82D453-FD90-40A5-B55D-4F30DCB82E27}" srcOrd="0" destOrd="0" presId="urn:microsoft.com/office/officeart/2005/8/layout/hierarchy2"/>
    <dgm:cxn modelId="{27F4D7EC-BB48-4947-9E57-639A3D00F4EC}" type="presParOf" srcId="{FE25C0EE-8028-45CD-9C09-23C2CBDA4714}" destId="{052868FB-F309-4439-B3E5-C53250815626}" srcOrd="3" destOrd="0" presId="urn:microsoft.com/office/officeart/2005/8/layout/hierarchy2"/>
    <dgm:cxn modelId="{26A2A886-D9A0-4EB2-AC54-3038A51B6680}" type="presParOf" srcId="{052868FB-F309-4439-B3E5-C53250815626}" destId="{AE4E155B-2EFD-4456-81E4-F8930ECB2725}" srcOrd="0" destOrd="0" presId="urn:microsoft.com/office/officeart/2005/8/layout/hierarchy2"/>
    <dgm:cxn modelId="{D0A96B6C-6478-4B0C-9CCE-FD5B9ECAA4F3}" type="presParOf" srcId="{052868FB-F309-4439-B3E5-C53250815626}" destId="{F49E67A7-E82E-4684-ADF9-FCD790CA577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7C2DB1B-06EB-4B17-BF5E-2CE016CFC6DD}" type="doc">
      <dgm:prSet loTypeId="urn:microsoft.com/office/officeart/2005/8/layout/StepDownProcess" loCatId="process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F619E833-68AA-4553-BF82-0CD691F3F6A4}">
      <dgm:prSet phldrT="[Texto]" custT="1"/>
      <dgm:spPr>
        <a:xfrm>
          <a:off x="499748" y="371555"/>
          <a:ext cx="1626750" cy="955005"/>
        </a:xfrm>
        <a:prstGeom prst="roundRect">
          <a:avLst>
            <a:gd name="adj" fmla="val 1667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ctr">
            <a:buNone/>
          </a:pPr>
          <a:r>
            <a:rPr lang="es-MX" sz="28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INAI</a:t>
          </a:r>
          <a:r>
            <a:rPr lang="es-MX" sz="24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</a:p>
      </dgm:t>
    </dgm:pt>
    <dgm:pt modelId="{ACBF2E73-2740-4CA1-AF11-B6B565F2AD62}" type="parTrans" cxnId="{A792950C-8CD9-4485-9427-38283B0014EA}">
      <dgm:prSet/>
      <dgm:spPr/>
      <dgm:t>
        <a:bodyPr/>
        <a:lstStyle/>
        <a:p>
          <a:endParaRPr lang="es-MX"/>
        </a:p>
      </dgm:t>
    </dgm:pt>
    <dgm:pt modelId="{325DF65B-E8AC-4130-854F-F3C81DE4A10F}" type="sibTrans" cxnId="{A792950C-8CD9-4485-9427-38283B0014EA}">
      <dgm:prSet/>
      <dgm:spPr/>
      <dgm:t>
        <a:bodyPr/>
        <a:lstStyle/>
        <a:p>
          <a:endParaRPr lang="es-MX"/>
        </a:p>
      </dgm:t>
    </dgm:pt>
    <dgm:pt modelId="{C7B64E00-639E-413A-A98F-E367745361C6}">
      <dgm:prSet phldrT="[Texto]" custT="1"/>
      <dgm:spPr>
        <a:xfrm>
          <a:off x="2047419" y="1448954"/>
          <a:ext cx="1614239" cy="955005"/>
        </a:xfrm>
        <a:prstGeom prst="roundRect">
          <a:avLst>
            <a:gd name="adj" fmla="val 16670"/>
          </a:avLst>
        </a:prstGeom>
        <a:solidFill>
          <a:srgbClr val="8064A2">
            <a:hueOff val="-1488257"/>
            <a:satOff val="8966"/>
            <a:lumOff val="719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ctr">
            <a:buNone/>
          </a:pPr>
          <a:r>
            <a:rPr lang="es-MX" sz="20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Recursos </a:t>
          </a:r>
        </a:p>
        <a:p>
          <a:pPr algn="ctr">
            <a:buNone/>
          </a:pPr>
          <a:r>
            <a:rPr lang="es-MX" sz="20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Materiales</a:t>
          </a:r>
        </a:p>
      </dgm:t>
    </dgm:pt>
    <dgm:pt modelId="{DEF8AA78-950E-4DB7-A947-27B8EAA6282E}" type="parTrans" cxnId="{B96B8DB1-B891-434C-B90A-55789AEAF43E}">
      <dgm:prSet/>
      <dgm:spPr/>
      <dgm:t>
        <a:bodyPr/>
        <a:lstStyle/>
        <a:p>
          <a:endParaRPr lang="es-MX"/>
        </a:p>
      </dgm:t>
    </dgm:pt>
    <dgm:pt modelId="{73FB62C4-8272-4F29-9F39-A6CA01428B69}" type="sibTrans" cxnId="{B96B8DB1-B891-434C-B90A-55789AEAF43E}">
      <dgm:prSet/>
      <dgm:spPr/>
      <dgm:t>
        <a:bodyPr/>
        <a:lstStyle/>
        <a:p>
          <a:endParaRPr lang="es-MX"/>
        </a:p>
      </dgm:t>
    </dgm:pt>
    <dgm:pt modelId="{68A2D429-7404-4552-A946-02E7740AC73E}">
      <dgm:prSet phldrT="[Texto]" custT="1"/>
      <dgm:spPr>
        <a:xfrm>
          <a:off x="3486959" y="2557726"/>
          <a:ext cx="1757688" cy="955005"/>
        </a:xfrm>
        <a:prstGeom prst="roundRect">
          <a:avLst>
            <a:gd name="adj" fmla="val 16670"/>
          </a:avLst>
        </a:prstGeom>
        <a:solidFill>
          <a:srgbClr val="8064A2">
            <a:hueOff val="-2976513"/>
            <a:satOff val="17933"/>
            <a:lumOff val="1437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ctr">
            <a:buNone/>
          </a:pPr>
          <a:r>
            <a:rPr lang="es-MX" sz="20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Adquisiciones</a:t>
          </a:r>
        </a:p>
      </dgm:t>
    </dgm:pt>
    <dgm:pt modelId="{33117D98-E547-4CD1-887F-78293C7724BE}" type="parTrans" cxnId="{E9F1F97E-E1E9-4609-A37B-1A79AA06CDF0}">
      <dgm:prSet/>
      <dgm:spPr/>
      <dgm:t>
        <a:bodyPr/>
        <a:lstStyle/>
        <a:p>
          <a:endParaRPr lang="es-MX"/>
        </a:p>
      </dgm:t>
    </dgm:pt>
    <dgm:pt modelId="{52B253E3-019E-4C2C-9D10-C58A9CB55B01}" type="sibTrans" cxnId="{E9F1F97E-E1E9-4609-A37B-1A79AA06CDF0}">
      <dgm:prSet/>
      <dgm:spPr/>
      <dgm:t>
        <a:bodyPr/>
        <a:lstStyle/>
        <a:p>
          <a:endParaRPr lang="es-MX"/>
        </a:p>
      </dgm:t>
    </dgm:pt>
    <dgm:pt modelId="{A5865188-BCC5-4007-AEA9-4E93C1EA927C}">
      <dgm:prSet phldrT="[Texto]" custT="1"/>
      <dgm:spPr>
        <a:xfrm>
          <a:off x="5680538" y="3594528"/>
          <a:ext cx="1788931" cy="1141872"/>
        </a:xfrm>
        <a:prstGeom prst="roundRect">
          <a:avLst>
            <a:gd name="adj" fmla="val 16670"/>
          </a:avLst>
        </a:prstGeom>
        <a:solidFill>
          <a:srgbClr val="8064A2">
            <a:hueOff val="-4464770"/>
            <a:satOff val="26899"/>
            <a:lumOff val="2156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ctr">
            <a:buNone/>
          </a:pPr>
          <a:r>
            <a:rPr lang="es-MX" sz="18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Expediente</a:t>
          </a:r>
        </a:p>
        <a:p>
          <a:pPr algn="ctr">
            <a:buNone/>
          </a:pPr>
          <a:r>
            <a:rPr lang="es-MX" sz="16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Compra Mobiliario 2017</a:t>
          </a:r>
        </a:p>
      </dgm:t>
    </dgm:pt>
    <dgm:pt modelId="{3244713E-3968-4FB7-884B-CC2DD8861FAE}" type="parTrans" cxnId="{39E6282C-8F2B-4CAC-AC38-E12A821700C1}">
      <dgm:prSet/>
      <dgm:spPr/>
      <dgm:t>
        <a:bodyPr/>
        <a:lstStyle/>
        <a:p>
          <a:endParaRPr lang="es-MX"/>
        </a:p>
      </dgm:t>
    </dgm:pt>
    <dgm:pt modelId="{F5FBD884-A2E2-4D77-BAC1-865C838246DD}" type="sibTrans" cxnId="{39E6282C-8F2B-4CAC-AC38-E12A821700C1}">
      <dgm:prSet/>
      <dgm:spPr/>
      <dgm:t>
        <a:bodyPr/>
        <a:lstStyle/>
        <a:p>
          <a:endParaRPr lang="es-MX"/>
        </a:p>
      </dgm:t>
    </dgm:pt>
    <dgm:pt modelId="{E7B26D5D-46D9-41B9-9B45-ABC05E276E89}" type="pres">
      <dgm:prSet presAssocID="{67C2DB1B-06EB-4B17-BF5E-2CE016CFC6DD}" presName="rootnode" presStyleCnt="0">
        <dgm:presLayoutVars>
          <dgm:chMax/>
          <dgm:chPref/>
          <dgm:dir/>
          <dgm:animLvl val="lvl"/>
        </dgm:presLayoutVars>
      </dgm:prSet>
      <dgm:spPr/>
    </dgm:pt>
    <dgm:pt modelId="{60C1C28A-3148-4625-8567-30E10ACCC8B7}" type="pres">
      <dgm:prSet presAssocID="{F619E833-68AA-4553-BF82-0CD691F3F6A4}" presName="composite" presStyleCnt="0"/>
      <dgm:spPr/>
    </dgm:pt>
    <dgm:pt modelId="{D18364DB-72E0-4E40-A30D-852489A9E13E}" type="pres">
      <dgm:prSet presAssocID="{F619E833-68AA-4553-BF82-0CD691F3F6A4}" presName="bentUpArrow1" presStyleLbl="alignImgPlace1" presStyleIdx="0" presStyleCnt="3"/>
      <dgm:spPr>
        <a:xfrm rot="5400000">
          <a:off x="784424" y="1274592"/>
          <a:ext cx="810471" cy="92269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8064A2">
            <a:tint val="5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gm:spPr>
    </dgm:pt>
    <dgm:pt modelId="{D1E65995-23C1-443B-85B0-302796A43C3D}" type="pres">
      <dgm:prSet presAssocID="{F619E833-68AA-4553-BF82-0CD691F3F6A4}" presName="ParentText" presStyleLbl="node1" presStyleIdx="0" presStyleCnt="4" custScaleX="119232" custLinFactNeighborX="4489" custLinFactNeighborY="-483">
        <dgm:presLayoutVars>
          <dgm:chMax val="1"/>
          <dgm:chPref val="1"/>
          <dgm:bulletEnabled val="1"/>
        </dgm:presLayoutVars>
      </dgm:prSet>
      <dgm:spPr/>
    </dgm:pt>
    <dgm:pt modelId="{6BAB610E-A35D-40CA-8C0A-DB00A753271C}" type="pres">
      <dgm:prSet presAssocID="{F619E833-68AA-4553-BF82-0CD691F3F6A4}" presName="ChildText" presStyleLbl="revTx" presStyleIdx="0" presStyleCnt="3" custScaleX="489709" custLinFactX="125672" custLinFactY="19547" custLinFactNeighborX="200000" custLinFactNeighborY="100000">
        <dgm:presLayoutVars>
          <dgm:chMax val="0"/>
          <dgm:chPref val="0"/>
          <dgm:bulletEnabled val="1"/>
        </dgm:presLayoutVars>
      </dgm:prSet>
      <dgm:spPr/>
    </dgm:pt>
    <dgm:pt modelId="{5EFAEF70-DF69-4484-939B-F0D44EC84325}" type="pres">
      <dgm:prSet presAssocID="{325DF65B-E8AC-4130-854F-F3C81DE4A10F}" presName="sibTrans" presStyleCnt="0"/>
      <dgm:spPr/>
    </dgm:pt>
    <dgm:pt modelId="{D510DC60-2588-4F14-B675-5569C476137E}" type="pres">
      <dgm:prSet presAssocID="{C7B64E00-639E-413A-A98F-E367745361C6}" presName="composite" presStyleCnt="0"/>
      <dgm:spPr/>
    </dgm:pt>
    <dgm:pt modelId="{961DD81A-C9F9-470D-8FB8-4EA10F0EF43F}" type="pres">
      <dgm:prSet presAssocID="{C7B64E00-639E-413A-A98F-E367745361C6}" presName="bentUpArrow1" presStyleLbl="alignImgPlace1" presStyleIdx="1" presStyleCnt="3" custLinFactNeighborX="-24538"/>
      <dgm:spPr>
        <a:xfrm rot="5400000">
          <a:off x="2446276" y="2347378"/>
          <a:ext cx="810471" cy="92269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8064A2">
            <a:tint val="50000"/>
            <a:hueOff val="-1962696"/>
            <a:satOff val="9881"/>
            <a:lumOff val="6361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gm:spPr>
    </dgm:pt>
    <dgm:pt modelId="{E1346594-A524-44F5-ACC0-D4E381FC93D4}" type="pres">
      <dgm:prSet presAssocID="{C7B64E00-639E-413A-A98F-E367745361C6}" presName="ParentText" presStyleLbl="node1" presStyleIdx="1" presStyleCnt="4" custScaleX="118315" custLinFactNeighborX="-20933">
        <dgm:presLayoutVars>
          <dgm:chMax val="1"/>
          <dgm:chPref val="1"/>
          <dgm:bulletEnabled val="1"/>
        </dgm:presLayoutVars>
      </dgm:prSet>
      <dgm:spPr/>
    </dgm:pt>
    <dgm:pt modelId="{6BAB1447-2629-4CBB-9364-73583D1EF3FD}" type="pres">
      <dgm:prSet presAssocID="{C7B64E00-639E-413A-A98F-E367745361C6}" presName="ChildText" presStyleLbl="revTx" presStyleIdx="1" presStyleCnt="3" custScaleX="288564" custLinFactX="6762" custLinFactNeighborX="100000" custLinFactNeighborY="-5346">
        <dgm:presLayoutVars>
          <dgm:chMax val="0"/>
          <dgm:chPref val="0"/>
          <dgm:bulletEnabled val="1"/>
        </dgm:presLayoutVars>
      </dgm:prSet>
      <dgm:spPr>
        <a:xfrm>
          <a:off x="3946158" y="1498771"/>
          <a:ext cx="2863431" cy="771877"/>
        </a:xfrm>
        <a:prstGeom prst="rect">
          <a:avLst/>
        </a:prstGeom>
        <a:noFill/>
        <a:ln w="9525" cap="flat" cmpd="sng" algn="ctr">
          <a:solidFill>
            <a:sysClr val="windowText" lastClr="000000">
              <a:alpha val="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CCC96585-2352-410A-B1D8-80585A212F56}" type="pres">
      <dgm:prSet presAssocID="{73FB62C4-8272-4F29-9F39-A6CA01428B69}" presName="sibTrans" presStyleCnt="0"/>
      <dgm:spPr/>
    </dgm:pt>
    <dgm:pt modelId="{01A3D8F5-658A-4D98-8999-09DCDA203A82}" type="pres">
      <dgm:prSet presAssocID="{68A2D429-7404-4552-A946-02E7740AC73E}" presName="composite" presStyleCnt="0"/>
      <dgm:spPr/>
    </dgm:pt>
    <dgm:pt modelId="{EC7EC71A-46B9-4F3A-90D3-CC5B8EA88326}" type="pres">
      <dgm:prSet presAssocID="{68A2D429-7404-4552-A946-02E7740AC73E}" presName="bentUpArrow1" presStyleLbl="alignImgPlace1" presStyleIdx="2" presStyleCnt="3" custLinFactNeighborX="-39939"/>
      <dgm:spPr>
        <a:xfrm rot="5400000">
          <a:off x="4708408" y="3420165"/>
          <a:ext cx="810471" cy="92269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8064A2">
            <a:tint val="50000"/>
            <a:hueOff val="-3925392"/>
            <a:satOff val="19763"/>
            <a:lumOff val="12722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gm:spPr>
    </dgm:pt>
    <dgm:pt modelId="{5F2A8F67-AE4E-4B5D-B823-0145D2214BB7}" type="pres">
      <dgm:prSet presAssocID="{68A2D429-7404-4552-A946-02E7740AC73E}" presName="ParentText" presStyleLbl="node1" presStyleIdx="2" presStyleCnt="4" custScaleX="128829" custLinFactNeighborX="-86383" custLinFactNeighborY="3768">
        <dgm:presLayoutVars>
          <dgm:chMax val="1"/>
          <dgm:chPref val="1"/>
          <dgm:bulletEnabled val="1"/>
        </dgm:presLayoutVars>
      </dgm:prSet>
      <dgm:spPr/>
    </dgm:pt>
    <dgm:pt modelId="{252299D8-D1B8-4294-AB7B-03DE0866F14C}" type="pres">
      <dgm:prSet presAssocID="{68A2D429-7404-4552-A946-02E7740AC73E}" presName="ChildText" presStyleLbl="revTx" presStyleIdx="2" presStyleCnt="3">
        <dgm:presLayoutVars>
          <dgm:chMax val="0"/>
          <dgm:chPref val="0"/>
          <dgm:bulletEnabled val="1"/>
        </dgm:presLayoutVars>
      </dgm:prSet>
      <dgm:spPr>
        <a:xfrm>
          <a:off x="6226554" y="2612823"/>
          <a:ext cx="992303" cy="771877"/>
        </a:xfrm>
        <a:prstGeom prst="rect">
          <a:avLst/>
        </a:prstGeom>
        <a:noFill/>
        <a:ln w="9525" cap="flat" cmpd="sng" algn="ctr">
          <a:solidFill>
            <a:sysClr val="windowText" lastClr="000000">
              <a:alpha val="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FF03F66D-5640-457C-95CD-902368B17C06}" type="pres">
      <dgm:prSet presAssocID="{52B253E3-019E-4C2C-9D10-C58A9CB55B01}" presName="sibTrans" presStyleCnt="0"/>
      <dgm:spPr/>
    </dgm:pt>
    <dgm:pt modelId="{0CD751F4-9506-4C06-977E-3C28D8703A92}" type="pres">
      <dgm:prSet presAssocID="{A5865188-BCC5-4007-AEA9-4E93C1EA927C}" presName="composite" presStyleCnt="0"/>
      <dgm:spPr/>
    </dgm:pt>
    <dgm:pt modelId="{2D5C097B-F76E-45EB-A8A7-AC3F8D63F166}" type="pres">
      <dgm:prSet presAssocID="{A5865188-BCC5-4007-AEA9-4E93C1EA927C}" presName="ParentText" presStyleLbl="node1" presStyleIdx="3" presStyleCnt="4" custScaleX="131119" custScaleY="119567" custLinFactNeighborX="-96566">
        <dgm:presLayoutVars>
          <dgm:chMax val="1"/>
          <dgm:chPref val="1"/>
          <dgm:bulletEnabled val="1"/>
        </dgm:presLayoutVars>
      </dgm:prSet>
      <dgm:spPr/>
    </dgm:pt>
  </dgm:ptLst>
  <dgm:cxnLst>
    <dgm:cxn modelId="{D1B64404-5588-4350-8C1F-BBDB7839714D}" type="presOf" srcId="{F619E833-68AA-4553-BF82-0CD691F3F6A4}" destId="{D1E65995-23C1-443B-85B0-302796A43C3D}" srcOrd="0" destOrd="0" presId="urn:microsoft.com/office/officeart/2005/8/layout/StepDownProcess"/>
    <dgm:cxn modelId="{A792950C-8CD9-4485-9427-38283B0014EA}" srcId="{67C2DB1B-06EB-4B17-BF5E-2CE016CFC6DD}" destId="{F619E833-68AA-4553-BF82-0CD691F3F6A4}" srcOrd="0" destOrd="0" parTransId="{ACBF2E73-2740-4CA1-AF11-B6B565F2AD62}" sibTransId="{325DF65B-E8AC-4130-854F-F3C81DE4A10F}"/>
    <dgm:cxn modelId="{3AA88C25-4622-4C14-BF02-651F973C9617}" type="presOf" srcId="{68A2D429-7404-4552-A946-02E7740AC73E}" destId="{5F2A8F67-AE4E-4B5D-B823-0145D2214BB7}" srcOrd="0" destOrd="0" presId="urn:microsoft.com/office/officeart/2005/8/layout/StepDownProcess"/>
    <dgm:cxn modelId="{39E6282C-8F2B-4CAC-AC38-E12A821700C1}" srcId="{67C2DB1B-06EB-4B17-BF5E-2CE016CFC6DD}" destId="{A5865188-BCC5-4007-AEA9-4E93C1EA927C}" srcOrd="3" destOrd="0" parTransId="{3244713E-3968-4FB7-884B-CC2DD8861FAE}" sibTransId="{F5FBD884-A2E2-4D77-BAC1-865C838246DD}"/>
    <dgm:cxn modelId="{E9F1F97E-E1E9-4609-A37B-1A79AA06CDF0}" srcId="{67C2DB1B-06EB-4B17-BF5E-2CE016CFC6DD}" destId="{68A2D429-7404-4552-A946-02E7740AC73E}" srcOrd="2" destOrd="0" parTransId="{33117D98-E547-4CD1-887F-78293C7724BE}" sibTransId="{52B253E3-019E-4C2C-9D10-C58A9CB55B01}"/>
    <dgm:cxn modelId="{8BC72198-FE3F-4F65-9FF0-EF27671EB5FE}" type="presOf" srcId="{C7B64E00-639E-413A-A98F-E367745361C6}" destId="{E1346594-A524-44F5-ACC0-D4E381FC93D4}" srcOrd="0" destOrd="0" presId="urn:microsoft.com/office/officeart/2005/8/layout/StepDownProcess"/>
    <dgm:cxn modelId="{A55E9D9D-C844-4437-BB70-0E84461220F0}" type="presOf" srcId="{67C2DB1B-06EB-4B17-BF5E-2CE016CFC6DD}" destId="{E7B26D5D-46D9-41B9-9B45-ABC05E276E89}" srcOrd="0" destOrd="0" presId="urn:microsoft.com/office/officeart/2005/8/layout/StepDownProcess"/>
    <dgm:cxn modelId="{B96B8DB1-B891-434C-B90A-55789AEAF43E}" srcId="{67C2DB1B-06EB-4B17-BF5E-2CE016CFC6DD}" destId="{C7B64E00-639E-413A-A98F-E367745361C6}" srcOrd="1" destOrd="0" parTransId="{DEF8AA78-950E-4DB7-A947-27B8EAA6282E}" sibTransId="{73FB62C4-8272-4F29-9F39-A6CA01428B69}"/>
    <dgm:cxn modelId="{CFB3E9C2-E5C5-4F4E-BA2B-5176C61A4E03}" type="presOf" srcId="{A5865188-BCC5-4007-AEA9-4E93C1EA927C}" destId="{2D5C097B-F76E-45EB-A8A7-AC3F8D63F166}" srcOrd="0" destOrd="0" presId="urn:microsoft.com/office/officeart/2005/8/layout/StepDownProcess"/>
    <dgm:cxn modelId="{5A7FE610-642F-4F2E-A131-81E22EF9B5DF}" type="presParOf" srcId="{E7B26D5D-46D9-41B9-9B45-ABC05E276E89}" destId="{60C1C28A-3148-4625-8567-30E10ACCC8B7}" srcOrd="0" destOrd="0" presId="urn:microsoft.com/office/officeart/2005/8/layout/StepDownProcess"/>
    <dgm:cxn modelId="{7D09E9EC-DF25-480F-9BFE-E5A749B69746}" type="presParOf" srcId="{60C1C28A-3148-4625-8567-30E10ACCC8B7}" destId="{D18364DB-72E0-4E40-A30D-852489A9E13E}" srcOrd="0" destOrd="0" presId="urn:microsoft.com/office/officeart/2005/8/layout/StepDownProcess"/>
    <dgm:cxn modelId="{2F949813-418C-4995-8792-46B37F467B53}" type="presParOf" srcId="{60C1C28A-3148-4625-8567-30E10ACCC8B7}" destId="{D1E65995-23C1-443B-85B0-302796A43C3D}" srcOrd="1" destOrd="0" presId="urn:microsoft.com/office/officeart/2005/8/layout/StepDownProcess"/>
    <dgm:cxn modelId="{DE04008B-8B20-4718-886A-A39D610FC53A}" type="presParOf" srcId="{60C1C28A-3148-4625-8567-30E10ACCC8B7}" destId="{6BAB610E-A35D-40CA-8C0A-DB00A753271C}" srcOrd="2" destOrd="0" presId="urn:microsoft.com/office/officeart/2005/8/layout/StepDownProcess"/>
    <dgm:cxn modelId="{4064313D-5F8C-43B1-839B-D7FD278D418C}" type="presParOf" srcId="{E7B26D5D-46D9-41B9-9B45-ABC05E276E89}" destId="{5EFAEF70-DF69-4484-939B-F0D44EC84325}" srcOrd="1" destOrd="0" presId="urn:microsoft.com/office/officeart/2005/8/layout/StepDownProcess"/>
    <dgm:cxn modelId="{FDA86189-4558-41D8-AB1C-5F8604B92E6E}" type="presParOf" srcId="{E7B26D5D-46D9-41B9-9B45-ABC05E276E89}" destId="{D510DC60-2588-4F14-B675-5569C476137E}" srcOrd="2" destOrd="0" presId="urn:microsoft.com/office/officeart/2005/8/layout/StepDownProcess"/>
    <dgm:cxn modelId="{A6611527-517B-48C5-AC7B-AD67B9220461}" type="presParOf" srcId="{D510DC60-2588-4F14-B675-5569C476137E}" destId="{961DD81A-C9F9-470D-8FB8-4EA10F0EF43F}" srcOrd="0" destOrd="0" presId="urn:microsoft.com/office/officeart/2005/8/layout/StepDownProcess"/>
    <dgm:cxn modelId="{335388B8-100A-4520-BF6E-236E8FB8A65F}" type="presParOf" srcId="{D510DC60-2588-4F14-B675-5569C476137E}" destId="{E1346594-A524-44F5-ACC0-D4E381FC93D4}" srcOrd="1" destOrd="0" presId="urn:microsoft.com/office/officeart/2005/8/layout/StepDownProcess"/>
    <dgm:cxn modelId="{6EF17F69-7FC2-497F-AE18-E8B8E967D6EF}" type="presParOf" srcId="{D510DC60-2588-4F14-B675-5569C476137E}" destId="{6BAB1447-2629-4CBB-9364-73583D1EF3FD}" srcOrd="2" destOrd="0" presId="urn:microsoft.com/office/officeart/2005/8/layout/StepDownProcess"/>
    <dgm:cxn modelId="{80998DE5-88AE-48FB-B51E-3ED57286F67E}" type="presParOf" srcId="{E7B26D5D-46D9-41B9-9B45-ABC05E276E89}" destId="{CCC96585-2352-410A-B1D8-80585A212F56}" srcOrd="3" destOrd="0" presId="urn:microsoft.com/office/officeart/2005/8/layout/StepDownProcess"/>
    <dgm:cxn modelId="{2838F20D-5CA1-489B-A903-369626B47335}" type="presParOf" srcId="{E7B26D5D-46D9-41B9-9B45-ABC05E276E89}" destId="{01A3D8F5-658A-4D98-8999-09DCDA203A82}" srcOrd="4" destOrd="0" presId="urn:microsoft.com/office/officeart/2005/8/layout/StepDownProcess"/>
    <dgm:cxn modelId="{37DE3167-7171-43A6-A023-7A2C8098112B}" type="presParOf" srcId="{01A3D8F5-658A-4D98-8999-09DCDA203A82}" destId="{EC7EC71A-46B9-4F3A-90D3-CC5B8EA88326}" srcOrd="0" destOrd="0" presId="urn:microsoft.com/office/officeart/2005/8/layout/StepDownProcess"/>
    <dgm:cxn modelId="{429B6215-36AD-41C0-A69E-1FCC66DA00E6}" type="presParOf" srcId="{01A3D8F5-658A-4D98-8999-09DCDA203A82}" destId="{5F2A8F67-AE4E-4B5D-B823-0145D2214BB7}" srcOrd="1" destOrd="0" presId="urn:microsoft.com/office/officeart/2005/8/layout/StepDownProcess"/>
    <dgm:cxn modelId="{052E96BF-DB13-475A-BDFD-1B12A6257E77}" type="presParOf" srcId="{01A3D8F5-658A-4D98-8999-09DCDA203A82}" destId="{252299D8-D1B8-4294-AB7B-03DE0866F14C}" srcOrd="2" destOrd="0" presId="urn:microsoft.com/office/officeart/2005/8/layout/StepDownProcess"/>
    <dgm:cxn modelId="{08A56121-3CD8-4194-A823-BDA6078D07CA}" type="presParOf" srcId="{E7B26D5D-46D9-41B9-9B45-ABC05E276E89}" destId="{FF03F66D-5640-457C-95CD-902368B17C06}" srcOrd="5" destOrd="0" presId="urn:microsoft.com/office/officeart/2005/8/layout/StepDownProcess"/>
    <dgm:cxn modelId="{A7782D7C-1776-48C5-BC2E-A29E9ED3C380}" type="presParOf" srcId="{E7B26D5D-46D9-41B9-9B45-ABC05E276E89}" destId="{0CD751F4-9506-4C06-977E-3C28D8703A92}" srcOrd="6" destOrd="0" presId="urn:microsoft.com/office/officeart/2005/8/layout/StepDownProcess"/>
    <dgm:cxn modelId="{80B2DEC8-778F-4C4F-AE36-075069995B44}" type="presParOf" srcId="{0CD751F4-9506-4C06-977E-3C28D8703A92}" destId="{2D5C097B-F76E-45EB-A8A7-AC3F8D63F166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881A487-E7C8-4274-9CC1-395C6D16FCE8}" type="doc">
      <dgm:prSet loTypeId="urn:microsoft.com/office/officeart/2005/8/layout/hierarchy2" loCatId="hierarchy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s-ES"/>
        </a:p>
      </dgm:t>
    </dgm:pt>
    <dgm:pt modelId="{B0C8C85F-B86C-4A3B-8C52-341D8A8A70CC}">
      <dgm:prSet phldrT="[Texto]" custT="1"/>
      <dgm:spPr/>
      <dgm:t>
        <a:bodyPr/>
        <a:lstStyle/>
        <a:p>
          <a:r>
            <a:rPr lang="es-MX" sz="2000" b="1" dirty="0"/>
            <a:t>4. INSTRUMENTACIÓN</a:t>
          </a:r>
          <a:endParaRPr lang="es-MX" sz="2200" b="1" dirty="0"/>
        </a:p>
      </dgm:t>
    </dgm:pt>
    <dgm:pt modelId="{158FCE1D-554C-4954-B4C5-61E884F71FCB}" type="parTrans" cxnId="{2710B4F5-1F9A-4420-9886-CC6F5299D918}">
      <dgm:prSet/>
      <dgm:spPr/>
      <dgm:t>
        <a:bodyPr/>
        <a:lstStyle/>
        <a:p>
          <a:endParaRPr lang="es-ES"/>
        </a:p>
      </dgm:t>
    </dgm:pt>
    <dgm:pt modelId="{8BF859C8-9E57-4529-A420-EDCEA408F996}" type="sibTrans" cxnId="{2710B4F5-1F9A-4420-9886-CC6F5299D918}">
      <dgm:prSet/>
      <dgm:spPr/>
      <dgm:t>
        <a:bodyPr/>
        <a:lstStyle/>
        <a:p>
          <a:endParaRPr lang="es-ES"/>
        </a:p>
      </dgm:t>
    </dgm:pt>
    <dgm:pt modelId="{39A5AA05-BD2C-4346-95D7-96A654B011AB}">
      <dgm:prSet phldrT="[Texto]" custT="1"/>
      <dgm:spPr>
        <a:solidFill>
          <a:srgbClr val="6A7BFC">
            <a:alpha val="70000"/>
          </a:srgbClr>
        </a:solidFill>
      </dgm:spPr>
      <dgm:t>
        <a:bodyPr/>
        <a:lstStyle/>
        <a:p>
          <a:r>
            <a:rPr lang="es-MX" sz="1600" b="1" dirty="0"/>
            <a:t>VALIDACIÓN Y </a:t>
          </a:r>
        </a:p>
        <a:p>
          <a:r>
            <a:rPr lang="es-MX" sz="1600" b="1" dirty="0"/>
            <a:t>FORMALIZACIÓN</a:t>
          </a:r>
        </a:p>
        <a:p>
          <a:r>
            <a:rPr lang="es-MX" altLang="es-MX" sz="1600" dirty="0">
              <a:latin typeface="+mj-lt"/>
              <a:cs typeface="Times New Roman" pitchFamily="18" charset="0"/>
            </a:rPr>
            <a:t>Unidades Administrativas y</a:t>
          </a:r>
        </a:p>
        <a:p>
          <a:r>
            <a:rPr lang="es-MX" altLang="es-MX" sz="1600" dirty="0">
              <a:latin typeface="+mj-lt"/>
              <a:cs typeface="Times New Roman" pitchFamily="18" charset="0"/>
            </a:rPr>
            <a:t>sus archivos</a:t>
          </a:r>
          <a:endParaRPr lang="es-ES" sz="1600" dirty="0"/>
        </a:p>
      </dgm:t>
    </dgm:pt>
    <dgm:pt modelId="{049DBA7B-CFC1-47A5-B982-43764A987823}" type="parTrans" cxnId="{F06CA1A5-887E-4D4E-99A3-978080706332}">
      <dgm:prSet/>
      <dgm:spPr/>
      <dgm:t>
        <a:bodyPr/>
        <a:lstStyle/>
        <a:p>
          <a:endParaRPr lang="es-ES"/>
        </a:p>
      </dgm:t>
    </dgm:pt>
    <dgm:pt modelId="{333E929B-A817-4D63-9541-E16B2805946A}" type="sibTrans" cxnId="{F06CA1A5-887E-4D4E-99A3-978080706332}">
      <dgm:prSet/>
      <dgm:spPr/>
      <dgm:t>
        <a:bodyPr/>
        <a:lstStyle/>
        <a:p>
          <a:endParaRPr lang="es-ES"/>
        </a:p>
      </dgm:t>
    </dgm:pt>
    <dgm:pt modelId="{A881FD2A-A5EE-49E2-8C0F-AAA4B09AA52D}">
      <dgm:prSet phldrT="[Texto]" custT="1"/>
      <dgm:spPr>
        <a:solidFill>
          <a:schemeClr val="accent2">
            <a:lumMod val="60000"/>
            <a:lumOff val="40000"/>
            <a:alpha val="70000"/>
          </a:schemeClr>
        </a:solidFill>
      </dgm:spPr>
      <dgm:t>
        <a:bodyPr/>
        <a:lstStyle/>
        <a:p>
          <a:r>
            <a:rPr lang="es-MX" sz="1600" b="1" dirty="0"/>
            <a:t>SUPERVISIÓN Y ASESORÍA</a:t>
          </a:r>
          <a:r>
            <a:rPr lang="es-MX" sz="1600" dirty="0"/>
            <a:t> Seguimiento para garantizar su aplicación</a:t>
          </a:r>
          <a:endParaRPr lang="es-ES" sz="1600" dirty="0"/>
        </a:p>
      </dgm:t>
    </dgm:pt>
    <dgm:pt modelId="{7C11A946-6B33-46F2-8330-762B9F57511C}" type="parTrans" cxnId="{8E83C40F-10E9-4E69-9BA5-8ACCCD3AF734}">
      <dgm:prSet/>
      <dgm:spPr/>
      <dgm:t>
        <a:bodyPr/>
        <a:lstStyle/>
        <a:p>
          <a:endParaRPr lang="es-ES"/>
        </a:p>
      </dgm:t>
    </dgm:pt>
    <dgm:pt modelId="{EB8BD6A6-0FBE-4B36-873E-97C46B8CDCC5}" type="sibTrans" cxnId="{8E83C40F-10E9-4E69-9BA5-8ACCCD3AF734}">
      <dgm:prSet/>
      <dgm:spPr/>
      <dgm:t>
        <a:bodyPr/>
        <a:lstStyle/>
        <a:p>
          <a:endParaRPr lang="es-ES"/>
        </a:p>
      </dgm:t>
    </dgm:pt>
    <dgm:pt modelId="{9508D3B2-727E-46E1-90C0-670A92B38F61}">
      <dgm:prSet phldrT="[Texto]" custT="1"/>
      <dgm:spPr>
        <a:solidFill>
          <a:schemeClr val="accent2">
            <a:lumMod val="40000"/>
            <a:lumOff val="60000"/>
            <a:alpha val="70000"/>
          </a:schemeClr>
        </a:solidFill>
      </dgm:spPr>
      <dgm:t>
        <a:bodyPr/>
        <a:lstStyle/>
        <a:p>
          <a:r>
            <a:rPr lang="es-MX" sz="2000" b="1" dirty="0"/>
            <a:t>CAPACITACIÓN</a:t>
          </a:r>
          <a:r>
            <a:rPr lang="es-MX" sz="2000" dirty="0"/>
            <a:t> </a:t>
          </a:r>
        </a:p>
        <a:p>
          <a:r>
            <a:rPr lang="es-MX" sz="1800" dirty="0"/>
            <a:t>Servidores públicos para la aplicación del CGC</a:t>
          </a:r>
          <a:endParaRPr lang="es-ES" sz="1800" dirty="0"/>
        </a:p>
      </dgm:t>
    </dgm:pt>
    <dgm:pt modelId="{96DD7A0B-240C-4EA3-B186-B073B2442CC0}" type="parTrans" cxnId="{4DE5B6EB-F6C5-48EA-B98E-C90B7660372B}">
      <dgm:prSet/>
      <dgm:spPr/>
      <dgm:t>
        <a:bodyPr/>
        <a:lstStyle/>
        <a:p>
          <a:endParaRPr lang="es-ES"/>
        </a:p>
      </dgm:t>
    </dgm:pt>
    <dgm:pt modelId="{457953C2-B6C1-430E-9941-4F6736CCD11E}" type="sibTrans" cxnId="{4DE5B6EB-F6C5-48EA-B98E-C90B7660372B}">
      <dgm:prSet/>
      <dgm:spPr/>
      <dgm:t>
        <a:bodyPr/>
        <a:lstStyle/>
        <a:p>
          <a:endParaRPr lang="es-ES"/>
        </a:p>
      </dgm:t>
    </dgm:pt>
    <dgm:pt modelId="{27E48FD2-7EDE-499C-AA2F-161F31317E91}" type="pres">
      <dgm:prSet presAssocID="{4881A487-E7C8-4274-9CC1-395C6D16FCE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5CC04DB-BED4-4483-ABAC-38158BBA9B9E}" type="pres">
      <dgm:prSet presAssocID="{B0C8C85F-B86C-4A3B-8C52-341D8A8A70CC}" presName="root1" presStyleCnt="0"/>
      <dgm:spPr/>
    </dgm:pt>
    <dgm:pt modelId="{09745074-46B6-4A00-9326-33AF8A0C5442}" type="pres">
      <dgm:prSet presAssocID="{B0C8C85F-B86C-4A3B-8C52-341D8A8A70CC}" presName="LevelOneTextNode" presStyleLbl="node0" presStyleIdx="0" presStyleCnt="1">
        <dgm:presLayoutVars>
          <dgm:chPref val="3"/>
        </dgm:presLayoutVars>
      </dgm:prSet>
      <dgm:spPr/>
    </dgm:pt>
    <dgm:pt modelId="{B30A89D8-A8F2-4904-8E80-6A0906812097}" type="pres">
      <dgm:prSet presAssocID="{B0C8C85F-B86C-4A3B-8C52-341D8A8A70CC}" presName="level2hierChild" presStyleCnt="0"/>
      <dgm:spPr/>
    </dgm:pt>
    <dgm:pt modelId="{C23F574F-5978-45C4-A74F-AB8FA219D867}" type="pres">
      <dgm:prSet presAssocID="{049DBA7B-CFC1-47A5-B982-43764A987823}" presName="conn2-1" presStyleLbl="parChTrans1D2" presStyleIdx="0" presStyleCnt="3"/>
      <dgm:spPr/>
    </dgm:pt>
    <dgm:pt modelId="{CBD0879F-590C-4A68-9D0A-37831B6D8F37}" type="pres">
      <dgm:prSet presAssocID="{049DBA7B-CFC1-47A5-B982-43764A987823}" presName="connTx" presStyleLbl="parChTrans1D2" presStyleIdx="0" presStyleCnt="3"/>
      <dgm:spPr/>
    </dgm:pt>
    <dgm:pt modelId="{F85EF26C-0392-474C-82FA-02CCF53C5599}" type="pres">
      <dgm:prSet presAssocID="{39A5AA05-BD2C-4346-95D7-96A654B011AB}" presName="root2" presStyleCnt="0"/>
      <dgm:spPr/>
    </dgm:pt>
    <dgm:pt modelId="{9F3DE5B2-D7C6-4E10-9B37-A1677F72F01D}" type="pres">
      <dgm:prSet presAssocID="{39A5AA05-BD2C-4346-95D7-96A654B011AB}" presName="LevelTwoTextNode" presStyleLbl="node2" presStyleIdx="0" presStyleCnt="3" custLinFactNeighborX="4210" custLinFactNeighborY="9191">
        <dgm:presLayoutVars>
          <dgm:chPref val="3"/>
        </dgm:presLayoutVars>
      </dgm:prSet>
      <dgm:spPr/>
    </dgm:pt>
    <dgm:pt modelId="{0B36DF2E-5B83-48B5-9C66-444E8D375FFB}" type="pres">
      <dgm:prSet presAssocID="{39A5AA05-BD2C-4346-95D7-96A654B011AB}" presName="level3hierChild" presStyleCnt="0"/>
      <dgm:spPr/>
    </dgm:pt>
    <dgm:pt modelId="{CCA7CCCF-F5BD-4C48-BD3C-D22C2E1296AD}" type="pres">
      <dgm:prSet presAssocID="{7C11A946-6B33-46F2-8330-762B9F57511C}" presName="conn2-1" presStyleLbl="parChTrans1D2" presStyleIdx="1" presStyleCnt="3"/>
      <dgm:spPr/>
    </dgm:pt>
    <dgm:pt modelId="{34A35271-0156-4724-A2CA-03D388CDDD55}" type="pres">
      <dgm:prSet presAssocID="{7C11A946-6B33-46F2-8330-762B9F57511C}" presName="connTx" presStyleLbl="parChTrans1D2" presStyleIdx="1" presStyleCnt="3"/>
      <dgm:spPr/>
    </dgm:pt>
    <dgm:pt modelId="{7CC248F3-1F53-449F-9041-F082F331CD43}" type="pres">
      <dgm:prSet presAssocID="{A881FD2A-A5EE-49E2-8C0F-AAA4B09AA52D}" presName="root2" presStyleCnt="0"/>
      <dgm:spPr/>
    </dgm:pt>
    <dgm:pt modelId="{8DAFE940-BA53-463A-B01D-97947548351D}" type="pres">
      <dgm:prSet presAssocID="{A881FD2A-A5EE-49E2-8C0F-AAA4B09AA52D}" presName="LevelTwoTextNode" presStyleLbl="node2" presStyleIdx="1" presStyleCnt="3" custLinFactNeighborX="3150" custLinFactNeighborY="-2443">
        <dgm:presLayoutVars>
          <dgm:chPref val="3"/>
        </dgm:presLayoutVars>
      </dgm:prSet>
      <dgm:spPr/>
    </dgm:pt>
    <dgm:pt modelId="{F8146D69-2C67-4637-8F34-BDCB95035D09}" type="pres">
      <dgm:prSet presAssocID="{A881FD2A-A5EE-49E2-8C0F-AAA4B09AA52D}" presName="level3hierChild" presStyleCnt="0"/>
      <dgm:spPr/>
    </dgm:pt>
    <dgm:pt modelId="{9A600995-9531-4A55-B434-FF9956FD1EAB}" type="pres">
      <dgm:prSet presAssocID="{96DD7A0B-240C-4EA3-B186-B073B2442CC0}" presName="conn2-1" presStyleLbl="parChTrans1D2" presStyleIdx="2" presStyleCnt="3"/>
      <dgm:spPr/>
    </dgm:pt>
    <dgm:pt modelId="{72B34039-A951-423E-AB11-EBF0024C1BC3}" type="pres">
      <dgm:prSet presAssocID="{96DD7A0B-240C-4EA3-B186-B073B2442CC0}" presName="connTx" presStyleLbl="parChTrans1D2" presStyleIdx="2" presStyleCnt="3"/>
      <dgm:spPr/>
    </dgm:pt>
    <dgm:pt modelId="{97AE3252-39B8-48BE-97BF-85633F0E3427}" type="pres">
      <dgm:prSet presAssocID="{9508D3B2-727E-46E1-90C0-670A92B38F61}" presName="root2" presStyleCnt="0"/>
      <dgm:spPr/>
    </dgm:pt>
    <dgm:pt modelId="{93C29335-908F-43EC-BDFD-840A2113C787}" type="pres">
      <dgm:prSet presAssocID="{9508D3B2-727E-46E1-90C0-670A92B38F61}" presName="LevelTwoTextNode" presStyleLbl="node2" presStyleIdx="2" presStyleCnt="3" custLinFactNeighborX="4210" custLinFactNeighborY="-11737">
        <dgm:presLayoutVars>
          <dgm:chPref val="3"/>
        </dgm:presLayoutVars>
      </dgm:prSet>
      <dgm:spPr/>
    </dgm:pt>
    <dgm:pt modelId="{B298AB46-EEB7-4B4E-A65B-15193B44CDF8}" type="pres">
      <dgm:prSet presAssocID="{9508D3B2-727E-46E1-90C0-670A92B38F61}" presName="level3hierChild" presStyleCnt="0"/>
      <dgm:spPr/>
    </dgm:pt>
  </dgm:ptLst>
  <dgm:cxnLst>
    <dgm:cxn modelId="{8E83C40F-10E9-4E69-9BA5-8ACCCD3AF734}" srcId="{B0C8C85F-B86C-4A3B-8C52-341D8A8A70CC}" destId="{A881FD2A-A5EE-49E2-8C0F-AAA4B09AA52D}" srcOrd="1" destOrd="0" parTransId="{7C11A946-6B33-46F2-8330-762B9F57511C}" sibTransId="{EB8BD6A6-0FBE-4B36-873E-97C46B8CDCC5}"/>
    <dgm:cxn modelId="{22336810-EBE1-42B3-A0AA-771BEFEE73B3}" type="presOf" srcId="{96DD7A0B-240C-4EA3-B186-B073B2442CC0}" destId="{72B34039-A951-423E-AB11-EBF0024C1BC3}" srcOrd="1" destOrd="0" presId="urn:microsoft.com/office/officeart/2005/8/layout/hierarchy2"/>
    <dgm:cxn modelId="{2274DC11-C5A7-4E26-9814-53787676ED5B}" type="presOf" srcId="{049DBA7B-CFC1-47A5-B982-43764A987823}" destId="{CBD0879F-590C-4A68-9D0A-37831B6D8F37}" srcOrd="1" destOrd="0" presId="urn:microsoft.com/office/officeart/2005/8/layout/hierarchy2"/>
    <dgm:cxn modelId="{1B3F9E19-F858-4808-8152-9E0D0E168BB7}" type="presOf" srcId="{A881FD2A-A5EE-49E2-8C0F-AAA4B09AA52D}" destId="{8DAFE940-BA53-463A-B01D-97947548351D}" srcOrd="0" destOrd="0" presId="urn:microsoft.com/office/officeart/2005/8/layout/hierarchy2"/>
    <dgm:cxn modelId="{BB9E4E2B-39CE-4B3C-AD6B-A30FFDD9A6D7}" type="presOf" srcId="{96DD7A0B-240C-4EA3-B186-B073B2442CC0}" destId="{9A600995-9531-4A55-B434-FF9956FD1EAB}" srcOrd="0" destOrd="0" presId="urn:microsoft.com/office/officeart/2005/8/layout/hierarchy2"/>
    <dgm:cxn modelId="{2AA7752C-F611-42AE-ADAF-465E38EFEBB0}" type="presOf" srcId="{7C11A946-6B33-46F2-8330-762B9F57511C}" destId="{34A35271-0156-4724-A2CA-03D388CDDD55}" srcOrd="1" destOrd="0" presId="urn:microsoft.com/office/officeart/2005/8/layout/hierarchy2"/>
    <dgm:cxn modelId="{283BED64-1146-431B-8B21-1E13CB4DC488}" type="presOf" srcId="{7C11A946-6B33-46F2-8330-762B9F57511C}" destId="{CCA7CCCF-F5BD-4C48-BD3C-D22C2E1296AD}" srcOrd="0" destOrd="0" presId="urn:microsoft.com/office/officeart/2005/8/layout/hierarchy2"/>
    <dgm:cxn modelId="{0A8E0465-993B-4C72-8B62-E640F6E1DF37}" type="presOf" srcId="{B0C8C85F-B86C-4A3B-8C52-341D8A8A70CC}" destId="{09745074-46B6-4A00-9326-33AF8A0C5442}" srcOrd="0" destOrd="0" presId="urn:microsoft.com/office/officeart/2005/8/layout/hierarchy2"/>
    <dgm:cxn modelId="{B5D50A7A-CFB5-48DD-A5DE-0C1BA26A8F50}" type="presOf" srcId="{4881A487-E7C8-4274-9CC1-395C6D16FCE8}" destId="{27E48FD2-7EDE-499C-AA2F-161F31317E91}" srcOrd="0" destOrd="0" presId="urn:microsoft.com/office/officeart/2005/8/layout/hierarchy2"/>
    <dgm:cxn modelId="{E011797A-F328-495C-AD21-C8BA717FE2A0}" type="presOf" srcId="{39A5AA05-BD2C-4346-95D7-96A654B011AB}" destId="{9F3DE5B2-D7C6-4E10-9B37-A1677F72F01D}" srcOrd="0" destOrd="0" presId="urn:microsoft.com/office/officeart/2005/8/layout/hierarchy2"/>
    <dgm:cxn modelId="{031D5089-B22F-4F3F-A792-552D05A67E4E}" type="presOf" srcId="{049DBA7B-CFC1-47A5-B982-43764A987823}" destId="{C23F574F-5978-45C4-A74F-AB8FA219D867}" srcOrd="0" destOrd="0" presId="urn:microsoft.com/office/officeart/2005/8/layout/hierarchy2"/>
    <dgm:cxn modelId="{F06CA1A5-887E-4D4E-99A3-978080706332}" srcId="{B0C8C85F-B86C-4A3B-8C52-341D8A8A70CC}" destId="{39A5AA05-BD2C-4346-95D7-96A654B011AB}" srcOrd="0" destOrd="0" parTransId="{049DBA7B-CFC1-47A5-B982-43764A987823}" sibTransId="{333E929B-A817-4D63-9541-E16B2805946A}"/>
    <dgm:cxn modelId="{FA7424C4-8C50-4CBB-91DA-02AB7A77DD1A}" type="presOf" srcId="{9508D3B2-727E-46E1-90C0-670A92B38F61}" destId="{93C29335-908F-43EC-BDFD-840A2113C787}" srcOrd="0" destOrd="0" presId="urn:microsoft.com/office/officeart/2005/8/layout/hierarchy2"/>
    <dgm:cxn modelId="{4DE5B6EB-F6C5-48EA-B98E-C90B7660372B}" srcId="{B0C8C85F-B86C-4A3B-8C52-341D8A8A70CC}" destId="{9508D3B2-727E-46E1-90C0-670A92B38F61}" srcOrd="2" destOrd="0" parTransId="{96DD7A0B-240C-4EA3-B186-B073B2442CC0}" sibTransId="{457953C2-B6C1-430E-9941-4F6736CCD11E}"/>
    <dgm:cxn modelId="{2710B4F5-1F9A-4420-9886-CC6F5299D918}" srcId="{4881A487-E7C8-4274-9CC1-395C6D16FCE8}" destId="{B0C8C85F-B86C-4A3B-8C52-341D8A8A70CC}" srcOrd="0" destOrd="0" parTransId="{158FCE1D-554C-4954-B4C5-61E884F71FCB}" sibTransId="{8BF859C8-9E57-4529-A420-EDCEA408F996}"/>
    <dgm:cxn modelId="{F16E8FC7-23BD-41B5-AACB-7357C8938761}" type="presParOf" srcId="{27E48FD2-7EDE-499C-AA2F-161F31317E91}" destId="{95CC04DB-BED4-4483-ABAC-38158BBA9B9E}" srcOrd="0" destOrd="0" presId="urn:microsoft.com/office/officeart/2005/8/layout/hierarchy2"/>
    <dgm:cxn modelId="{1C69E636-470F-43CB-9650-1B4190FBFBF8}" type="presParOf" srcId="{95CC04DB-BED4-4483-ABAC-38158BBA9B9E}" destId="{09745074-46B6-4A00-9326-33AF8A0C5442}" srcOrd="0" destOrd="0" presId="urn:microsoft.com/office/officeart/2005/8/layout/hierarchy2"/>
    <dgm:cxn modelId="{0F26C97F-32D8-4718-836E-F4FD75629C95}" type="presParOf" srcId="{95CC04DB-BED4-4483-ABAC-38158BBA9B9E}" destId="{B30A89D8-A8F2-4904-8E80-6A0906812097}" srcOrd="1" destOrd="0" presId="urn:microsoft.com/office/officeart/2005/8/layout/hierarchy2"/>
    <dgm:cxn modelId="{338D0BBF-50B7-4AD7-8728-6BAFFC5F2B57}" type="presParOf" srcId="{B30A89D8-A8F2-4904-8E80-6A0906812097}" destId="{C23F574F-5978-45C4-A74F-AB8FA219D867}" srcOrd="0" destOrd="0" presId="urn:microsoft.com/office/officeart/2005/8/layout/hierarchy2"/>
    <dgm:cxn modelId="{738BE33A-0F66-46E4-85C7-EE816DCC6C3E}" type="presParOf" srcId="{C23F574F-5978-45C4-A74F-AB8FA219D867}" destId="{CBD0879F-590C-4A68-9D0A-37831B6D8F37}" srcOrd="0" destOrd="0" presId="urn:microsoft.com/office/officeart/2005/8/layout/hierarchy2"/>
    <dgm:cxn modelId="{E6C5EF3B-6964-4DF8-A5AD-29CD0E587AD8}" type="presParOf" srcId="{B30A89D8-A8F2-4904-8E80-6A0906812097}" destId="{F85EF26C-0392-474C-82FA-02CCF53C5599}" srcOrd="1" destOrd="0" presId="urn:microsoft.com/office/officeart/2005/8/layout/hierarchy2"/>
    <dgm:cxn modelId="{CE611CD4-23BC-443D-A2D6-BA1617C2DA85}" type="presParOf" srcId="{F85EF26C-0392-474C-82FA-02CCF53C5599}" destId="{9F3DE5B2-D7C6-4E10-9B37-A1677F72F01D}" srcOrd="0" destOrd="0" presId="urn:microsoft.com/office/officeart/2005/8/layout/hierarchy2"/>
    <dgm:cxn modelId="{D4CAA8C6-AE6C-4ADA-A287-3865C6170F5F}" type="presParOf" srcId="{F85EF26C-0392-474C-82FA-02CCF53C5599}" destId="{0B36DF2E-5B83-48B5-9C66-444E8D375FFB}" srcOrd="1" destOrd="0" presId="urn:microsoft.com/office/officeart/2005/8/layout/hierarchy2"/>
    <dgm:cxn modelId="{F62293C8-D73B-4870-AD23-A388120A4E16}" type="presParOf" srcId="{B30A89D8-A8F2-4904-8E80-6A0906812097}" destId="{CCA7CCCF-F5BD-4C48-BD3C-D22C2E1296AD}" srcOrd="2" destOrd="0" presId="urn:microsoft.com/office/officeart/2005/8/layout/hierarchy2"/>
    <dgm:cxn modelId="{11DB057C-16C6-41BA-8B32-302246CFE04A}" type="presParOf" srcId="{CCA7CCCF-F5BD-4C48-BD3C-D22C2E1296AD}" destId="{34A35271-0156-4724-A2CA-03D388CDDD55}" srcOrd="0" destOrd="0" presId="urn:microsoft.com/office/officeart/2005/8/layout/hierarchy2"/>
    <dgm:cxn modelId="{10D8A8F6-5238-4CE5-B76E-50E1B4C3077D}" type="presParOf" srcId="{B30A89D8-A8F2-4904-8E80-6A0906812097}" destId="{7CC248F3-1F53-449F-9041-F082F331CD43}" srcOrd="3" destOrd="0" presId="urn:microsoft.com/office/officeart/2005/8/layout/hierarchy2"/>
    <dgm:cxn modelId="{6C00E3AE-1BED-4F55-8057-4BAFC9F363E5}" type="presParOf" srcId="{7CC248F3-1F53-449F-9041-F082F331CD43}" destId="{8DAFE940-BA53-463A-B01D-97947548351D}" srcOrd="0" destOrd="0" presId="urn:microsoft.com/office/officeart/2005/8/layout/hierarchy2"/>
    <dgm:cxn modelId="{C6D5C949-3F2D-44A2-ACAB-FDB06CEB8FE5}" type="presParOf" srcId="{7CC248F3-1F53-449F-9041-F082F331CD43}" destId="{F8146D69-2C67-4637-8F34-BDCB95035D09}" srcOrd="1" destOrd="0" presId="urn:microsoft.com/office/officeart/2005/8/layout/hierarchy2"/>
    <dgm:cxn modelId="{115454E5-B546-4442-B166-B4F0D34B5D01}" type="presParOf" srcId="{B30A89D8-A8F2-4904-8E80-6A0906812097}" destId="{9A600995-9531-4A55-B434-FF9956FD1EAB}" srcOrd="4" destOrd="0" presId="urn:microsoft.com/office/officeart/2005/8/layout/hierarchy2"/>
    <dgm:cxn modelId="{EFF039B0-0284-4A77-B579-B9B1954320DC}" type="presParOf" srcId="{9A600995-9531-4A55-B434-FF9956FD1EAB}" destId="{72B34039-A951-423E-AB11-EBF0024C1BC3}" srcOrd="0" destOrd="0" presId="urn:microsoft.com/office/officeart/2005/8/layout/hierarchy2"/>
    <dgm:cxn modelId="{4C454932-0635-4893-9047-913D7CF96794}" type="presParOf" srcId="{B30A89D8-A8F2-4904-8E80-6A0906812097}" destId="{97AE3252-39B8-48BE-97BF-85633F0E3427}" srcOrd="5" destOrd="0" presId="urn:microsoft.com/office/officeart/2005/8/layout/hierarchy2"/>
    <dgm:cxn modelId="{D3F60BBA-AF9A-4D07-A09A-ABCD1FB2C09B}" type="presParOf" srcId="{97AE3252-39B8-48BE-97BF-85633F0E3427}" destId="{93C29335-908F-43EC-BDFD-840A2113C787}" srcOrd="0" destOrd="0" presId="urn:microsoft.com/office/officeart/2005/8/layout/hierarchy2"/>
    <dgm:cxn modelId="{344673E2-3EA0-44AD-AA5D-58F68E39225E}" type="presParOf" srcId="{97AE3252-39B8-48BE-97BF-85633F0E3427}" destId="{B298AB46-EEB7-4B4E-A65B-15193B44CDF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0FCB131-E356-44B1-A8FD-594365FB68A2}" type="doc">
      <dgm:prSet loTypeId="urn:microsoft.com/office/officeart/2005/8/layout/vList3#1" loCatId="picture" qsTypeId="urn:microsoft.com/office/officeart/2005/8/quickstyle/simple5" qsCatId="simple" csTypeId="urn:microsoft.com/office/officeart/2005/8/colors/colorful4" csCatId="colorful" phldr="1"/>
      <dgm:spPr/>
    </dgm:pt>
    <dgm:pt modelId="{DF16ADF4-1837-4FDB-8196-21A1602C0971}">
      <dgm:prSet phldrT="[Texto]" custT="1"/>
      <dgm:spPr>
        <a:xfrm rot="10800000">
          <a:off x="1395568" y="3065"/>
          <a:ext cx="4501220" cy="1696327"/>
        </a:xfrm>
        <a:prstGeom prst="homePlate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ctr">
            <a:buNone/>
          </a:pPr>
          <a:r>
            <a:rPr lang="es-MX" sz="1600" b="1" u="none" dirty="0">
              <a:solidFill>
                <a:sysClr val="window" lastClr="FFFFFF"/>
              </a:solidFill>
              <a:effectLst/>
              <a:latin typeface="Calibri"/>
              <a:ea typeface="+mn-ea"/>
              <a:cs typeface="+mn-cs"/>
            </a:rPr>
            <a:t>VALORES DOCUMENTALES</a:t>
          </a:r>
        </a:p>
        <a:p>
          <a:pPr algn="l">
            <a:buNone/>
          </a:pPr>
          <a:r>
            <a:rPr lang="es-MX" sz="16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Primarios:  Administrativo, legal, fiscal-contable</a:t>
          </a:r>
        </a:p>
        <a:p>
          <a:pPr algn="l">
            <a:buNone/>
          </a:pPr>
          <a:r>
            <a:rPr lang="es-MX" sz="16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Secundarios: informativo, testimonial, </a:t>
          </a:r>
          <a:r>
            <a:rPr lang="es-MX" sz="1600" b="1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evidencial</a:t>
          </a:r>
          <a:endParaRPr lang="es-MX" sz="16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2710F73-5856-4FE0-8B17-26AFC05B0E34}" type="parTrans" cxnId="{85C636F8-DD10-43BA-916F-77A44F38E89B}">
      <dgm:prSet/>
      <dgm:spPr/>
      <dgm:t>
        <a:bodyPr/>
        <a:lstStyle/>
        <a:p>
          <a:endParaRPr lang="es-MX"/>
        </a:p>
      </dgm:t>
    </dgm:pt>
    <dgm:pt modelId="{F3D78735-6E7C-4BAC-980C-AC7E66091B8E}" type="sibTrans" cxnId="{85C636F8-DD10-43BA-916F-77A44F38E89B}">
      <dgm:prSet/>
      <dgm:spPr/>
      <dgm:t>
        <a:bodyPr/>
        <a:lstStyle/>
        <a:p>
          <a:endParaRPr lang="es-MX"/>
        </a:p>
      </dgm:t>
    </dgm:pt>
    <dgm:pt modelId="{1964905F-C077-4526-8E5F-6317567047F9}">
      <dgm:prSet phldrT="[Texto]" custT="1"/>
      <dgm:spPr>
        <a:xfrm rot="10800000">
          <a:off x="1398706" y="2090050"/>
          <a:ext cx="4501220" cy="1308702"/>
        </a:xfrm>
        <a:prstGeom prst="homePlate">
          <a:avLst/>
        </a:prstGeom>
        <a:gradFill rotWithShape="0">
          <a:gsLst>
            <a:gs pos="0">
              <a:srgbClr val="8064A2">
                <a:hueOff val="-2232385"/>
                <a:satOff val="13449"/>
                <a:lumOff val="1078"/>
                <a:alphaOff val="0"/>
                <a:shade val="51000"/>
                <a:satMod val="130000"/>
              </a:srgbClr>
            </a:gs>
            <a:gs pos="80000">
              <a:srgbClr val="8064A2">
                <a:hueOff val="-2232385"/>
                <a:satOff val="13449"/>
                <a:lumOff val="1078"/>
                <a:alphaOff val="0"/>
                <a:shade val="93000"/>
                <a:satMod val="130000"/>
              </a:srgbClr>
            </a:gs>
            <a:gs pos="100000">
              <a:srgbClr val="8064A2">
                <a:hueOff val="-2232385"/>
                <a:satOff val="13449"/>
                <a:lumOff val="1078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ctr">
            <a:buNone/>
          </a:pPr>
          <a:r>
            <a:rPr lang="es-MX" sz="1600" b="1" u="none" dirty="0">
              <a:solidFill>
                <a:sysClr val="window" lastClr="FFFFFF"/>
              </a:solidFill>
              <a:effectLst/>
              <a:latin typeface="Calibri"/>
              <a:ea typeface="+mn-ea"/>
              <a:cs typeface="+mn-cs"/>
            </a:rPr>
            <a:t>PLAZOS DE CONSERVACIÓN</a:t>
          </a:r>
          <a:endParaRPr lang="es-ES" sz="1600" b="1" u="none" dirty="0">
            <a:solidFill>
              <a:sysClr val="window" lastClr="FFFFFF"/>
            </a:solidFill>
            <a:effectLst/>
            <a:latin typeface="Calibri"/>
            <a:ea typeface="+mn-ea"/>
            <a:cs typeface="+mn-cs"/>
          </a:endParaRPr>
        </a:p>
        <a:p>
          <a:pPr algn="ctr">
            <a:buNone/>
          </a:pPr>
          <a:r>
            <a:rPr lang="es-ES" sz="16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El tiempo que permanecen los documentos en cada unidad de archivo </a:t>
          </a:r>
        </a:p>
        <a:p>
          <a:pPr algn="ctr">
            <a:buNone/>
          </a:pPr>
          <a:r>
            <a:rPr lang="es-ES" sz="16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Vigencia documental + término precautorio y plazo de reserva  (LGTAIP)</a:t>
          </a:r>
          <a:endParaRPr lang="es-MX" sz="16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2F47B03-B5AA-4554-A150-3AB20C1F8AA5}" type="parTrans" cxnId="{84B21C8C-3032-4515-B2DF-CE56FAD394F1}">
      <dgm:prSet/>
      <dgm:spPr/>
      <dgm:t>
        <a:bodyPr/>
        <a:lstStyle/>
        <a:p>
          <a:endParaRPr lang="es-MX"/>
        </a:p>
      </dgm:t>
    </dgm:pt>
    <dgm:pt modelId="{A3430C24-030A-48DE-9AC7-7B293F53C752}" type="sibTrans" cxnId="{84B21C8C-3032-4515-B2DF-CE56FAD394F1}">
      <dgm:prSet/>
      <dgm:spPr/>
      <dgm:t>
        <a:bodyPr/>
        <a:lstStyle/>
        <a:p>
          <a:endParaRPr lang="es-MX"/>
        </a:p>
      </dgm:t>
    </dgm:pt>
    <dgm:pt modelId="{DE93103D-7CC6-4958-8C67-095E13BAC53C}">
      <dgm:prSet phldrT="[Texto]" custT="1"/>
      <dgm:spPr>
        <a:xfrm rot="10800000">
          <a:off x="1413065" y="3759911"/>
          <a:ext cx="4501220" cy="1655312"/>
        </a:xfrm>
        <a:prstGeom prst="homePlate">
          <a:avLst/>
        </a:prstGeom>
        <a:gradFill rotWithShape="0">
          <a:gsLst>
            <a:gs pos="0">
              <a:srgbClr val="8064A2">
                <a:hueOff val="-4464770"/>
                <a:satOff val="26899"/>
                <a:lumOff val="2156"/>
                <a:alphaOff val="0"/>
                <a:shade val="51000"/>
                <a:satMod val="130000"/>
              </a:srgbClr>
            </a:gs>
            <a:gs pos="80000">
              <a:srgbClr val="8064A2">
                <a:hueOff val="-4464770"/>
                <a:satOff val="26899"/>
                <a:lumOff val="2156"/>
                <a:alphaOff val="0"/>
                <a:shade val="93000"/>
                <a:satMod val="130000"/>
              </a:srgbClr>
            </a:gs>
            <a:gs pos="100000">
              <a:srgbClr val="8064A2">
                <a:hueOff val="-4464770"/>
                <a:satOff val="26899"/>
                <a:lumOff val="2156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ctr">
            <a:buNone/>
          </a:pPr>
          <a:r>
            <a:rPr lang="es-MX" sz="1600" b="1" u="none" dirty="0">
              <a:solidFill>
                <a:sysClr val="window" lastClr="FFFFFF"/>
              </a:solidFill>
              <a:effectLst/>
              <a:latin typeface="Calibri"/>
              <a:ea typeface="+mn-ea"/>
              <a:cs typeface="+mn-cs"/>
            </a:rPr>
            <a:t>DISPOSICIÓN DOCUMENTAL </a:t>
          </a:r>
        </a:p>
        <a:p>
          <a:pPr algn="l">
            <a:buNone/>
          </a:pPr>
          <a:r>
            <a:rPr lang="es-MX" sz="16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Baja (eliminación), o transferencia y conservación </a:t>
          </a:r>
        </a:p>
      </dgm:t>
    </dgm:pt>
    <dgm:pt modelId="{F0D95FE6-D23A-48D8-B244-2F9C205BDC8C}" type="parTrans" cxnId="{247F15B0-2155-4243-906F-E953117760DF}">
      <dgm:prSet/>
      <dgm:spPr/>
      <dgm:t>
        <a:bodyPr/>
        <a:lstStyle/>
        <a:p>
          <a:endParaRPr lang="es-MX"/>
        </a:p>
      </dgm:t>
    </dgm:pt>
    <dgm:pt modelId="{48E01768-CB40-4374-8134-45C112616084}" type="sibTrans" cxnId="{247F15B0-2155-4243-906F-E953117760DF}">
      <dgm:prSet/>
      <dgm:spPr/>
      <dgm:t>
        <a:bodyPr/>
        <a:lstStyle/>
        <a:p>
          <a:endParaRPr lang="es-MX"/>
        </a:p>
      </dgm:t>
    </dgm:pt>
    <dgm:pt modelId="{F17A3EF0-D0AB-47CF-B785-2E69FD95DC08}" type="pres">
      <dgm:prSet presAssocID="{80FCB131-E356-44B1-A8FD-594365FB68A2}" presName="linearFlow" presStyleCnt="0">
        <dgm:presLayoutVars>
          <dgm:dir/>
          <dgm:resizeHandles val="exact"/>
        </dgm:presLayoutVars>
      </dgm:prSet>
      <dgm:spPr/>
    </dgm:pt>
    <dgm:pt modelId="{AD64254E-210B-4F6B-9C51-F220EFA8FF7A}" type="pres">
      <dgm:prSet presAssocID="{DF16ADF4-1837-4FDB-8196-21A1602C0971}" presName="composite" presStyleCnt="0"/>
      <dgm:spPr/>
    </dgm:pt>
    <dgm:pt modelId="{AF8BB6F0-FA15-40F1-AFB6-66AADA5F6454}" type="pres">
      <dgm:prSet presAssocID="{DF16ADF4-1837-4FDB-8196-21A1602C0971}" presName="imgShp" presStyleLbl="fgImgPlace1" presStyleIdx="0" presStyleCnt="3" custScaleX="80019" custScaleY="85537"/>
      <dgm:spPr>
        <a:xfrm>
          <a:off x="871963" y="291516"/>
          <a:ext cx="1047210" cy="111942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</dgm:pt>
    <dgm:pt modelId="{ED90ADA7-E334-4933-A594-2C3233D342AD}" type="pres">
      <dgm:prSet presAssocID="{DF16ADF4-1837-4FDB-8196-21A1602C0971}" presName="txShp" presStyleLbl="node1" presStyleIdx="0" presStyleCnt="3" custScaleY="129619">
        <dgm:presLayoutVars>
          <dgm:bulletEnabled val="1"/>
        </dgm:presLayoutVars>
      </dgm:prSet>
      <dgm:spPr/>
    </dgm:pt>
    <dgm:pt modelId="{D0ED6C8A-B964-4A93-8392-5AFA3633E4E9}" type="pres">
      <dgm:prSet presAssocID="{F3D78735-6E7C-4BAC-980C-AC7E66091B8E}" presName="spacing" presStyleCnt="0"/>
      <dgm:spPr/>
    </dgm:pt>
    <dgm:pt modelId="{AD97B5F6-9B2B-44B7-B4E6-BEDB1B11BCAE}" type="pres">
      <dgm:prSet presAssocID="{1964905F-C077-4526-8E5F-6317567047F9}" presName="composite" presStyleCnt="0"/>
      <dgm:spPr/>
    </dgm:pt>
    <dgm:pt modelId="{D3494A99-1730-4D9E-84C9-AD7BB12B46A7}" type="pres">
      <dgm:prSet presAssocID="{1964905F-C077-4526-8E5F-6317567047F9}" presName="imgShp" presStyleLbl="fgImgPlace1" presStyleIdx="1" presStyleCnt="3" custScaleX="80978" custScaleY="78001"/>
      <dgm:spPr>
        <a:xfrm>
          <a:off x="868825" y="2234000"/>
          <a:ext cx="1059761" cy="1020801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</dgm:pt>
    <dgm:pt modelId="{07E341D7-A85D-483E-A21F-663D5F249C52}" type="pres">
      <dgm:prSet presAssocID="{1964905F-C077-4526-8E5F-6317567047F9}" presName="txShp" presStyleLbl="node1" presStyleIdx="1" presStyleCnt="3">
        <dgm:presLayoutVars>
          <dgm:bulletEnabled val="1"/>
        </dgm:presLayoutVars>
      </dgm:prSet>
      <dgm:spPr/>
    </dgm:pt>
    <dgm:pt modelId="{B6C93B5F-D5E7-4189-9423-B33F04DBA38E}" type="pres">
      <dgm:prSet presAssocID="{A3430C24-030A-48DE-9AC7-7B293F53C752}" presName="spacing" presStyleCnt="0"/>
      <dgm:spPr/>
    </dgm:pt>
    <dgm:pt modelId="{C72CC4C5-B8E6-40EE-B6EA-E1C75A708DC0}" type="pres">
      <dgm:prSet presAssocID="{DE93103D-7CC6-4958-8C67-095E13BAC53C}" presName="composite" presStyleCnt="0"/>
      <dgm:spPr/>
    </dgm:pt>
    <dgm:pt modelId="{E9EEA209-D8D6-4E2E-9441-AE8803419837}" type="pres">
      <dgm:prSet presAssocID="{DE93103D-7CC6-4958-8C67-095E13BAC53C}" presName="imgShp" presStyleLbl="fgImgPlace1" presStyleIdx="2" presStyleCnt="3" custScaleX="81721" custScaleY="77775"/>
      <dgm:spPr>
        <a:xfrm>
          <a:off x="866394" y="4108144"/>
          <a:ext cx="1069484" cy="101784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</dgm:pt>
    <dgm:pt modelId="{5E8633E0-768C-4348-BC5E-2BBB560FD22F}" type="pres">
      <dgm:prSet presAssocID="{DE93103D-7CC6-4958-8C67-095E13BAC53C}" presName="txShp" presStyleLbl="node1" presStyleIdx="2" presStyleCnt="3" custScaleY="126485" custLinFactNeighborX="265" custLinFactNeighborY="-2254">
        <dgm:presLayoutVars>
          <dgm:bulletEnabled val="1"/>
        </dgm:presLayoutVars>
      </dgm:prSet>
      <dgm:spPr/>
    </dgm:pt>
  </dgm:ptLst>
  <dgm:cxnLst>
    <dgm:cxn modelId="{C6607406-87CF-46FC-8071-00BBE249550E}" type="presOf" srcId="{80FCB131-E356-44B1-A8FD-594365FB68A2}" destId="{F17A3EF0-D0AB-47CF-B785-2E69FD95DC08}" srcOrd="0" destOrd="0" presId="urn:microsoft.com/office/officeart/2005/8/layout/vList3#1"/>
    <dgm:cxn modelId="{9A8B763A-7AA4-4E87-A1D0-95C7CCB26063}" type="presOf" srcId="{DF16ADF4-1837-4FDB-8196-21A1602C0971}" destId="{ED90ADA7-E334-4933-A594-2C3233D342AD}" srcOrd="0" destOrd="0" presId="urn:microsoft.com/office/officeart/2005/8/layout/vList3#1"/>
    <dgm:cxn modelId="{C590EB64-EF50-46F3-A82B-F487C6E59120}" type="presOf" srcId="{1964905F-C077-4526-8E5F-6317567047F9}" destId="{07E341D7-A85D-483E-A21F-663D5F249C52}" srcOrd="0" destOrd="0" presId="urn:microsoft.com/office/officeart/2005/8/layout/vList3#1"/>
    <dgm:cxn modelId="{84B21C8C-3032-4515-B2DF-CE56FAD394F1}" srcId="{80FCB131-E356-44B1-A8FD-594365FB68A2}" destId="{1964905F-C077-4526-8E5F-6317567047F9}" srcOrd="1" destOrd="0" parTransId="{A2F47B03-B5AA-4554-A150-3AB20C1F8AA5}" sibTransId="{A3430C24-030A-48DE-9AC7-7B293F53C752}"/>
    <dgm:cxn modelId="{247F15B0-2155-4243-906F-E953117760DF}" srcId="{80FCB131-E356-44B1-A8FD-594365FB68A2}" destId="{DE93103D-7CC6-4958-8C67-095E13BAC53C}" srcOrd="2" destOrd="0" parTransId="{F0D95FE6-D23A-48D8-B244-2F9C205BDC8C}" sibTransId="{48E01768-CB40-4374-8134-45C112616084}"/>
    <dgm:cxn modelId="{8DF70EED-8BB9-4B0E-A78A-DFC40C93BD4E}" type="presOf" srcId="{DE93103D-7CC6-4958-8C67-095E13BAC53C}" destId="{5E8633E0-768C-4348-BC5E-2BBB560FD22F}" srcOrd="0" destOrd="0" presId="urn:microsoft.com/office/officeart/2005/8/layout/vList3#1"/>
    <dgm:cxn modelId="{85C636F8-DD10-43BA-916F-77A44F38E89B}" srcId="{80FCB131-E356-44B1-A8FD-594365FB68A2}" destId="{DF16ADF4-1837-4FDB-8196-21A1602C0971}" srcOrd="0" destOrd="0" parTransId="{42710F73-5856-4FE0-8B17-26AFC05B0E34}" sibTransId="{F3D78735-6E7C-4BAC-980C-AC7E66091B8E}"/>
    <dgm:cxn modelId="{CD9C14DB-13A4-4A7F-96C3-648000F7989E}" type="presParOf" srcId="{F17A3EF0-D0AB-47CF-B785-2E69FD95DC08}" destId="{AD64254E-210B-4F6B-9C51-F220EFA8FF7A}" srcOrd="0" destOrd="0" presId="urn:microsoft.com/office/officeart/2005/8/layout/vList3#1"/>
    <dgm:cxn modelId="{F2889B81-32D3-4F59-BE11-62429B6C4010}" type="presParOf" srcId="{AD64254E-210B-4F6B-9C51-F220EFA8FF7A}" destId="{AF8BB6F0-FA15-40F1-AFB6-66AADA5F6454}" srcOrd="0" destOrd="0" presId="urn:microsoft.com/office/officeart/2005/8/layout/vList3#1"/>
    <dgm:cxn modelId="{6B48519B-5F3E-4E83-9A07-514F5402623B}" type="presParOf" srcId="{AD64254E-210B-4F6B-9C51-F220EFA8FF7A}" destId="{ED90ADA7-E334-4933-A594-2C3233D342AD}" srcOrd="1" destOrd="0" presId="urn:microsoft.com/office/officeart/2005/8/layout/vList3#1"/>
    <dgm:cxn modelId="{CA16627C-E082-4CA4-B99E-BE9B28A32C17}" type="presParOf" srcId="{F17A3EF0-D0AB-47CF-B785-2E69FD95DC08}" destId="{D0ED6C8A-B964-4A93-8392-5AFA3633E4E9}" srcOrd="1" destOrd="0" presId="urn:microsoft.com/office/officeart/2005/8/layout/vList3#1"/>
    <dgm:cxn modelId="{88D8F43C-9AD2-49B1-908B-3FBF671798AA}" type="presParOf" srcId="{F17A3EF0-D0AB-47CF-B785-2E69FD95DC08}" destId="{AD97B5F6-9B2B-44B7-B4E6-BEDB1B11BCAE}" srcOrd="2" destOrd="0" presId="urn:microsoft.com/office/officeart/2005/8/layout/vList3#1"/>
    <dgm:cxn modelId="{0FC34878-02DA-4BFF-AC54-435AFD778D6B}" type="presParOf" srcId="{AD97B5F6-9B2B-44B7-B4E6-BEDB1B11BCAE}" destId="{D3494A99-1730-4D9E-84C9-AD7BB12B46A7}" srcOrd="0" destOrd="0" presId="urn:microsoft.com/office/officeart/2005/8/layout/vList3#1"/>
    <dgm:cxn modelId="{B536C37B-EC73-4099-86D4-9921AF14CEE5}" type="presParOf" srcId="{AD97B5F6-9B2B-44B7-B4E6-BEDB1B11BCAE}" destId="{07E341D7-A85D-483E-A21F-663D5F249C52}" srcOrd="1" destOrd="0" presId="urn:microsoft.com/office/officeart/2005/8/layout/vList3#1"/>
    <dgm:cxn modelId="{51CA85BC-3882-4742-9E3D-00CAE3FE8F18}" type="presParOf" srcId="{F17A3EF0-D0AB-47CF-B785-2E69FD95DC08}" destId="{B6C93B5F-D5E7-4189-9423-B33F04DBA38E}" srcOrd="3" destOrd="0" presId="urn:microsoft.com/office/officeart/2005/8/layout/vList3#1"/>
    <dgm:cxn modelId="{D987F964-768B-4997-9CE8-B4E21E31B995}" type="presParOf" srcId="{F17A3EF0-D0AB-47CF-B785-2E69FD95DC08}" destId="{C72CC4C5-B8E6-40EE-B6EA-E1C75A708DC0}" srcOrd="4" destOrd="0" presId="urn:microsoft.com/office/officeart/2005/8/layout/vList3#1"/>
    <dgm:cxn modelId="{4236224C-24D4-44F6-B3C6-45D3EC0B07A3}" type="presParOf" srcId="{C72CC4C5-B8E6-40EE-B6EA-E1C75A708DC0}" destId="{E9EEA209-D8D6-4E2E-9441-AE8803419837}" srcOrd="0" destOrd="0" presId="urn:microsoft.com/office/officeart/2005/8/layout/vList3#1"/>
    <dgm:cxn modelId="{2206B313-6207-49F7-AC72-B0DE4D0462D1}" type="presParOf" srcId="{C72CC4C5-B8E6-40EE-B6EA-E1C75A708DC0}" destId="{5E8633E0-768C-4348-BC5E-2BBB560FD22F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FA13CB7-B69B-4A8E-B65B-37BB983DB40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9D2FF2AF-7D08-4F72-BF10-9BE7F3C4CFA3}">
      <dgm:prSet phldrT="[Texto]" custT="1"/>
      <dgm:spPr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solidFill>
                <a:srgbClr val="FFFFFF"/>
              </a:solidFill>
              <a:latin typeface="Century Gothic"/>
              <a:ea typeface="+mn-ea"/>
              <a:cs typeface="+mn-cs"/>
            </a:rPr>
            <a:t>Normatividad que regula actuar de la institución</a:t>
          </a:r>
        </a:p>
      </dgm:t>
    </dgm:pt>
    <dgm:pt modelId="{B6F3A4C1-11E6-4DF4-8A74-B87A36356494}" type="parTrans" cxnId="{206BF3B9-9DDB-4057-A161-7011BFEA8C6C}">
      <dgm:prSet/>
      <dgm:spPr/>
      <dgm:t>
        <a:bodyPr/>
        <a:lstStyle/>
        <a:p>
          <a:endParaRPr lang="es-MX"/>
        </a:p>
      </dgm:t>
    </dgm:pt>
    <dgm:pt modelId="{96B11616-5941-46F6-8C71-DD6E3047F369}" type="sibTrans" cxnId="{206BF3B9-9DDB-4057-A161-7011BFEA8C6C}">
      <dgm:prSet/>
      <dgm:spPr/>
      <dgm:t>
        <a:bodyPr/>
        <a:lstStyle/>
        <a:p>
          <a:endParaRPr lang="es-MX"/>
        </a:p>
      </dgm:t>
    </dgm:pt>
    <dgm:pt modelId="{35D9D897-998A-4B70-8160-FEC00B8415E7}">
      <dgm:prSet phldrT="[Texto]" custT="1"/>
      <dgm:spPr>
        <a:solidFill>
          <a:srgbClr val="99CC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s-MX" sz="1800" b="1" dirty="0">
              <a:solidFill>
                <a:schemeClr val="tx1"/>
              </a:solidFill>
            </a:rPr>
            <a:t>Entrevistar a productores de la documentación</a:t>
          </a:r>
        </a:p>
      </dgm:t>
    </dgm:pt>
    <dgm:pt modelId="{113DFFF6-E515-411C-B835-B031E0A2423A}" type="parTrans" cxnId="{2662DB70-0862-4B2A-BA0F-49E02858364F}">
      <dgm:prSet/>
      <dgm:spPr>
        <a:ln w="28575">
          <a:solidFill>
            <a:srgbClr val="003399"/>
          </a:solidFill>
        </a:ln>
      </dgm:spPr>
      <dgm:t>
        <a:bodyPr/>
        <a:lstStyle/>
        <a:p>
          <a:endParaRPr lang="es-MX"/>
        </a:p>
      </dgm:t>
    </dgm:pt>
    <dgm:pt modelId="{20C585C9-331A-4FE4-9724-DF585A09A411}" type="sibTrans" cxnId="{2662DB70-0862-4B2A-BA0F-49E02858364F}">
      <dgm:prSet/>
      <dgm:spPr/>
      <dgm:t>
        <a:bodyPr/>
        <a:lstStyle/>
        <a:p>
          <a:endParaRPr lang="es-MX"/>
        </a:p>
      </dgm:t>
    </dgm:pt>
    <dgm:pt modelId="{055BFB62-DC80-4D23-A13B-AFC00C0EBDCB}">
      <dgm:prSet phldrT="[Texto]" custT="1"/>
      <dgm:spPr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s-MX" sz="1800" b="1" dirty="0"/>
            <a:t>Frecuencia de consulta-trámite concluido-expediente cerrado</a:t>
          </a:r>
        </a:p>
      </dgm:t>
    </dgm:pt>
    <dgm:pt modelId="{BF8E1398-DB97-4134-A7E9-188CB4899DD7}" type="parTrans" cxnId="{06D02192-1DF2-41ED-B7D2-AE6D587A22BA}">
      <dgm:prSet/>
      <dgm:spPr>
        <a:ln w="28575">
          <a:solidFill>
            <a:srgbClr val="003399"/>
          </a:solidFill>
        </a:ln>
      </dgm:spPr>
      <dgm:t>
        <a:bodyPr/>
        <a:lstStyle/>
        <a:p>
          <a:endParaRPr lang="es-MX"/>
        </a:p>
      </dgm:t>
    </dgm:pt>
    <dgm:pt modelId="{D3B5255F-E870-4B28-9E65-E4A3E2AD2C8B}" type="sibTrans" cxnId="{06D02192-1DF2-41ED-B7D2-AE6D587A22BA}">
      <dgm:prSet/>
      <dgm:spPr/>
      <dgm:t>
        <a:bodyPr/>
        <a:lstStyle/>
        <a:p>
          <a:endParaRPr lang="es-MX"/>
        </a:p>
      </dgm:t>
    </dgm:pt>
    <dgm:pt modelId="{704C1157-EA8A-49D3-A9F8-8A95310540BD}">
      <dgm:prSet phldrT="[Texto]" custT="1"/>
      <dgm:spPr>
        <a:solidFill>
          <a:srgbClr val="6A7BFC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s-MX" sz="1800" b="1" dirty="0">
              <a:solidFill>
                <a:schemeClr val="tx1"/>
              </a:solidFill>
            </a:rPr>
            <a:t>Volumen  documental (cantidad de expedientes y soportes </a:t>
          </a:r>
          <a:r>
            <a:rPr lang="es-MX" sz="1600" b="1" dirty="0">
              <a:solidFill>
                <a:schemeClr val="tx1"/>
              </a:solidFill>
            </a:rPr>
            <a:t>)</a:t>
          </a:r>
        </a:p>
      </dgm:t>
    </dgm:pt>
    <dgm:pt modelId="{D20290CE-AFE3-4332-A048-C75F0CA6E3EA}" type="parTrans" cxnId="{D5B4EB9E-8782-4429-8985-1156F949D38C}">
      <dgm:prSet/>
      <dgm:spPr>
        <a:ln w="28575">
          <a:solidFill>
            <a:srgbClr val="003399"/>
          </a:solidFill>
        </a:ln>
      </dgm:spPr>
      <dgm:t>
        <a:bodyPr/>
        <a:lstStyle/>
        <a:p>
          <a:endParaRPr lang="es-MX"/>
        </a:p>
      </dgm:t>
    </dgm:pt>
    <dgm:pt modelId="{CDD7EBE1-1950-4671-9AAC-2F197FECF9A8}" type="sibTrans" cxnId="{D5B4EB9E-8782-4429-8985-1156F949D38C}">
      <dgm:prSet/>
      <dgm:spPr/>
      <dgm:t>
        <a:bodyPr/>
        <a:lstStyle/>
        <a:p>
          <a:endParaRPr lang="es-MX"/>
        </a:p>
      </dgm:t>
    </dgm:pt>
    <dgm:pt modelId="{59E31DEA-5D67-4F2C-A42D-CBA10910322D}">
      <dgm:prSet phldrT="[Texto]" custT="1"/>
      <dgm:spPr>
        <a:solidFill>
          <a:srgbClr val="99CC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s-MX" sz="1800" b="1" dirty="0"/>
            <a:t>Tipo de soportes documentales (papel. Videos, fotos, planos, etc.)</a:t>
          </a:r>
        </a:p>
      </dgm:t>
    </dgm:pt>
    <dgm:pt modelId="{A35E3123-9479-4696-9276-12CBC0FBBF02}" type="parTrans" cxnId="{D7B3CE55-3B59-4145-87D1-14A33F294D7A}">
      <dgm:prSet/>
      <dgm:spPr>
        <a:ln w="28575">
          <a:solidFill>
            <a:srgbClr val="003399"/>
          </a:solidFill>
        </a:ln>
      </dgm:spPr>
      <dgm:t>
        <a:bodyPr/>
        <a:lstStyle/>
        <a:p>
          <a:endParaRPr lang="es-MX"/>
        </a:p>
      </dgm:t>
    </dgm:pt>
    <dgm:pt modelId="{13E0D3BA-605D-4590-BD82-E474F508A5E4}" type="sibTrans" cxnId="{D7B3CE55-3B59-4145-87D1-14A33F294D7A}">
      <dgm:prSet/>
      <dgm:spPr/>
      <dgm:t>
        <a:bodyPr/>
        <a:lstStyle/>
        <a:p>
          <a:endParaRPr lang="es-MX"/>
        </a:p>
      </dgm:t>
    </dgm:pt>
    <dgm:pt modelId="{FAF2EEEB-682B-48C3-98D7-DF7A99AF4B77}" type="pres">
      <dgm:prSet presAssocID="{2FA13CB7-B69B-4A8E-B65B-37BB983DB407}" presName="linear" presStyleCnt="0">
        <dgm:presLayoutVars>
          <dgm:dir/>
          <dgm:animLvl val="lvl"/>
          <dgm:resizeHandles val="exact"/>
        </dgm:presLayoutVars>
      </dgm:prSet>
      <dgm:spPr/>
    </dgm:pt>
    <dgm:pt modelId="{67765350-2254-4513-A867-081BC9EEA891}" type="pres">
      <dgm:prSet presAssocID="{9D2FF2AF-7D08-4F72-BF10-9BE7F3C4CFA3}" presName="parentLin" presStyleCnt="0"/>
      <dgm:spPr/>
    </dgm:pt>
    <dgm:pt modelId="{5FD6179E-6209-4580-A0F8-2AA5C8701F5E}" type="pres">
      <dgm:prSet presAssocID="{9D2FF2AF-7D08-4F72-BF10-9BE7F3C4CFA3}" presName="parentLeftMargin" presStyleLbl="node1" presStyleIdx="0" presStyleCnt="5"/>
      <dgm:spPr/>
    </dgm:pt>
    <dgm:pt modelId="{7F144038-B675-423B-B996-822DAC1F34C6}" type="pres">
      <dgm:prSet presAssocID="{9D2FF2AF-7D08-4F72-BF10-9BE7F3C4CFA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C453F81-4219-4254-80E9-10CB2FD38D32}" type="pres">
      <dgm:prSet presAssocID="{9D2FF2AF-7D08-4F72-BF10-9BE7F3C4CFA3}" presName="negativeSpace" presStyleCnt="0"/>
      <dgm:spPr/>
    </dgm:pt>
    <dgm:pt modelId="{77737F94-83A3-4FF6-BBCD-5F07C29CB854}" type="pres">
      <dgm:prSet presAssocID="{9D2FF2AF-7D08-4F72-BF10-9BE7F3C4CFA3}" presName="childText" presStyleLbl="conFgAcc1" presStyleIdx="0" presStyleCnt="5">
        <dgm:presLayoutVars>
          <dgm:bulletEnabled val="1"/>
        </dgm:presLayoutVars>
      </dgm:prSet>
      <dgm:spPr/>
    </dgm:pt>
    <dgm:pt modelId="{A87EEABF-8DFB-4126-AD0A-42E8969B711F}" type="pres">
      <dgm:prSet presAssocID="{96B11616-5941-46F6-8C71-DD6E3047F369}" presName="spaceBetweenRectangles" presStyleCnt="0"/>
      <dgm:spPr/>
    </dgm:pt>
    <dgm:pt modelId="{68875ECC-2E73-468B-8191-5A7DCF60684F}" type="pres">
      <dgm:prSet presAssocID="{35D9D897-998A-4B70-8160-FEC00B8415E7}" presName="parentLin" presStyleCnt="0"/>
      <dgm:spPr/>
    </dgm:pt>
    <dgm:pt modelId="{2C4768B2-1E56-412F-9C5B-F02B69E263F0}" type="pres">
      <dgm:prSet presAssocID="{35D9D897-998A-4B70-8160-FEC00B8415E7}" presName="parentLeftMargin" presStyleLbl="node1" presStyleIdx="0" presStyleCnt="5"/>
      <dgm:spPr/>
    </dgm:pt>
    <dgm:pt modelId="{468A669D-679B-446C-9C9D-ECFAAB4FA8D9}" type="pres">
      <dgm:prSet presAssocID="{35D9D897-998A-4B70-8160-FEC00B8415E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86E5163-E1F2-42B4-91A8-AF640757EFB2}" type="pres">
      <dgm:prSet presAssocID="{35D9D897-998A-4B70-8160-FEC00B8415E7}" presName="negativeSpace" presStyleCnt="0"/>
      <dgm:spPr/>
    </dgm:pt>
    <dgm:pt modelId="{9138566A-468F-489D-BEFF-90F1240D50E0}" type="pres">
      <dgm:prSet presAssocID="{35D9D897-998A-4B70-8160-FEC00B8415E7}" presName="childText" presStyleLbl="conFgAcc1" presStyleIdx="1" presStyleCnt="5">
        <dgm:presLayoutVars>
          <dgm:bulletEnabled val="1"/>
        </dgm:presLayoutVars>
      </dgm:prSet>
      <dgm:spPr/>
    </dgm:pt>
    <dgm:pt modelId="{518D2383-84DB-4E24-A888-FEB19476CBA2}" type="pres">
      <dgm:prSet presAssocID="{20C585C9-331A-4FE4-9724-DF585A09A411}" presName="spaceBetweenRectangles" presStyleCnt="0"/>
      <dgm:spPr/>
    </dgm:pt>
    <dgm:pt modelId="{B767F416-2FC6-4A93-AC2D-F6976DC13064}" type="pres">
      <dgm:prSet presAssocID="{055BFB62-DC80-4D23-A13B-AFC00C0EBDCB}" presName="parentLin" presStyleCnt="0"/>
      <dgm:spPr/>
    </dgm:pt>
    <dgm:pt modelId="{91F7233C-6428-46AD-9933-6A15B53C0B88}" type="pres">
      <dgm:prSet presAssocID="{055BFB62-DC80-4D23-A13B-AFC00C0EBDCB}" presName="parentLeftMargin" presStyleLbl="node1" presStyleIdx="1" presStyleCnt="5"/>
      <dgm:spPr/>
    </dgm:pt>
    <dgm:pt modelId="{A64AF4AB-DA3D-44AE-BE0A-5EEEE3AA1F6A}" type="pres">
      <dgm:prSet presAssocID="{055BFB62-DC80-4D23-A13B-AFC00C0EBDC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9272DCB-CA65-428D-8FB2-1D4138C21102}" type="pres">
      <dgm:prSet presAssocID="{055BFB62-DC80-4D23-A13B-AFC00C0EBDCB}" presName="negativeSpace" presStyleCnt="0"/>
      <dgm:spPr/>
    </dgm:pt>
    <dgm:pt modelId="{A8DCF306-9C89-429E-AFC4-775ADECE15BD}" type="pres">
      <dgm:prSet presAssocID="{055BFB62-DC80-4D23-A13B-AFC00C0EBDCB}" presName="childText" presStyleLbl="conFgAcc1" presStyleIdx="2" presStyleCnt="5">
        <dgm:presLayoutVars>
          <dgm:bulletEnabled val="1"/>
        </dgm:presLayoutVars>
      </dgm:prSet>
      <dgm:spPr/>
    </dgm:pt>
    <dgm:pt modelId="{0A66206B-810B-4DF6-9735-01303ED80551}" type="pres">
      <dgm:prSet presAssocID="{D3B5255F-E870-4B28-9E65-E4A3E2AD2C8B}" presName="spaceBetweenRectangles" presStyleCnt="0"/>
      <dgm:spPr/>
    </dgm:pt>
    <dgm:pt modelId="{82771A73-3EFC-4E42-9071-4AF7DF5EA8EB}" type="pres">
      <dgm:prSet presAssocID="{59E31DEA-5D67-4F2C-A42D-CBA10910322D}" presName="parentLin" presStyleCnt="0"/>
      <dgm:spPr/>
    </dgm:pt>
    <dgm:pt modelId="{EF366A48-C16D-42C6-ACC4-10FDE31B7DA7}" type="pres">
      <dgm:prSet presAssocID="{59E31DEA-5D67-4F2C-A42D-CBA10910322D}" presName="parentLeftMargin" presStyleLbl="node1" presStyleIdx="2" presStyleCnt="5"/>
      <dgm:spPr/>
    </dgm:pt>
    <dgm:pt modelId="{D0545460-9BA2-4287-899F-2C912895B1AC}" type="pres">
      <dgm:prSet presAssocID="{59E31DEA-5D67-4F2C-A42D-CBA10910322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69EA07B-3E92-4CF7-B529-A377CA28D6DF}" type="pres">
      <dgm:prSet presAssocID="{59E31DEA-5D67-4F2C-A42D-CBA10910322D}" presName="negativeSpace" presStyleCnt="0"/>
      <dgm:spPr/>
    </dgm:pt>
    <dgm:pt modelId="{5A898197-D896-417D-95F3-72F18E1A6354}" type="pres">
      <dgm:prSet presAssocID="{59E31DEA-5D67-4F2C-A42D-CBA10910322D}" presName="childText" presStyleLbl="conFgAcc1" presStyleIdx="3" presStyleCnt="5">
        <dgm:presLayoutVars>
          <dgm:bulletEnabled val="1"/>
        </dgm:presLayoutVars>
      </dgm:prSet>
      <dgm:spPr/>
    </dgm:pt>
    <dgm:pt modelId="{C24DAC5F-4513-4212-AB9B-8F470FED5608}" type="pres">
      <dgm:prSet presAssocID="{13E0D3BA-605D-4590-BD82-E474F508A5E4}" presName="spaceBetweenRectangles" presStyleCnt="0"/>
      <dgm:spPr/>
    </dgm:pt>
    <dgm:pt modelId="{B201743F-4AC9-4A8E-906A-9866B282044D}" type="pres">
      <dgm:prSet presAssocID="{704C1157-EA8A-49D3-A9F8-8A95310540BD}" presName="parentLin" presStyleCnt="0"/>
      <dgm:spPr/>
    </dgm:pt>
    <dgm:pt modelId="{9EB61882-826B-4DF6-9813-0B87DBC32683}" type="pres">
      <dgm:prSet presAssocID="{704C1157-EA8A-49D3-A9F8-8A95310540BD}" presName="parentLeftMargin" presStyleLbl="node1" presStyleIdx="3" presStyleCnt="5"/>
      <dgm:spPr/>
    </dgm:pt>
    <dgm:pt modelId="{EF415F3C-A4F8-4B4E-A3DA-E18382225D1B}" type="pres">
      <dgm:prSet presAssocID="{704C1157-EA8A-49D3-A9F8-8A95310540BD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9BC311D3-420D-452E-9313-13328B29ACD8}" type="pres">
      <dgm:prSet presAssocID="{704C1157-EA8A-49D3-A9F8-8A95310540BD}" presName="negativeSpace" presStyleCnt="0"/>
      <dgm:spPr/>
    </dgm:pt>
    <dgm:pt modelId="{DB968AFF-C854-46F0-B50A-E99FAF560786}" type="pres">
      <dgm:prSet presAssocID="{704C1157-EA8A-49D3-A9F8-8A95310540BD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C453E540-BDCA-4FED-A82B-86553B87DC3E}" type="presOf" srcId="{055BFB62-DC80-4D23-A13B-AFC00C0EBDCB}" destId="{A64AF4AB-DA3D-44AE-BE0A-5EEEE3AA1F6A}" srcOrd="1" destOrd="0" presId="urn:microsoft.com/office/officeart/2005/8/layout/list1"/>
    <dgm:cxn modelId="{97424B60-83FE-4D70-8B25-9E841969DB43}" type="presOf" srcId="{59E31DEA-5D67-4F2C-A42D-CBA10910322D}" destId="{EF366A48-C16D-42C6-ACC4-10FDE31B7DA7}" srcOrd="0" destOrd="0" presId="urn:microsoft.com/office/officeart/2005/8/layout/list1"/>
    <dgm:cxn modelId="{04936C62-FA3A-401A-91E7-9D3BCC4AC508}" type="presOf" srcId="{9D2FF2AF-7D08-4F72-BF10-9BE7F3C4CFA3}" destId="{7F144038-B675-423B-B996-822DAC1F34C6}" srcOrd="1" destOrd="0" presId="urn:microsoft.com/office/officeart/2005/8/layout/list1"/>
    <dgm:cxn modelId="{2A2C1268-F4BF-473A-B803-4235CF49AF16}" type="presOf" srcId="{704C1157-EA8A-49D3-A9F8-8A95310540BD}" destId="{EF415F3C-A4F8-4B4E-A3DA-E18382225D1B}" srcOrd="1" destOrd="0" presId="urn:microsoft.com/office/officeart/2005/8/layout/list1"/>
    <dgm:cxn modelId="{3B94FE4C-C967-4FB7-B590-ED2F5EC014BF}" type="presOf" srcId="{9D2FF2AF-7D08-4F72-BF10-9BE7F3C4CFA3}" destId="{5FD6179E-6209-4580-A0F8-2AA5C8701F5E}" srcOrd="0" destOrd="0" presId="urn:microsoft.com/office/officeart/2005/8/layout/list1"/>
    <dgm:cxn modelId="{2662DB70-0862-4B2A-BA0F-49E02858364F}" srcId="{2FA13CB7-B69B-4A8E-B65B-37BB983DB407}" destId="{35D9D897-998A-4B70-8160-FEC00B8415E7}" srcOrd="1" destOrd="0" parTransId="{113DFFF6-E515-411C-B835-B031E0A2423A}" sibTransId="{20C585C9-331A-4FE4-9724-DF585A09A411}"/>
    <dgm:cxn modelId="{D7B3CE55-3B59-4145-87D1-14A33F294D7A}" srcId="{2FA13CB7-B69B-4A8E-B65B-37BB983DB407}" destId="{59E31DEA-5D67-4F2C-A42D-CBA10910322D}" srcOrd="3" destOrd="0" parTransId="{A35E3123-9479-4696-9276-12CBC0FBBF02}" sibTransId="{13E0D3BA-605D-4590-BD82-E474F508A5E4}"/>
    <dgm:cxn modelId="{33890685-35F4-4D73-9CF6-3A7B3D5DD3E3}" type="presOf" srcId="{35D9D897-998A-4B70-8160-FEC00B8415E7}" destId="{2C4768B2-1E56-412F-9C5B-F02B69E263F0}" srcOrd="0" destOrd="0" presId="urn:microsoft.com/office/officeart/2005/8/layout/list1"/>
    <dgm:cxn modelId="{06D02192-1DF2-41ED-B7D2-AE6D587A22BA}" srcId="{2FA13CB7-B69B-4A8E-B65B-37BB983DB407}" destId="{055BFB62-DC80-4D23-A13B-AFC00C0EBDCB}" srcOrd="2" destOrd="0" parTransId="{BF8E1398-DB97-4134-A7E9-188CB4899DD7}" sibTransId="{D3B5255F-E870-4B28-9E65-E4A3E2AD2C8B}"/>
    <dgm:cxn modelId="{F3A1A295-E6BB-41D3-9114-D2A0EE0BB8AC}" type="presOf" srcId="{35D9D897-998A-4B70-8160-FEC00B8415E7}" destId="{468A669D-679B-446C-9C9D-ECFAAB4FA8D9}" srcOrd="1" destOrd="0" presId="urn:microsoft.com/office/officeart/2005/8/layout/list1"/>
    <dgm:cxn modelId="{D5B4EB9E-8782-4429-8985-1156F949D38C}" srcId="{2FA13CB7-B69B-4A8E-B65B-37BB983DB407}" destId="{704C1157-EA8A-49D3-A9F8-8A95310540BD}" srcOrd="4" destOrd="0" parTransId="{D20290CE-AFE3-4332-A048-C75F0CA6E3EA}" sibTransId="{CDD7EBE1-1950-4671-9AAC-2F197FECF9A8}"/>
    <dgm:cxn modelId="{BFF90CB6-1B86-4C97-85EC-1DE0CD515898}" type="presOf" srcId="{704C1157-EA8A-49D3-A9F8-8A95310540BD}" destId="{9EB61882-826B-4DF6-9813-0B87DBC32683}" srcOrd="0" destOrd="0" presId="urn:microsoft.com/office/officeart/2005/8/layout/list1"/>
    <dgm:cxn modelId="{206BF3B9-9DDB-4057-A161-7011BFEA8C6C}" srcId="{2FA13CB7-B69B-4A8E-B65B-37BB983DB407}" destId="{9D2FF2AF-7D08-4F72-BF10-9BE7F3C4CFA3}" srcOrd="0" destOrd="0" parTransId="{B6F3A4C1-11E6-4DF4-8A74-B87A36356494}" sibTransId="{96B11616-5941-46F6-8C71-DD6E3047F369}"/>
    <dgm:cxn modelId="{BAF6C1EA-BE77-4660-A39D-76B5A90D5F87}" type="presOf" srcId="{055BFB62-DC80-4D23-A13B-AFC00C0EBDCB}" destId="{91F7233C-6428-46AD-9933-6A15B53C0B88}" srcOrd="0" destOrd="0" presId="urn:microsoft.com/office/officeart/2005/8/layout/list1"/>
    <dgm:cxn modelId="{788DB7FA-743C-48B6-9587-93C6527AEF16}" type="presOf" srcId="{2FA13CB7-B69B-4A8E-B65B-37BB983DB407}" destId="{FAF2EEEB-682B-48C3-98D7-DF7A99AF4B77}" srcOrd="0" destOrd="0" presId="urn:microsoft.com/office/officeart/2005/8/layout/list1"/>
    <dgm:cxn modelId="{ED178BFF-BB4D-4CE9-8640-F7145AF5D3B4}" type="presOf" srcId="{59E31DEA-5D67-4F2C-A42D-CBA10910322D}" destId="{D0545460-9BA2-4287-899F-2C912895B1AC}" srcOrd="1" destOrd="0" presId="urn:microsoft.com/office/officeart/2005/8/layout/list1"/>
    <dgm:cxn modelId="{791A11AA-A673-4DC3-BC02-551A119F804E}" type="presParOf" srcId="{FAF2EEEB-682B-48C3-98D7-DF7A99AF4B77}" destId="{67765350-2254-4513-A867-081BC9EEA891}" srcOrd="0" destOrd="0" presId="urn:microsoft.com/office/officeart/2005/8/layout/list1"/>
    <dgm:cxn modelId="{4F6A8A8A-2FE1-4D10-8F02-01BE497B2179}" type="presParOf" srcId="{67765350-2254-4513-A867-081BC9EEA891}" destId="{5FD6179E-6209-4580-A0F8-2AA5C8701F5E}" srcOrd="0" destOrd="0" presId="urn:microsoft.com/office/officeart/2005/8/layout/list1"/>
    <dgm:cxn modelId="{02E40A5B-9C7F-4028-B8C3-EB6C94463001}" type="presParOf" srcId="{67765350-2254-4513-A867-081BC9EEA891}" destId="{7F144038-B675-423B-B996-822DAC1F34C6}" srcOrd="1" destOrd="0" presId="urn:microsoft.com/office/officeart/2005/8/layout/list1"/>
    <dgm:cxn modelId="{5E139BA8-EF33-4D66-8FFD-8A3CB74C8939}" type="presParOf" srcId="{FAF2EEEB-682B-48C3-98D7-DF7A99AF4B77}" destId="{AC453F81-4219-4254-80E9-10CB2FD38D32}" srcOrd="1" destOrd="0" presId="urn:microsoft.com/office/officeart/2005/8/layout/list1"/>
    <dgm:cxn modelId="{8E7C51DD-7639-46B4-B893-8854543CC71F}" type="presParOf" srcId="{FAF2EEEB-682B-48C3-98D7-DF7A99AF4B77}" destId="{77737F94-83A3-4FF6-BBCD-5F07C29CB854}" srcOrd="2" destOrd="0" presId="urn:microsoft.com/office/officeart/2005/8/layout/list1"/>
    <dgm:cxn modelId="{4F04B50A-222F-4F9E-A6F6-A3DA61EB6246}" type="presParOf" srcId="{FAF2EEEB-682B-48C3-98D7-DF7A99AF4B77}" destId="{A87EEABF-8DFB-4126-AD0A-42E8969B711F}" srcOrd="3" destOrd="0" presId="urn:microsoft.com/office/officeart/2005/8/layout/list1"/>
    <dgm:cxn modelId="{DADD5EEE-C4CE-4F8B-97E0-E3ED30BA0936}" type="presParOf" srcId="{FAF2EEEB-682B-48C3-98D7-DF7A99AF4B77}" destId="{68875ECC-2E73-468B-8191-5A7DCF60684F}" srcOrd="4" destOrd="0" presId="urn:microsoft.com/office/officeart/2005/8/layout/list1"/>
    <dgm:cxn modelId="{237B31BB-4B47-4E8E-A5EA-492CDA65D6E8}" type="presParOf" srcId="{68875ECC-2E73-468B-8191-5A7DCF60684F}" destId="{2C4768B2-1E56-412F-9C5B-F02B69E263F0}" srcOrd="0" destOrd="0" presId="urn:microsoft.com/office/officeart/2005/8/layout/list1"/>
    <dgm:cxn modelId="{4999FE78-8908-43A5-AA92-C53C322805F7}" type="presParOf" srcId="{68875ECC-2E73-468B-8191-5A7DCF60684F}" destId="{468A669D-679B-446C-9C9D-ECFAAB4FA8D9}" srcOrd="1" destOrd="0" presId="urn:microsoft.com/office/officeart/2005/8/layout/list1"/>
    <dgm:cxn modelId="{F1613691-C732-4DF4-BFE9-46941FBE8756}" type="presParOf" srcId="{FAF2EEEB-682B-48C3-98D7-DF7A99AF4B77}" destId="{E86E5163-E1F2-42B4-91A8-AF640757EFB2}" srcOrd="5" destOrd="0" presId="urn:microsoft.com/office/officeart/2005/8/layout/list1"/>
    <dgm:cxn modelId="{033A4DB1-3DF4-4086-86ED-9ED905230B11}" type="presParOf" srcId="{FAF2EEEB-682B-48C3-98D7-DF7A99AF4B77}" destId="{9138566A-468F-489D-BEFF-90F1240D50E0}" srcOrd="6" destOrd="0" presId="urn:microsoft.com/office/officeart/2005/8/layout/list1"/>
    <dgm:cxn modelId="{9B6CB79C-3CE9-4683-9DA1-95F28FC4B59E}" type="presParOf" srcId="{FAF2EEEB-682B-48C3-98D7-DF7A99AF4B77}" destId="{518D2383-84DB-4E24-A888-FEB19476CBA2}" srcOrd="7" destOrd="0" presId="urn:microsoft.com/office/officeart/2005/8/layout/list1"/>
    <dgm:cxn modelId="{27D40009-15A7-45DC-902C-1521DE15AD48}" type="presParOf" srcId="{FAF2EEEB-682B-48C3-98D7-DF7A99AF4B77}" destId="{B767F416-2FC6-4A93-AC2D-F6976DC13064}" srcOrd="8" destOrd="0" presId="urn:microsoft.com/office/officeart/2005/8/layout/list1"/>
    <dgm:cxn modelId="{D2CFB943-4815-420D-A6F8-9D2B3F350326}" type="presParOf" srcId="{B767F416-2FC6-4A93-AC2D-F6976DC13064}" destId="{91F7233C-6428-46AD-9933-6A15B53C0B88}" srcOrd="0" destOrd="0" presId="urn:microsoft.com/office/officeart/2005/8/layout/list1"/>
    <dgm:cxn modelId="{4C11DDFA-E43A-469B-B219-8EB22F3F4D45}" type="presParOf" srcId="{B767F416-2FC6-4A93-AC2D-F6976DC13064}" destId="{A64AF4AB-DA3D-44AE-BE0A-5EEEE3AA1F6A}" srcOrd="1" destOrd="0" presId="urn:microsoft.com/office/officeart/2005/8/layout/list1"/>
    <dgm:cxn modelId="{D99A9C80-C07A-4F14-B137-CCD2B087FA61}" type="presParOf" srcId="{FAF2EEEB-682B-48C3-98D7-DF7A99AF4B77}" destId="{99272DCB-CA65-428D-8FB2-1D4138C21102}" srcOrd="9" destOrd="0" presId="urn:microsoft.com/office/officeart/2005/8/layout/list1"/>
    <dgm:cxn modelId="{5C7E169D-1F6B-4CF2-BB3B-0DC08A15B4D1}" type="presParOf" srcId="{FAF2EEEB-682B-48C3-98D7-DF7A99AF4B77}" destId="{A8DCF306-9C89-429E-AFC4-775ADECE15BD}" srcOrd="10" destOrd="0" presId="urn:microsoft.com/office/officeart/2005/8/layout/list1"/>
    <dgm:cxn modelId="{09ECAAAF-A0BB-405F-819C-9230390D468A}" type="presParOf" srcId="{FAF2EEEB-682B-48C3-98D7-DF7A99AF4B77}" destId="{0A66206B-810B-4DF6-9735-01303ED80551}" srcOrd="11" destOrd="0" presId="urn:microsoft.com/office/officeart/2005/8/layout/list1"/>
    <dgm:cxn modelId="{793718F1-B0C6-4A82-BF5D-0D34FE64CF5F}" type="presParOf" srcId="{FAF2EEEB-682B-48C3-98D7-DF7A99AF4B77}" destId="{82771A73-3EFC-4E42-9071-4AF7DF5EA8EB}" srcOrd="12" destOrd="0" presId="urn:microsoft.com/office/officeart/2005/8/layout/list1"/>
    <dgm:cxn modelId="{9C84DD64-3B99-4140-967B-B1A18F1F0197}" type="presParOf" srcId="{82771A73-3EFC-4E42-9071-4AF7DF5EA8EB}" destId="{EF366A48-C16D-42C6-ACC4-10FDE31B7DA7}" srcOrd="0" destOrd="0" presId="urn:microsoft.com/office/officeart/2005/8/layout/list1"/>
    <dgm:cxn modelId="{A04B6147-D492-4DAF-BF4C-2EA10124A487}" type="presParOf" srcId="{82771A73-3EFC-4E42-9071-4AF7DF5EA8EB}" destId="{D0545460-9BA2-4287-899F-2C912895B1AC}" srcOrd="1" destOrd="0" presId="urn:microsoft.com/office/officeart/2005/8/layout/list1"/>
    <dgm:cxn modelId="{41659DA7-CE2E-4000-8CE0-C1FE5D38750C}" type="presParOf" srcId="{FAF2EEEB-682B-48C3-98D7-DF7A99AF4B77}" destId="{769EA07B-3E92-4CF7-B529-A377CA28D6DF}" srcOrd="13" destOrd="0" presId="urn:microsoft.com/office/officeart/2005/8/layout/list1"/>
    <dgm:cxn modelId="{A9A4B4F6-B639-4731-B078-A5754B80A083}" type="presParOf" srcId="{FAF2EEEB-682B-48C3-98D7-DF7A99AF4B77}" destId="{5A898197-D896-417D-95F3-72F18E1A6354}" srcOrd="14" destOrd="0" presId="urn:microsoft.com/office/officeart/2005/8/layout/list1"/>
    <dgm:cxn modelId="{E7281C6C-5508-40DA-9CEA-8A45301151E8}" type="presParOf" srcId="{FAF2EEEB-682B-48C3-98D7-DF7A99AF4B77}" destId="{C24DAC5F-4513-4212-AB9B-8F470FED5608}" srcOrd="15" destOrd="0" presId="urn:microsoft.com/office/officeart/2005/8/layout/list1"/>
    <dgm:cxn modelId="{28D47B70-1900-4118-82C1-9CD987372355}" type="presParOf" srcId="{FAF2EEEB-682B-48C3-98D7-DF7A99AF4B77}" destId="{B201743F-4AC9-4A8E-906A-9866B282044D}" srcOrd="16" destOrd="0" presId="urn:microsoft.com/office/officeart/2005/8/layout/list1"/>
    <dgm:cxn modelId="{4DBEECF7-4087-495B-8E48-3F82C692A882}" type="presParOf" srcId="{B201743F-4AC9-4A8E-906A-9866B282044D}" destId="{9EB61882-826B-4DF6-9813-0B87DBC32683}" srcOrd="0" destOrd="0" presId="urn:microsoft.com/office/officeart/2005/8/layout/list1"/>
    <dgm:cxn modelId="{B55A81F1-2539-4040-8064-9A4B3293D56C}" type="presParOf" srcId="{B201743F-4AC9-4A8E-906A-9866B282044D}" destId="{EF415F3C-A4F8-4B4E-A3DA-E18382225D1B}" srcOrd="1" destOrd="0" presId="urn:microsoft.com/office/officeart/2005/8/layout/list1"/>
    <dgm:cxn modelId="{1260BFF0-64BD-4823-BC5A-885D17882B60}" type="presParOf" srcId="{FAF2EEEB-682B-48C3-98D7-DF7A99AF4B77}" destId="{9BC311D3-420D-452E-9313-13328B29ACD8}" srcOrd="17" destOrd="0" presId="urn:microsoft.com/office/officeart/2005/8/layout/list1"/>
    <dgm:cxn modelId="{53D8A578-8D9C-4CCF-84C7-896403A87880}" type="presParOf" srcId="{FAF2EEEB-682B-48C3-98D7-DF7A99AF4B77}" destId="{DB968AFF-C854-46F0-B50A-E99FAF56078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586FF4B-F4D7-41DC-BAA0-0C17791E66B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CC4329A3-5BC1-4FAF-8282-82514DDFA75E}">
      <dgm:prSet phldrT="[Texto]" custT="1"/>
      <dgm:spPr>
        <a:solidFill>
          <a:schemeClr val="bg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s-MX" sz="2000" b="1" dirty="0">
              <a:solidFill>
                <a:schemeClr val="tx1"/>
              </a:solidFill>
            </a:rPr>
            <a:t>Determinar valores </a:t>
          </a:r>
          <a:r>
            <a:rPr lang="es-MX" sz="2000" b="1" dirty="0">
              <a:solidFill>
                <a:schemeClr val="tx1"/>
              </a:solidFill>
              <a:hlinkClick xmlns:r="http://schemas.openxmlformats.org/officeDocument/2006/relationships" r:id="rId1" action="ppaction://hlinksldjump"/>
            </a:rPr>
            <a:t>primarios</a:t>
          </a:r>
          <a:endParaRPr lang="es-MX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5DE6FF-7AC7-4195-9BBE-26BC7FEDD9DE}" type="parTrans" cxnId="{61245B36-792E-4FD1-B7F0-D671139FE5D3}">
      <dgm:prSet/>
      <dgm:spPr/>
      <dgm:t>
        <a:bodyPr/>
        <a:lstStyle/>
        <a:p>
          <a:endParaRPr lang="es-MX"/>
        </a:p>
      </dgm:t>
    </dgm:pt>
    <dgm:pt modelId="{F78CC9ED-3C8D-4B25-9984-011DE9E440C0}" type="sibTrans" cxnId="{61245B36-792E-4FD1-B7F0-D671139FE5D3}">
      <dgm:prSet/>
      <dgm:spPr/>
      <dgm:t>
        <a:bodyPr/>
        <a:lstStyle/>
        <a:p>
          <a:endParaRPr lang="es-MX"/>
        </a:p>
      </dgm:t>
    </dgm:pt>
    <dgm:pt modelId="{A90D272E-0D03-4DB4-95FD-8B3A0CF27C32}">
      <dgm:prSet phldrT="[Texto]" custT="1"/>
      <dgm:spPr>
        <a:solidFill>
          <a:schemeClr val="bg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s-MX" sz="2000" b="1" dirty="0">
              <a:solidFill>
                <a:schemeClr val="tx1"/>
              </a:solidFill>
            </a:rPr>
            <a:t>Fijar plazos de acceso y transferencia</a:t>
          </a:r>
        </a:p>
      </dgm:t>
    </dgm:pt>
    <dgm:pt modelId="{CB0A85A8-F9DD-49EE-89FD-15E7E0305182}" type="parTrans" cxnId="{29A800E9-7903-4FA7-B2D3-9006AD7F2676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MX"/>
        </a:p>
      </dgm:t>
    </dgm:pt>
    <dgm:pt modelId="{92909EEB-DDA2-4119-9EC6-1297478A4256}" type="sibTrans" cxnId="{29A800E9-7903-4FA7-B2D3-9006AD7F2676}">
      <dgm:prSet/>
      <dgm:spPr/>
      <dgm:t>
        <a:bodyPr/>
        <a:lstStyle/>
        <a:p>
          <a:endParaRPr lang="es-MX"/>
        </a:p>
      </dgm:t>
    </dgm:pt>
    <dgm:pt modelId="{8218E9C6-C488-44E4-A142-67BDAF3DF521}">
      <dgm:prSet phldrT="[Texto]" custT="1"/>
      <dgm:spPr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s-MX" sz="2000" b="1" dirty="0">
              <a:solidFill>
                <a:schemeClr val="tx1"/>
              </a:solidFill>
            </a:rPr>
            <a:t>Especificar la conservación </a:t>
          </a:r>
        </a:p>
        <a:p>
          <a:r>
            <a:rPr lang="es-MX" sz="2000" b="1" dirty="0">
              <a:solidFill>
                <a:schemeClr val="tx1"/>
              </a:solidFill>
            </a:rPr>
            <a:t>o eliminación</a:t>
          </a:r>
        </a:p>
      </dgm:t>
    </dgm:pt>
    <dgm:pt modelId="{953FDD18-CDCA-4673-BF7B-0FC25EFA8621}" type="parTrans" cxnId="{80EE3CF2-BD19-4BCE-812A-9B12898C21D7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MX"/>
        </a:p>
      </dgm:t>
    </dgm:pt>
    <dgm:pt modelId="{8D3E216D-5934-48B7-B7C5-7E79FA668A88}" type="sibTrans" cxnId="{80EE3CF2-BD19-4BCE-812A-9B12898C21D7}">
      <dgm:prSet/>
      <dgm:spPr/>
      <dgm:t>
        <a:bodyPr/>
        <a:lstStyle/>
        <a:p>
          <a:endParaRPr lang="es-MX"/>
        </a:p>
      </dgm:t>
    </dgm:pt>
    <dgm:pt modelId="{0E2780BC-BAC9-4BD3-87FF-6A5028C34131}">
      <dgm:prSet phldrT="[Texto]" custT="1"/>
      <dgm:spPr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s-MX" sz="2000" b="1" dirty="0">
              <a:solidFill>
                <a:schemeClr val="tx1"/>
              </a:solidFill>
            </a:rPr>
            <a:t>Determinar valores </a:t>
          </a:r>
          <a:r>
            <a:rPr lang="es-MX" sz="2000" b="1" dirty="0">
              <a:solidFill>
                <a:schemeClr val="bg1"/>
              </a:solidFill>
              <a:hlinkClick xmlns:r="http://schemas.openxmlformats.org/officeDocument/2006/relationships" r:id="rId2" action="ppaction://hlinksldjump"/>
            </a:rPr>
            <a:t>secundarios</a:t>
          </a:r>
          <a:endParaRPr lang="es-MX" sz="2000" b="1" dirty="0">
            <a:solidFill>
              <a:schemeClr val="bg1"/>
            </a:solidFill>
          </a:endParaRPr>
        </a:p>
      </dgm:t>
    </dgm:pt>
    <dgm:pt modelId="{8D47A8D7-48B7-4029-A28F-022CC6D6BBAA}" type="parTrans" cxnId="{7889357A-A8B9-4A51-B874-B5E9D6B532D1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MX"/>
        </a:p>
      </dgm:t>
    </dgm:pt>
    <dgm:pt modelId="{0BCBDAB6-2528-4E13-A456-75E3BF8A6321}" type="sibTrans" cxnId="{7889357A-A8B9-4A51-B874-B5E9D6B532D1}">
      <dgm:prSet/>
      <dgm:spPr/>
      <dgm:t>
        <a:bodyPr/>
        <a:lstStyle/>
        <a:p>
          <a:endParaRPr lang="es-MX"/>
        </a:p>
      </dgm:t>
    </dgm:pt>
    <dgm:pt modelId="{81781B76-98FF-4A49-9D2A-97D06377C7D7}" type="pres">
      <dgm:prSet presAssocID="{7586FF4B-F4D7-41DC-BAA0-0C17791E66B6}" presName="linear" presStyleCnt="0">
        <dgm:presLayoutVars>
          <dgm:dir/>
          <dgm:animLvl val="lvl"/>
          <dgm:resizeHandles val="exact"/>
        </dgm:presLayoutVars>
      </dgm:prSet>
      <dgm:spPr/>
    </dgm:pt>
    <dgm:pt modelId="{91D592A7-5794-4436-A21C-7232F6C94684}" type="pres">
      <dgm:prSet presAssocID="{CC4329A3-5BC1-4FAF-8282-82514DDFA75E}" presName="parentLin" presStyleCnt="0"/>
      <dgm:spPr/>
    </dgm:pt>
    <dgm:pt modelId="{001631F1-88C1-4D30-9286-A0256E61813E}" type="pres">
      <dgm:prSet presAssocID="{CC4329A3-5BC1-4FAF-8282-82514DDFA75E}" presName="parentLeftMargin" presStyleLbl="node1" presStyleIdx="0" presStyleCnt="4"/>
      <dgm:spPr/>
    </dgm:pt>
    <dgm:pt modelId="{A3818ABB-4E91-4097-8793-040A6AB0E627}" type="pres">
      <dgm:prSet presAssocID="{CC4329A3-5BC1-4FAF-8282-82514DDFA75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D3DAA32-8A65-46DF-92EE-FD658BFDAE9D}" type="pres">
      <dgm:prSet presAssocID="{CC4329A3-5BC1-4FAF-8282-82514DDFA75E}" presName="negativeSpace" presStyleCnt="0"/>
      <dgm:spPr/>
    </dgm:pt>
    <dgm:pt modelId="{3CC57884-3334-405F-ABBD-248FC2A82E8C}" type="pres">
      <dgm:prSet presAssocID="{CC4329A3-5BC1-4FAF-8282-82514DDFA75E}" presName="childText" presStyleLbl="conFgAcc1" presStyleIdx="0" presStyleCnt="4">
        <dgm:presLayoutVars>
          <dgm:bulletEnabled val="1"/>
        </dgm:presLayoutVars>
      </dgm:prSet>
      <dgm:spPr/>
    </dgm:pt>
    <dgm:pt modelId="{9CAA6A5D-C549-4E6E-86E3-33EDB3EB0936}" type="pres">
      <dgm:prSet presAssocID="{F78CC9ED-3C8D-4B25-9984-011DE9E440C0}" presName="spaceBetweenRectangles" presStyleCnt="0"/>
      <dgm:spPr/>
    </dgm:pt>
    <dgm:pt modelId="{A31CE2B3-D6D3-4C06-ABDE-061B04C99A85}" type="pres">
      <dgm:prSet presAssocID="{0E2780BC-BAC9-4BD3-87FF-6A5028C34131}" presName="parentLin" presStyleCnt="0"/>
      <dgm:spPr/>
    </dgm:pt>
    <dgm:pt modelId="{B5B9FBE5-FB87-460E-BD2A-06EE944AB498}" type="pres">
      <dgm:prSet presAssocID="{0E2780BC-BAC9-4BD3-87FF-6A5028C34131}" presName="parentLeftMargin" presStyleLbl="node1" presStyleIdx="0" presStyleCnt="4"/>
      <dgm:spPr/>
    </dgm:pt>
    <dgm:pt modelId="{C899106F-128C-40FB-878D-B39BF24F3725}" type="pres">
      <dgm:prSet presAssocID="{0E2780BC-BAC9-4BD3-87FF-6A5028C3413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7E99D56-5344-4A63-978E-CBFCBCB071CD}" type="pres">
      <dgm:prSet presAssocID="{0E2780BC-BAC9-4BD3-87FF-6A5028C34131}" presName="negativeSpace" presStyleCnt="0"/>
      <dgm:spPr/>
    </dgm:pt>
    <dgm:pt modelId="{EED233F6-354A-42C1-AAF8-3A04B1216ADD}" type="pres">
      <dgm:prSet presAssocID="{0E2780BC-BAC9-4BD3-87FF-6A5028C34131}" presName="childText" presStyleLbl="conFgAcc1" presStyleIdx="1" presStyleCnt="4">
        <dgm:presLayoutVars>
          <dgm:bulletEnabled val="1"/>
        </dgm:presLayoutVars>
      </dgm:prSet>
      <dgm:spPr/>
    </dgm:pt>
    <dgm:pt modelId="{A0E5F027-40C8-4470-85AE-B5DE44248E7D}" type="pres">
      <dgm:prSet presAssocID="{0BCBDAB6-2528-4E13-A456-75E3BF8A6321}" presName="spaceBetweenRectangles" presStyleCnt="0"/>
      <dgm:spPr/>
    </dgm:pt>
    <dgm:pt modelId="{A6AED98B-CD8A-4251-837C-BF9C18C662F7}" type="pres">
      <dgm:prSet presAssocID="{A90D272E-0D03-4DB4-95FD-8B3A0CF27C32}" presName="parentLin" presStyleCnt="0"/>
      <dgm:spPr/>
    </dgm:pt>
    <dgm:pt modelId="{FEB0FA04-D6CA-4697-A018-FF0C3BDA1557}" type="pres">
      <dgm:prSet presAssocID="{A90D272E-0D03-4DB4-95FD-8B3A0CF27C32}" presName="parentLeftMargin" presStyleLbl="node1" presStyleIdx="1" presStyleCnt="4"/>
      <dgm:spPr/>
    </dgm:pt>
    <dgm:pt modelId="{2EDFD339-67C3-464A-A7F1-ADDD0A1F730D}" type="pres">
      <dgm:prSet presAssocID="{A90D272E-0D03-4DB4-95FD-8B3A0CF27C3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DB07EB4-518A-4308-A3CA-2F538DFB5CA5}" type="pres">
      <dgm:prSet presAssocID="{A90D272E-0D03-4DB4-95FD-8B3A0CF27C32}" presName="negativeSpace" presStyleCnt="0"/>
      <dgm:spPr/>
    </dgm:pt>
    <dgm:pt modelId="{F51563A9-AF31-4B8F-B379-3C28C38034EA}" type="pres">
      <dgm:prSet presAssocID="{A90D272E-0D03-4DB4-95FD-8B3A0CF27C32}" presName="childText" presStyleLbl="conFgAcc1" presStyleIdx="2" presStyleCnt="4">
        <dgm:presLayoutVars>
          <dgm:bulletEnabled val="1"/>
        </dgm:presLayoutVars>
      </dgm:prSet>
      <dgm:spPr/>
    </dgm:pt>
    <dgm:pt modelId="{96BA7516-B988-4601-BB3C-1FD3E836776C}" type="pres">
      <dgm:prSet presAssocID="{92909EEB-DDA2-4119-9EC6-1297478A4256}" presName="spaceBetweenRectangles" presStyleCnt="0"/>
      <dgm:spPr/>
    </dgm:pt>
    <dgm:pt modelId="{0FF17EA5-06EC-488F-87FA-09A3A2D2D4D6}" type="pres">
      <dgm:prSet presAssocID="{8218E9C6-C488-44E4-A142-67BDAF3DF521}" presName="parentLin" presStyleCnt="0"/>
      <dgm:spPr/>
    </dgm:pt>
    <dgm:pt modelId="{F9D69226-C781-4DC8-8DFB-7D47E32F359C}" type="pres">
      <dgm:prSet presAssocID="{8218E9C6-C488-44E4-A142-67BDAF3DF521}" presName="parentLeftMargin" presStyleLbl="node1" presStyleIdx="2" presStyleCnt="4"/>
      <dgm:spPr/>
    </dgm:pt>
    <dgm:pt modelId="{976F009C-1EF2-4A38-9294-1D7BB6A63626}" type="pres">
      <dgm:prSet presAssocID="{8218E9C6-C488-44E4-A142-67BDAF3DF521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FB8F7CF4-F9AE-4366-82D8-9D28B6D766A4}" type="pres">
      <dgm:prSet presAssocID="{8218E9C6-C488-44E4-A142-67BDAF3DF521}" presName="negativeSpace" presStyleCnt="0"/>
      <dgm:spPr/>
    </dgm:pt>
    <dgm:pt modelId="{EEB8C23A-CE20-45B0-AA11-1B0D924837E3}" type="pres">
      <dgm:prSet presAssocID="{8218E9C6-C488-44E4-A142-67BDAF3DF52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EF5C205-74EE-4830-A310-6F88AE99037D}" type="presOf" srcId="{8218E9C6-C488-44E4-A142-67BDAF3DF521}" destId="{976F009C-1EF2-4A38-9294-1D7BB6A63626}" srcOrd="1" destOrd="0" presId="urn:microsoft.com/office/officeart/2005/8/layout/list1"/>
    <dgm:cxn modelId="{8879E71F-F6B2-4ACF-8043-3E896647C63D}" type="presOf" srcId="{8218E9C6-C488-44E4-A142-67BDAF3DF521}" destId="{F9D69226-C781-4DC8-8DFB-7D47E32F359C}" srcOrd="0" destOrd="0" presId="urn:microsoft.com/office/officeart/2005/8/layout/list1"/>
    <dgm:cxn modelId="{61245B36-792E-4FD1-B7F0-D671139FE5D3}" srcId="{7586FF4B-F4D7-41DC-BAA0-0C17791E66B6}" destId="{CC4329A3-5BC1-4FAF-8282-82514DDFA75E}" srcOrd="0" destOrd="0" parTransId="{635DE6FF-7AC7-4195-9BBE-26BC7FEDD9DE}" sibTransId="{F78CC9ED-3C8D-4B25-9984-011DE9E440C0}"/>
    <dgm:cxn modelId="{7889357A-A8B9-4A51-B874-B5E9D6B532D1}" srcId="{7586FF4B-F4D7-41DC-BAA0-0C17791E66B6}" destId="{0E2780BC-BAC9-4BD3-87FF-6A5028C34131}" srcOrd="1" destOrd="0" parTransId="{8D47A8D7-48B7-4029-A28F-022CC6D6BBAA}" sibTransId="{0BCBDAB6-2528-4E13-A456-75E3BF8A6321}"/>
    <dgm:cxn modelId="{8E77B991-D7AF-4885-9A86-828050319958}" type="presOf" srcId="{CC4329A3-5BC1-4FAF-8282-82514DDFA75E}" destId="{A3818ABB-4E91-4097-8793-040A6AB0E627}" srcOrd="1" destOrd="0" presId="urn:microsoft.com/office/officeart/2005/8/layout/list1"/>
    <dgm:cxn modelId="{4C552993-EE0C-41E1-AAA1-BC16AE170BA0}" type="presOf" srcId="{A90D272E-0D03-4DB4-95FD-8B3A0CF27C32}" destId="{FEB0FA04-D6CA-4697-A018-FF0C3BDA1557}" srcOrd="0" destOrd="0" presId="urn:microsoft.com/office/officeart/2005/8/layout/list1"/>
    <dgm:cxn modelId="{3EB13E99-9636-4285-94A3-1283204F02DA}" type="presOf" srcId="{0E2780BC-BAC9-4BD3-87FF-6A5028C34131}" destId="{B5B9FBE5-FB87-460E-BD2A-06EE944AB498}" srcOrd="0" destOrd="0" presId="urn:microsoft.com/office/officeart/2005/8/layout/list1"/>
    <dgm:cxn modelId="{1750DFBA-1E7F-45E3-814F-EBEB0C66782E}" type="presOf" srcId="{A90D272E-0D03-4DB4-95FD-8B3A0CF27C32}" destId="{2EDFD339-67C3-464A-A7F1-ADDD0A1F730D}" srcOrd="1" destOrd="0" presId="urn:microsoft.com/office/officeart/2005/8/layout/list1"/>
    <dgm:cxn modelId="{BD6089C8-9195-46CC-BC5E-329D263AA4E2}" type="presOf" srcId="{CC4329A3-5BC1-4FAF-8282-82514DDFA75E}" destId="{001631F1-88C1-4D30-9286-A0256E61813E}" srcOrd="0" destOrd="0" presId="urn:microsoft.com/office/officeart/2005/8/layout/list1"/>
    <dgm:cxn modelId="{92DBA8E5-2CE2-46C1-94DB-2186FEAC4381}" type="presOf" srcId="{7586FF4B-F4D7-41DC-BAA0-0C17791E66B6}" destId="{81781B76-98FF-4A49-9D2A-97D06377C7D7}" srcOrd="0" destOrd="0" presId="urn:microsoft.com/office/officeart/2005/8/layout/list1"/>
    <dgm:cxn modelId="{C598B6E6-BDE7-4068-91B9-D09322DD1FE7}" type="presOf" srcId="{0E2780BC-BAC9-4BD3-87FF-6A5028C34131}" destId="{C899106F-128C-40FB-878D-B39BF24F3725}" srcOrd="1" destOrd="0" presId="urn:microsoft.com/office/officeart/2005/8/layout/list1"/>
    <dgm:cxn modelId="{29A800E9-7903-4FA7-B2D3-9006AD7F2676}" srcId="{7586FF4B-F4D7-41DC-BAA0-0C17791E66B6}" destId="{A90D272E-0D03-4DB4-95FD-8B3A0CF27C32}" srcOrd="2" destOrd="0" parTransId="{CB0A85A8-F9DD-49EE-89FD-15E7E0305182}" sibTransId="{92909EEB-DDA2-4119-9EC6-1297478A4256}"/>
    <dgm:cxn modelId="{80EE3CF2-BD19-4BCE-812A-9B12898C21D7}" srcId="{7586FF4B-F4D7-41DC-BAA0-0C17791E66B6}" destId="{8218E9C6-C488-44E4-A142-67BDAF3DF521}" srcOrd="3" destOrd="0" parTransId="{953FDD18-CDCA-4673-BF7B-0FC25EFA8621}" sibTransId="{8D3E216D-5934-48B7-B7C5-7E79FA668A88}"/>
    <dgm:cxn modelId="{E73E5CD8-F146-4335-8B50-498446D7D5D4}" type="presParOf" srcId="{81781B76-98FF-4A49-9D2A-97D06377C7D7}" destId="{91D592A7-5794-4436-A21C-7232F6C94684}" srcOrd="0" destOrd="0" presId="urn:microsoft.com/office/officeart/2005/8/layout/list1"/>
    <dgm:cxn modelId="{C208FFEF-252F-479B-869E-F7B7031DC872}" type="presParOf" srcId="{91D592A7-5794-4436-A21C-7232F6C94684}" destId="{001631F1-88C1-4D30-9286-A0256E61813E}" srcOrd="0" destOrd="0" presId="urn:microsoft.com/office/officeart/2005/8/layout/list1"/>
    <dgm:cxn modelId="{E42779B7-90EE-45BF-90D7-EDC4159C0F2D}" type="presParOf" srcId="{91D592A7-5794-4436-A21C-7232F6C94684}" destId="{A3818ABB-4E91-4097-8793-040A6AB0E627}" srcOrd="1" destOrd="0" presId="urn:microsoft.com/office/officeart/2005/8/layout/list1"/>
    <dgm:cxn modelId="{18E3664D-B47C-474C-BBA8-9181D5C3D2D5}" type="presParOf" srcId="{81781B76-98FF-4A49-9D2A-97D06377C7D7}" destId="{4D3DAA32-8A65-46DF-92EE-FD658BFDAE9D}" srcOrd="1" destOrd="0" presId="urn:microsoft.com/office/officeart/2005/8/layout/list1"/>
    <dgm:cxn modelId="{5F246511-3599-4BC0-9FBE-9025E1449B8B}" type="presParOf" srcId="{81781B76-98FF-4A49-9D2A-97D06377C7D7}" destId="{3CC57884-3334-405F-ABBD-248FC2A82E8C}" srcOrd="2" destOrd="0" presId="urn:microsoft.com/office/officeart/2005/8/layout/list1"/>
    <dgm:cxn modelId="{6F6447F7-D277-4BCD-B22A-63178119FAFC}" type="presParOf" srcId="{81781B76-98FF-4A49-9D2A-97D06377C7D7}" destId="{9CAA6A5D-C549-4E6E-86E3-33EDB3EB0936}" srcOrd="3" destOrd="0" presId="urn:microsoft.com/office/officeart/2005/8/layout/list1"/>
    <dgm:cxn modelId="{E96DAEA5-0E0A-42E5-AC00-25949956A070}" type="presParOf" srcId="{81781B76-98FF-4A49-9D2A-97D06377C7D7}" destId="{A31CE2B3-D6D3-4C06-ABDE-061B04C99A85}" srcOrd="4" destOrd="0" presId="urn:microsoft.com/office/officeart/2005/8/layout/list1"/>
    <dgm:cxn modelId="{BC806CE8-E2CC-4350-A72B-94DBDFA14542}" type="presParOf" srcId="{A31CE2B3-D6D3-4C06-ABDE-061B04C99A85}" destId="{B5B9FBE5-FB87-460E-BD2A-06EE944AB498}" srcOrd="0" destOrd="0" presId="urn:microsoft.com/office/officeart/2005/8/layout/list1"/>
    <dgm:cxn modelId="{7E4686EC-246A-411C-8B5E-B1A317FC0A97}" type="presParOf" srcId="{A31CE2B3-D6D3-4C06-ABDE-061B04C99A85}" destId="{C899106F-128C-40FB-878D-B39BF24F3725}" srcOrd="1" destOrd="0" presId="urn:microsoft.com/office/officeart/2005/8/layout/list1"/>
    <dgm:cxn modelId="{F060882F-5434-4905-9983-917B59B67D36}" type="presParOf" srcId="{81781B76-98FF-4A49-9D2A-97D06377C7D7}" destId="{67E99D56-5344-4A63-978E-CBFCBCB071CD}" srcOrd="5" destOrd="0" presId="urn:microsoft.com/office/officeart/2005/8/layout/list1"/>
    <dgm:cxn modelId="{C16C4815-1A60-42A1-B2CB-10DC46A45D10}" type="presParOf" srcId="{81781B76-98FF-4A49-9D2A-97D06377C7D7}" destId="{EED233F6-354A-42C1-AAF8-3A04B1216ADD}" srcOrd="6" destOrd="0" presId="urn:microsoft.com/office/officeart/2005/8/layout/list1"/>
    <dgm:cxn modelId="{5E57CC7A-8AD9-4232-9258-485A131222CC}" type="presParOf" srcId="{81781B76-98FF-4A49-9D2A-97D06377C7D7}" destId="{A0E5F027-40C8-4470-85AE-B5DE44248E7D}" srcOrd="7" destOrd="0" presId="urn:microsoft.com/office/officeart/2005/8/layout/list1"/>
    <dgm:cxn modelId="{A89C9B60-66F7-4606-941C-D63A3012766D}" type="presParOf" srcId="{81781B76-98FF-4A49-9D2A-97D06377C7D7}" destId="{A6AED98B-CD8A-4251-837C-BF9C18C662F7}" srcOrd="8" destOrd="0" presId="urn:microsoft.com/office/officeart/2005/8/layout/list1"/>
    <dgm:cxn modelId="{E1F53C3E-81D6-49B5-A719-CD8C9E3E187B}" type="presParOf" srcId="{A6AED98B-CD8A-4251-837C-BF9C18C662F7}" destId="{FEB0FA04-D6CA-4697-A018-FF0C3BDA1557}" srcOrd="0" destOrd="0" presId="urn:microsoft.com/office/officeart/2005/8/layout/list1"/>
    <dgm:cxn modelId="{90C1B585-8AD3-4DAA-9F9F-C4DE33AE65B2}" type="presParOf" srcId="{A6AED98B-CD8A-4251-837C-BF9C18C662F7}" destId="{2EDFD339-67C3-464A-A7F1-ADDD0A1F730D}" srcOrd="1" destOrd="0" presId="urn:microsoft.com/office/officeart/2005/8/layout/list1"/>
    <dgm:cxn modelId="{B47ACB9E-48AE-40B6-B471-3980FBE46662}" type="presParOf" srcId="{81781B76-98FF-4A49-9D2A-97D06377C7D7}" destId="{3DB07EB4-518A-4308-A3CA-2F538DFB5CA5}" srcOrd="9" destOrd="0" presId="urn:microsoft.com/office/officeart/2005/8/layout/list1"/>
    <dgm:cxn modelId="{3D65F478-1016-4271-A746-997E63CDDD07}" type="presParOf" srcId="{81781B76-98FF-4A49-9D2A-97D06377C7D7}" destId="{F51563A9-AF31-4B8F-B379-3C28C38034EA}" srcOrd="10" destOrd="0" presId="urn:microsoft.com/office/officeart/2005/8/layout/list1"/>
    <dgm:cxn modelId="{78ABB5C4-205F-4806-8172-4A8F6F24F185}" type="presParOf" srcId="{81781B76-98FF-4A49-9D2A-97D06377C7D7}" destId="{96BA7516-B988-4601-BB3C-1FD3E836776C}" srcOrd="11" destOrd="0" presId="urn:microsoft.com/office/officeart/2005/8/layout/list1"/>
    <dgm:cxn modelId="{88A36C0B-76FA-43CB-B839-1E45BD7823D7}" type="presParOf" srcId="{81781B76-98FF-4A49-9D2A-97D06377C7D7}" destId="{0FF17EA5-06EC-488F-87FA-09A3A2D2D4D6}" srcOrd="12" destOrd="0" presId="urn:microsoft.com/office/officeart/2005/8/layout/list1"/>
    <dgm:cxn modelId="{EBC77BE4-5B57-49E3-95DF-725859684AF4}" type="presParOf" srcId="{0FF17EA5-06EC-488F-87FA-09A3A2D2D4D6}" destId="{F9D69226-C781-4DC8-8DFB-7D47E32F359C}" srcOrd="0" destOrd="0" presId="urn:microsoft.com/office/officeart/2005/8/layout/list1"/>
    <dgm:cxn modelId="{068C8851-66FA-48D6-8AB9-1CBBE59A07EA}" type="presParOf" srcId="{0FF17EA5-06EC-488F-87FA-09A3A2D2D4D6}" destId="{976F009C-1EF2-4A38-9294-1D7BB6A63626}" srcOrd="1" destOrd="0" presId="urn:microsoft.com/office/officeart/2005/8/layout/list1"/>
    <dgm:cxn modelId="{515674BA-7BF7-491E-8424-6B1F36BAD561}" type="presParOf" srcId="{81781B76-98FF-4A49-9D2A-97D06377C7D7}" destId="{FB8F7CF4-F9AE-4366-82D8-9D28B6D766A4}" srcOrd="13" destOrd="0" presId="urn:microsoft.com/office/officeart/2005/8/layout/list1"/>
    <dgm:cxn modelId="{0E65B1E5-B18E-4E27-B362-CE9FCAE8B266}" type="presParOf" srcId="{81781B76-98FF-4A49-9D2A-97D06377C7D7}" destId="{EEB8C23A-CE20-45B0-AA11-1B0D924837E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8364DB-72E0-4E40-A30D-852489A9E13E}">
      <dsp:nvSpPr>
        <dsp:cNvPr id="0" name=""/>
        <dsp:cNvSpPr/>
      </dsp:nvSpPr>
      <dsp:spPr>
        <a:xfrm rot="5400000">
          <a:off x="888621" y="1817559"/>
          <a:ext cx="918464" cy="104563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1E65995-23C1-443B-85B0-302796A43C3D}">
      <dsp:nvSpPr>
        <dsp:cNvPr id="0" name=""/>
        <dsp:cNvSpPr/>
      </dsp:nvSpPr>
      <dsp:spPr>
        <a:xfrm>
          <a:off x="641743" y="794195"/>
          <a:ext cx="1692049" cy="1082257"/>
        </a:xfrm>
        <a:prstGeom prst="roundRect">
          <a:avLst>
            <a:gd name="adj" fmla="val 1667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/>
            <a:t>Fondo </a:t>
          </a:r>
        </a:p>
      </dsp:txBody>
      <dsp:txXfrm>
        <a:off x="694584" y="847036"/>
        <a:ext cx="1586367" cy="976575"/>
      </dsp:txXfrm>
    </dsp:sp>
    <dsp:sp modelId="{6BAB610E-A35D-40CA-8C0A-DB00A753271C}">
      <dsp:nvSpPr>
        <dsp:cNvPr id="0" name=""/>
        <dsp:cNvSpPr/>
      </dsp:nvSpPr>
      <dsp:spPr>
        <a:xfrm>
          <a:off x="2663328" y="768019"/>
          <a:ext cx="5506901" cy="87472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b="1" kern="1200" dirty="0"/>
            <a:t>Conjunto de documentos producidos orgánicamente por una institución, se identifica con el nombre de esta última</a:t>
          </a:r>
          <a:r>
            <a:rPr lang="es-MX" sz="1700" b="1" kern="1200" dirty="0"/>
            <a:t>.</a:t>
          </a:r>
        </a:p>
      </dsp:txBody>
      <dsp:txXfrm>
        <a:off x="2663328" y="768019"/>
        <a:ext cx="5506901" cy="874728"/>
      </dsp:txXfrm>
    </dsp:sp>
    <dsp:sp modelId="{961DD81A-C9F9-470D-8FB8-4EA10F0EF43F}">
      <dsp:nvSpPr>
        <dsp:cNvPr id="0" name=""/>
        <dsp:cNvSpPr/>
      </dsp:nvSpPr>
      <dsp:spPr>
        <a:xfrm rot="5400000">
          <a:off x="3016838" y="3033291"/>
          <a:ext cx="918464" cy="104563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3246390"/>
            <a:satOff val="-24293"/>
            <a:lumOff val="-301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1346594-A524-44F5-ACC0-D4E381FC93D4}">
      <dsp:nvSpPr>
        <dsp:cNvPr id="0" name=""/>
        <dsp:cNvSpPr/>
      </dsp:nvSpPr>
      <dsp:spPr>
        <a:xfrm>
          <a:off x="2643562" y="2015155"/>
          <a:ext cx="1806031" cy="1082257"/>
        </a:xfrm>
        <a:prstGeom prst="roundRect">
          <a:avLst>
            <a:gd name="adj" fmla="val 16670"/>
          </a:avLst>
        </a:prstGeom>
        <a:solidFill>
          <a:schemeClr val="accent5">
            <a:hueOff val="1628513"/>
            <a:satOff val="5598"/>
            <a:lumOff val="-2686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600" b="1" kern="1200" dirty="0"/>
            <a:t>Sección</a:t>
          </a:r>
        </a:p>
      </dsp:txBody>
      <dsp:txXfrm>
        <a:off x="2696403" y="2067996"/>
        <a:ext cx="1700349" cy="976575"/>
      </dsp:txXfrm>
    </dsp:sp>
    <dsp:sp modelId="{6BAB1447-2629-4CBB-9364-73583D1EF3FD}">
      <dsp:nvSpPr>
        <dsp:cNvPr id="0" name=""/>
        <dsp:cNvSpPr/>
      </dsp:nvSpPr>
      <dsp:spPr>
        <a:xfrm>
          <a:off x="4574585" y="2071610"/>
          <a:ext cx="4167917" cy="87472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b="1" kern="1200" dirty="0"/>
            <a:t>Cada división del fondo, corresponde con las atribuciones/funciones de la institución</a:t>
          </a:r>
          <a:r>
            <a:rPr lang="es-MX" sz="1600" b="1" kern="1200" dirty="0"/>
            <a:t>.</a:t>
          </a:r>
        </a:p>
      </dsp:txBody>
      <dsp:txXfrm>
        <a:off x="4574585" y="2071610"/>
        <a:ext cx="4167917" cy="874728"/>
      </dsp:txXfrm>
    </dsp:sp>
    <dsp:sp modelId="{5F2A8F67-AE4E-4B5D-B823-0145D2214BB7}">
      <dsp:nvSpPr>
        <dsp:cNvPr id="0" name=""/>
        <dsp:cNvSpPr/>
      </dsp:nvSpPr>
      <dsp:spPr>
        <a:xfrm>
          <a:off x="4265795" y="3279838"/>
          <a:ext cx="1839521" cy="1082257"/>
        </a:xfrm>
        <a:prstGeom prst="roundRect">
          <a:avLst>
            <a:gd name="adj" fmla="val 16670"/>
          </a:avLst>
        </a:prstGeom>
        <a:solidFill>
          <a:schemeClr val="accent5">
            <a:hueOff val="3257026"/>
            <a:satOff val="11196"/>
            <a:lumOff val="-5372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b="1" kern="1200" dirty="0"/>
            <a:t>Serie</a:t>
          </a:r>
        </a:p>
      </dsp:txBody>
      <dsp:txXfrm>
        <a:off x="4318636" y="3332679"/>
        <a:ext cx="1733839" cy="976575"/>
      </dsp:txXfrm>
    </dsp:sp>
    <dsp:sp modelId="{FBED4D5C-5432-40A7-A782-DEDF001F6F2A}">
      <dsp:nvSpPr>
        <dsp:cNvPr id="0" name=""/>
        <dsp:cNvSpPr/>
      </dsp:nvSpPr>
      <dsp:spPr>
        <a:xfrm>
          <a:off x="6115214" y="3493664"/>
          <a:ext cx="2854022" cy="87472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1" kern="1200" dirty="0"/>
            <a:t>División de una sección con base en las  actividades específicas derivadas de las atribuciones /funciones de la institución</a:t>
          </a:r>
          <a:r>
            <a:rPr lang="es-ES" sz="1800" b="1" kern="1200" dirty="0"/>
            <a:t>.</a:t>
          </a:r>
          <a:endParaRPr lang="es-MX" sz="1800" b="1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MX" sz="1600" b="0" kern="1200" dirty="0"/>
        </a:p>
      </dsp:txBody>
      <dsp:txXfrm>
        <a:off x="6115214" y="3493664"/>
        <a:ext cx="2854022" cy="87472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B90E7D-2265-476D-BA22-546FB757A7F3}">
      <dsp:nvSpPr>
        <dsp:cNvPr id="0" name=""/>
        <dsp:cNvSpPr/>
      </dsp:nvSpPr>
      <dsp:spPr>
        <a:xfrm>
          <a:off x="0" y="366542"/>
          <a:ext cx="872676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63C9469-43A8-496E-9C08-063B7419D8EF}">
      <dsp:nvSpPr>
        <dsp:cNvPr id="0" name=""/>
        <dsp:cNvSpPr/>
      </dsp:nvSpPr>
      <dsp:spPr>
        <a:xfrm>
          <a:off x="436338" y="86102"/>
          <a:ext cx="6108732" cy="560880"/>
        </a:xfrm>
        <a:prstGeom prst="roundRect">
          <a:avLst/>
        </a:prstGeom>
        <a:solidFill>
          <a:srgbClr val="6A7BF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896" tIns="0" rIns="23089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/>
            <a:t>Introducción </a:t>
          </a:r>
          <a:r>
            <a:rPr lang="es-MX" sz="1800" kern="1200" dirty="0"/>
            <a:t>(Explicar el contexto institucional)</a:t>
          </a:r>
          <a:endParaRPr lang="es-ES" sz="1800" kern="1200" dirty="0"/>
        </a:p>
      </dsp:txBody>
      <dsp:txXfrm>
        <a:off x="463718" y="113482"/>
        <a:ext cx="6053972" cy="506120"/>
      </dsp:txXfrm>
    </dsp:sp>
    <dsp:sp modelId="{DE1D4F4C-7FD8-4A4F-81E5-A64C00EAC6A8}">
      <dsp:nvSpPr>
        <dsp:cNvPr id="0" name=""/>
        <dsp:cNvSpPr/>
      </dsp:nvSpPr>
      <dsp:spPr>
        <a:xfrm>
          <a:off x="0" y="1228382"/>
          <a:ext cx="872676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0"/>
              <a:satOff val="-6764"/>
              <a:lumOff val="676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491BFE8-07A8-4F7F-8F27-2C920E6715E1}">
      <dsp:nvSpPr>
        <dsp:cNvPr id="0" name=""/>
        <dsp:cNvSpPr/>
      </dsp:nvSpPr>
      <dsp:spPr>
        <a:xfrm>
          <a:off x="436338" y="947942"/>
          <a:ext cx="6108732" cy="560880"/>
        </a:xfrm>
        <a:prstGeom prst="round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896" tIns="0" rIns="23089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/>
            <a:t>Objetivo General</a:t>
          </a:r>
          <a:endParaRPr lang="es-ES" sz="1800" b="1" kern="1200" dirty="0"/>
        </a:p>
      </dsp:txBody>
      <dsp:txXfrm>
        <a:off x="463718" y="975322"/>
        <a:ext cx="6053972" cy="506120"/>
      </dsp:txXfrm>
    </dsp:sp>
    <dsp:sp modelId="{E94225CC-DA40-47A3-BAE5-1BC5C398ADAC}">
      <dsp:nvSpPr>
        <dsp:cNvPr id="0" name=""/>
        <dsp:cNvSpPr/>
      </dsp:nvSpPr>
      <dsp:spPr>
        <a:xfrm>
          <a:off x="0" y="2090222"/>
          <a:ext cx="872676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0"/>
              <a:satOff val="-13528"/>
              <a:lumOff val="1352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9B637F6-3696-4E53-B4F3-0892BE263ED2}">
      <dsp:nvSpPr>
        <dsp:cNvPr id="0" name=""/>
        <dsp:cNvSpPr/>
      </dsp:nvSpPr>
      <dsp:spPr>
        <a:xfrm>
          <a:off x="436338" y="1809782"/>
          <a:ext cx="6108732" cy="560880"/>
        </a:xfrm>
        <a:prstGeom prst="roundRect">
          <a:avLst/>
        </a:prstGeom>
        <a:solidFill>
          <a:srgbClr val="6A7BF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896" tIns="0" rIns="23089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/>
            <a:t>Marco legal que los regula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(Describir)</a:t>
          </a:r>
          <a:endParaRPr lang="es-ES" sz="1600" kern="1200" dirty="0"/>
        </a:p>
      </dsp:txBody>
      <dsp:txXfrm>
        <a:off x="463718" y="1837162"/>
        <a:ext cx="6053972" cy="506120"/>
      </dsp:txXfrm>
    </dsp:sp>
    <dsp:sp modelId="{D3B9BC75-7F0E-4297-A11A-F297F685ACA6}">
      <dsp:nvSpPr>
        <dsp:cNvPr id="0" name=""/>
        <dsp:cNvSpPr/>
      </dsp:nvSpPr>
      <dsp:spPr>
        <a:xfrm>
          <a:off x="0" y="2952062"/>
          <a:ext cx="872676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0"/>
              <a:satOff val="-20293"/>
              <a:lumOff val="2028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C42BE13-5D78-4565-A7A0-F984DF799D7D}">
      <dsp:nvSpPr>
        <dsp:cNvPr id="0" name=""/>
        <dsp:cNvSpPr/>
      </dsp:nvSpPr>
      <dsp:spPr>
        <a:xfrm>
          <a:off x="436338" y="2671622"/>
          <a:ext cx="6108732" cy="560880"/>
        </a:xfrm>
        <a:prstGeom prst="round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896" tIns="0" rIns="23089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/>
            <a:t>Proceso de elaboración (Describir)</a:t>
          </a:r>
          <a:endParaRPr lang="es-ES" sz="1800" b="1" kern="1200" dirty="0"/>
        </a:p>
      </dsp:txBody>
      <dsp:txXfrm>
        <a:off x="463718" y="2699002"/>
        <a:ext cx="6053972" cy="506120"/>
      </dsp:txXfrm>
    </dsp:sp>
    <dsp:sp modelId="{D5F81E3D-2C78-4DAA-A198-E46D27A78E45}">
      <dsp:nvSpPr>
        <dsp:cNvPr id="0" name=""/>
        <dsp:cNvSpPr/>
      </dsp:nvSpPr>
      <dsp:spPr>
        <a:xfrm>
          <a:off x="0" y="3813902"/>
          <a:ext cx="872676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0"/>
              <a:satOff val="-27057"/>
              <a:lumOff val="2705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5A6E201-814C-46ED-A2DD-5FCCA084AC74}">
      <dsp:nvSpPr>
        <dsp:cNvPr id="0" name=""/>
        <dsp:cNvSpPr/>
      </dsp:nvSpPr>
      <dsp:spPr>
        <a:xfrm>
          <a:off x="436338" y="3533462"/>
          <a:ext cx="6108732" cy="560880"/>
        </a:xfrm>
        <a:prstGeom prst="roundRect">
          <a:avLst/>
        </a:prstGeom>
        <a:solidFill>
          <a:srgbClr val="6A7BF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896" tIns="0" rIns="23089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/>
            <a:t>Registro de las series, sus plazos y destino final</a:t>
          </a:r>
          <a:endParaRPr lang="es-ES" sz="1800" b="1" kern="1200" dirty="0"/>
        </a:p>
      </dsp:txBody>
      <dsp:txXfrm>
        <a:off x="463718" y="3560842"/>
        <a:ext cx="6053972" cy="506120"/>
      </dsp:txXfrm>
    </dsp:sp>
    <dsp:sp modelId="{D704DFF0-DC81-4AD0-BACC-9D6055ECF598}">
      <dsp:nvSpPr>
        <dsp:cNvPr id="0" name=""/>
        <dsp:cNvSpPr/>
      </dsp:nvSpPr>
      <dsp:spPr>
        <a:xfrm>
          <a:off x="0" y="4675741"/>
          <a:ext cx="872676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0"/>
              <a:satOff val="-33821"/>
              <a:lumOff val="338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659C46-9969-4D95-810D-9605A013B24E}">
      <dsp:nvSpPr>
        <dsp:cNvPr id="0" name=""/>
        <dsp:cNvSpPr/>
      </dsp:nvSpPr>
      <dsp:spPr>
        <a:xfrm>
          <a:off x="436338" y="4395302"/>
          <a:ext cx="6108732" cy="560880"/>
        </a:xfrm>
        <a:prstGeom prst="round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896" tIns="0" rIns="23089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/>
            <a:t>Hoja de cierre 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0" i="1" kern="1200" dirty="0"/>
            <a:t>(El CDD consta de X secciones y X series doc.)</a:t>
          </a:r>
          <a:endParaRPr lang="es-ES" sz="1600" b="0" i="1" kern="1200" dirty="0"/>
        </a:p>
      </dsp:txBody>
      <dsp:txXfrm>
        <a:off x="463718" y="4422682"/>
        <a:ext cx="6053972" cy="50612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E88846-52EA-4529-80A8-887081AFEF0C}">
      <dsp:nvSpPr>
        <dsp:cNvPr id="0" name=""/>
        <dsp:cNvSpPr/>
      </dsp:nvSpPr>
      <dsp:spPr>
        <a:xfrm>
          <a:off x="3553211" y="2188689"/>
          <a:ext cx="1894577" cy="1896275"/>
        </a:xfrm>
        <a:prstGeom prst="ellipse">
          <a:avLst/>
        </a:prstGeom>
        <a:solidFill>
          <a:srgbClr val="006666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Archivos organizados</a:t>
          </a:r>
        </a:p>
      </dsp:txBody>
      <dsp:txXfrm>
        <a:off x="3830665" y="2466392"/>
        <a:ext cx="1339669" cy="1340869"/>
      </dsp:txXfrm>
    </dsp:sp>
    <dsp:sp modelId="{13192B6C-BE15-4E96-A2DE-F0472FF339DB}">
      <dsp:nvSpPr>
        <dsp:cNvPr id="0" name=""/>
        <dsp:cNvSpPr/>
      </dsp:nvSpPr>
      <dsp:spPr>
        <a:xfrm rot="16200000">
          <a:off x="4358211" y="1648092"/>
          <a:ext cx="284577" cy="560364"/>
        </a:xfrm>
        <a:prstGeom prst="rightArrow">
          <a:avLst>
            <a:gd name="adj1" fmla="val 60000"/>
            <a:gd name="adj2" fmla="val 5000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400898" y="1802852"/>
        <a:ext cx="199204" cy="336218"/>
      </dsp:txXfrm>
    </dsp:sp>
    <dsp:sp modelId="{38B70E4A-9926-438A-877E-613474B76E9D}">
      <dsp:nvSpPr>
        <dsp:cNvPr id="0" name=""/>
        <dsp:cNvSpPr/>
      </dsp:nvSpPr>
      <dsp:spPr>
        <a:xfrm>
          <a:off x="3676433" y="3619"/>
          <a:ext cx="1648132" cy="1648132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Acceso a la Información</a:t>
          </a:r>
        </a:p>
      </dsp:txBody>
      <dsp:txXfrm>
        <a:off x="3917796" y="244982"/>
        <a:ext cx="1165406" cy="1165406"/>
      </dsp:txXfrm>
    </dsp:sp>
    <dsp:sp modelId="{8B1EF105-A247-4067-B117-8B4B3A6026F1}">
      <dsp:nvSpPr>
        <dsp:cNvPr id="0" name=""/>
        <dsp:cNvSpPr/>
      </dsp:nvSpPr>
      <dsp:spPr>
        <a:xfrm rot="20520000">
          <a:off x="5507033" y="2483303"/>
          <a:ext cx="284984" cy="560364"/>
        </a:xfrm>
        <a:prstGeom prst="rightArrow">
          <a:avLst>
            <a:gd name="adj1" fmla="val 60000"/>
            <a:gd name="adj2" fmla="val 50000"/>
          </a:avLst>
        </a:prstGeom>
        <a:solidFill>
          <a:srgbClr val="8064A2">
            <a:hueOff val="-1116192"/>
            <a:satOff val="6725"/>
            <a:lumOff val="539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509125" y="2608586"/>
        <a:ext cx="199489" cy="336218"/>
      </dsp:txXfrm>
    </dsp:sp>
    <dsp:sp modelId="{BEA716F4-85AA-4E19-8504-703670239DD2}">
      <dsp:nvSpPr>
        <dsp:cNvPr id="0" name=""/>
        <dsp:cNvSpPr/>
      </dsp:nvSpPr>
      <dsp:spPr>
        <a:xfrm>
          <a:off x="5872558" y="1599197"/>
          <a:ext cx="1648132" cy="1648132"/>
        </a:xfrm>
        <a:prstGeom prst="ellipse">
          <a:avLst/>
        </a:prstGeom>
        <a:solidFill>
          <a:srgbClr val="8064A2">
            <a:hueOff val="-1116192"/>
            <a:satOff val="6725"/>
            <a:lumOff val="539"/>
            <a:alphaOff val="0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Rendición de cuentas</a:t>
          </a:r>
          <a:endParaRPr lang="es-ES" sz="16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6113921" y="1840560"/>
        <a:ext cx="1165406" cy="1165406"/>
      </dsp:txXfrm>
    </dsp:sp>
    <dsp:sp modelId="{3D3E8728-1C34-4AD4-96A6-7DB53B0E2667}">
      <dsp:nvSpPr>
        <dsp:cNvPr id="0" name=""/>
        <dsp:cNvSpPr/>
      </dsp:nvSpPr>
      <dsp:spPr>
        <a:xfrm rot="3240000">
          <a:off x="5068414" y="3834262"/>
          <a:ext cx="284732" cy="560364"/>
        </a:xfrm>
        <a:prstGeom prst="rightArrow">
          <a:avLst>
            <a:gd name="adj1" fmla="val 60000"/>
            <a:gd name="adj2" fmla="val 50000"/>
          </a:avLst>
        </a:prstGeom>
        <a:solidFill>
          <a:srgbClr val="8064A2">
            <a:hueOff val="-2232385"/>
            <a:satOff val="13449"/>
            <a:lumOff val="1078"/>
            <a:alphaOff val="0"/>
          </a:srgb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086020" y="3911782"/>
        <a:ext cx="199312" cy="336218"/>
      </dsp:txXfrm>
    </dsp:sp>
    <dsp:sp modelId="{80D74F06-7568-48EA-91DC-0AFDAF564904}">
      <dsp:nvSpPr>
        <dsp:cNvPr id="0" name=""/>
        <dsp:cNvSpPr/>
      </dsp:nvSpPr>
      <dsp:spPr>
        <a:xfrm>
          <a:off x="5033713" y="4180896"/>
          <a:ext cx="1648132" cy="1648132"/>
        </a:xfrm>
        <a:prstGeom prst="ellipse">
          <a:avLst/>
        </a:prstGeom>
        <a:solidFill>
          <a:srgbClr val="8064A2">
            <a:hueOff val="-2232385"/>
            <a:satOff val="13449"/>
            <a:lumOff val="1078"/>
            <a:alphaOff val="0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Calidad de la gestión</a:t>
          </a:r>
        </a:p>
      </dsp:txBody>
      <dsp:txXfrm>
        <a:off x="5275076" y="4422259"/>
        <a:ext cx="1165406" cy="1165406"/>
      </dsp:txXfrm>
    </dsp:sp>
    <dsp:sp modelId="{48540F99-A2F2-426B-80CE-F56EA55639B3}">
      <dsp:nvSpPr>
        <dsp:cNvPr id="0" name=""/>
        <dsp:cNvSpPr/>
      </dsp:nvSpPr>
      <dsp:spPr>
        <a:xfrm rot="7560000">
          <a:off x="3647852" y="3834262"/>
          <a:ext cx="284732" cy="560364"/>
        </a:xfrm>
        <a:prstGeom prst="rightArrow">
          <a:avLst>
            <a:gd name="adj1" fmla="val 60000"/>
            <a:gd name="adj2" fmla="val 50000"/>
          </a:avLst>
        </a:prstGeom>
        <a:solidFill>
          <a:srgbClr val="8064A2">
            <a:hueOff val="-3348577"/>
            <a:satOff val="20174"/>
            <a:lumOff val="1617"/>
            <a:alphaOff val="0"/>
          </a:srgb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3715666" y="3911782"/>
        <a:ext cx="199312" cy="336218"/>
      </dsp:txXfrm>
    </dsp:sp>
    <dsp:sp modelId="{950D7778-7B6A-4650-AC2F-B9944C7F7C49}">
      <dsp:nvSpPr>
        <dsp:cNvPr id="0" name=""/>
        <dsp:cNvSpPr/>
      </dsp:nvSpPr>
      <dsp:spPr>
        <a:xfrm>
          <a:off x="2319154" y="4180896"/>
          <a:ext cx="1648132" cy="1648132"/>
        </a:xfrm>
        <a:prstGeom prst="ellipse">
          <a:avLst/>
        </a:prstGeom>
        <a:solidFill>
          <a:srgbClr val="8064A2">
            <a:hueOff val="-3348577"/>
            <a:satOff val="20174"/>
            <a:lumOff val="1617"/>
            <a:alphaOff val="0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Investigación  y Estudios</a:t>
          </a:r>
        </a:p>
      </dsp:txBody>
      <dsp:txXfrm>
        <a:off x="2560517" y="4422259"/>
        <a:ext cx="1165406" cy="1165406"/>
      </dsp:txXfrm>
    </dsp:sp>
    <dsp:sp modelId="{2681B9CA-3361-4286-8660-45B51A99EE09}">
      <dsp:nvSpPr>
        <dsp:cNvPr id="0" name=""/>
        <dsp:cNvSpPr/>
      </dsp:nvSpPr>
      <dsp:spPr>
        <a:xfrm rot="11880000">
          <a:off x="3208981" y="2483303"/>
          <a:ext cx="284984" cy="560364"/>
        </a:xfrm>
        <a:prstGeom prst="rightArrow">
          <a:avLst>
            <a:gd name="adj1" fmla="val 60000"/>
            <a:gd name="adj2" fmla="val 50000"/>
          </a:avLst>
        </a:prstGeom>
        <a:solidFill>
          <a:srgbClr val="8064A2">
            <a:hueOff val="-4464770"/>
            <a:satOff val="26899"/>
            <a:lumOff val="2156"/>
            <a:alphaOff val="0"/>
          </a:srgb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3292384" y="2608586"/>
        <a:ext cx="199489" cy="336218"/>
      </dsp:txXfrm>
    </dsp:sp>
    <dsp:sp modelId="{784DB865-DD24-4748-8AED-ECBC4A9523B9}">
      <dsp:nvSpPr>
        <dsp:cNvPr id="0" name=""/>
        <dsp:cNvSpPr/>
      </dsp:nvSpPr>
      <dsp:spPr>
        <a:xfrm>
          <a:off x="1480309" y="1599197"/>
          <a:ext cx="1648132" cy="1648132"/>
        </a:xfrm>
        <a:prstGeom prst="ellipse">
          <a:avLst/>
        </a:prstGeom>
        <a:solidFill>
          <a:srgbClr val="8064A2">
            <a:hueOff val="-4464770"/>
            <a:satOff val="26899"/>
            <a:lumOff val="2156"/>
            <a:alphaOff val="0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Memoria Histórica</a:t>
          </a:r>
        </a:p>
      </dsp:txBody>
      <dsp:txXfrm>
        <a:off x="1721672" y="1840560"/>
        <a:ext cx="1165406" cy="116540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E76D5D-2D7B-4A61-818D-89F402F6ADCE}">
      <dsp:nvSpPr>
        <dsp:cNvPr id="0" name=""/>
        <dsp:cNvSpPr/>
      </dsp:nvSpPr>
      <dsp:spPr>
        <a:xfrm>
          <a:off x="3014417" y="95504"/>
          <a:ext cx="2900157" cy="2166703"/>
        </a:xfrm>
        <a:prstGeom prst="downArrow">
          <a:avLst>
            <a:gd name="adj1" fmla="val 50000"/>
            <a:gd name="adj2" fmla="val 35000"/>
          </a:avLst>
        </a:prstGeom>
        <a:solidFill>
          <a:srgbClr val="00808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Leyes Generales de </a:t>
          </a:r>
          <a:r>
            <a:rPr lang="es-MX" sz="1800" b="1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Transparen-cia</a:t>
          </a:r>
          <a:r>
            <a:rPr lang="es-MX" sz="18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y PDP</a:t>
          </a:r>
        </a:p>
      </dsp:txBody>
      <dsp:txXfrm>
        <a:off x="3739456" y="95504"/>
        <a:ext cx="1450079" cy="1787530"/>
      </dsp:txXfrm>
    </dsp:sp>
    <dsp:sp modelId="{A131F624-7752-4CF0-8F5A-B1DCF08F5E1B}">
      <dsp:nvSpPr>
        <dsp:cNvPr id="0" name=""/>
        <dsp:cNvSpPr/>
      </dsp:nvSpPr>
      <dsp:spPr>
        <a:xfrm rot="5400000">
          <a:off x="5046772" y="1698760"/>
          <a:ext cx="2297645" cy="2297645"/>
        </a:xfrm>
        <a:prstGeom prst="downArrow">
          <a:avLst>
            <a:gd name="adj1" fmla="val 50000"/>
            <a:gd name="adj2" fmla="val 35000"/>
          </a:avLst>
        </a:prstGeom>
        <a:solidFill>
          <a:srgbClr val="4BACC6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Ley de Transparencia y Acceso a la Información Pública del Estado de Nayarit</a:t>
          </a:r>
        </a:p>
      </dsp:txBody>
      <dsp:txXfrm rot="-5400000">
        <a:off x="5448860" y="2273171"/>
        <a:ext cx="1895557" cy="1148823"/>
      </dsp:txXfrm>
    </dsp:sp>
    <dsp:sp modelId="{649AC61F-C042-43FF-975D-D01E5E060AF9}">
      <dsp:nvSpPr>
        <dsp:cNvPr id="0" name=""/>
        <dsp:cNvSpPr/>
      </dsp:nvSpPr>
      <dsp:spPr>
        <a:xfrm rot="10800000">
          <a:off x="3315673" y="3429859"/>
          <a:ext cx="2297645" cy="2297645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7428649"/>
            <a:satOff val="26416"/>
            <a:lumOff val="597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Ley de Archivos del Estado de Nayarit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5-05-2012, ref. 31-10-2017</a:t>
          </a:r>
          <a:endParaRPr lang="es-ES" sz="12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3890084" y="3831947"/>
        <a:ext cx="1148823" cy="1895557"/>
      </dsp:txXfrm>
    </dsp:sp>
    <dsp:sp modelId="{4028353A-1FE8-4FDE-AAF7-87A6FAE97283}">
      <dsp:nvSpPr>
        <dsp:cNvPr id="0" name=""/>
        <dsp:cNvSpPr/>
      </dsp:nvSpPr>
      <dsp:spPr>
        <a:xfrm rot="16200000">
          <a:off x="1365107" y="1911655"/>
          <a:ext cx="2297645" cy="2297645"/>
        </a:xfrm>
        <a:prstGeom prst="downArrow">
          <a:avLst>
            <a:gd name="adj1" fmla="val 50000"/>
            <a:gd name="adj2" fmla="val 35000"/>
          </a:avLst>
        </a:prstGeom>
        <a:solidFill>
          <a:srgbClr val="006666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altLang="es-MX" sz="1400" b="1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Lineamientos para la organización y conservación de los archivos (SNT) </a:t>
          </a:r>
          <a:endParaRPr lang="es-MX" sz="1400" b="1" kern="120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 rot="5400000">
        <a:off x="1365107" y="2486066"/>
        <a:ext cx="1895557" cy="11488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BCE82-9850-46FE-90AF-5D7331ADB1A1}">
      <dsp:nvSpPr>
        <dsp:cNvPr id="0" name=""/>
        <dsp:cNvSpPr/>
      </dsp:nvSpPr>
      <dsp:spPr>
        <a:xfrm>
          <a:off x="5262659" y="2111325"/>
          <a:ext cx="826509" cy="3933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117"/>
              </a:lnTo>
              <a:lnTo>
                <a:pt x="832879" y="270117"/>
              </a:lnTo>
              <a:lnTo>
                <a:pt x="832879" y="396374"/>
              </a:lnTo>
            </a:path>
          </a:pathLst>
        </a:custGeom>
        <a:noFill/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1EC8A9-0860-4428-8AE7-DD966BB31705}">
      <dsp:nvSpPr>
        <dsp:cNvPr id="0" name=""/>
        <dsp:cNvSpPr/>
      </dsp:nvSpPr>
      <dsp:spPr>
        <a:xfrm>
          <a:off x="4436149" y="3363487"/>
          <a:ext cx="1653019" cy="3933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117"/>
              </a:lnTo>
              <a:lnTo>
                <a:pt x="1665758" y="270117"/>
              </a:lnTo>
              <a:lnTo>
                <a:pt x="1665758" y="396374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D87831-EA3D-4627-B5CD-A98A176A3EF0}">
      <dsp:nvSpPr>
        <dsp:cNvPr id="0" name=""/>
        <dsp:cNvSpPr/>
      </dsp:nvSpPr>
      <dsp:spPr>
        <a:xfrm>
          <a:off x="4390429" y="3363487"/>
          <a:ext cx="91440" cy="3933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6374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50F16B-96EB-427C-8FA0-155CE230723F}">
      <dsp:nvSpPr>
        <dsp:cNvPr id="0" name=""/>
        <dsp:cNvSpPr/>
      </dsp:nvSpPr>
      <dsp:spPr>
        <a:xfrm>
          <a:off x="2783130" y="3363487"/>
          <a:ext cx="1653019" cy="393343"/>
        </a:xfrm>
        <a:custGeom>
          <a:avLst/>
          <a:gdLst/>
          <a:ahLst/>
          <a:cxnLst/>
          <a:rect l="0" t="0" r="0" b="0"/>
          <a:pathLst>
            <a:path>
              <a:moveTo>
                <a:pt x="1665758" y="0"/>
              </a:moveTo>
              <a:lnTo>
                <a:pt x="1665758" y="270117"/>
              </a:lnTo>
              <a:lnTo>
                <a:pt x="0" y="270117"/>
              </a:lnTo>
              <a:lnTo>
                <a:pt x="0" y="396374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7C30C4-4E30-4E72-9911-8DF1EC56D8E8}">
      <dsp:nvSpPr>
        <dsp:cNvPr id="0" name=""/>
        <dsp:cNvSpPr/>
      </dsp:nvSpPr>
      <dsp:spPr>
        <a:xfrm>
          <a:off x="4436149" y="2111325"/>
          <a:ext cx="826509" cy="393343"/>
        </a:xfrm>
        <a:custGeom>
          <a:avLst/>
          <a:gdLst/>
          <a:ahLst/>
          <a:cxnLst/>
          <a:rect l="0" t="0" r="0" b="0"/>
          <a:pathLst>
            <a:path>
              <a:moveTo>
                <a:pt x="832879" y="0"/>
              </a:moveTo>
              <a:lnTo>
                <a:pt x="832879" y="270117"/>
              </a:lnTo>
              <a:lnTo>
                <a:pt x="0" y="270117"/>
              </a:lnTo>
              <a:lnTo>
                <a:pt x="0" y="396374"/>
              </a:lnTo>
            </a:path>
          </a:pathLst>
        </a:custGeom>
        <a:noFill/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F34FFE-F60E-4709-98ED-B7CB73C31319}">
      <dsp:nvSpPr>
        <dsp:cNvPr id="0" name=""/>
        <dsp:cNvSpPr/>
      </dsp:nvSpPr>
      <dsp:spPr>
        <a:xfrm>
          <a:off x="3609639" y="859162"/>
          <a:ext cx="1653019" cy="3933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117"/>
              </a:lnTo>
              <a:lnTo>
                <a:pt x="1665758" y="270117"/>
              </a:lnTo>
              <a:lnTo>
                <a:pt x="1665758" y="396374"/>
              </a:lnTo>
            </a:path>
          </a:pathLst>
        </a:custGeo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DFF63D-00CB-47E6-867F-C85FF8A7ECC1}">
      <dsp:nvSpPr>
        <dsp:cNvPr id="0" name=""/>
        <dsp:cNvSpPr/>
      </dsp:nvSpPr>
      <dsp:spPr>
        <a:xfrm>
          <a:off x="3563919" y="859162"/>
          <a:ext cx="91440" cy="3933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6374"/>
              </a:lnTo>
            </a:path>
          </a:pathLst>
        </a:custGeo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B9085D-7A02-4B5C-B63E-D4B3FF9BBE6E}">
      <dsp:nvSpPr>
        <dsp:cNvPr id="0" name=""/>
        <dsp:cNvSpPr/>
      </dsp:nvSpPr>
      <dsp:spPr>
        <a:xfrm>
          <a:off x="1910900" y="2111325"/>
          <a:ext cx="91440" cy="3933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6374"/>
              </a:lnTo>
            </a:path>
          </a:pathLst>
        </a:custGeom>
        <a:noFill/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DAD754-A909-4240-9F91-00D4C23B07EA}">
      <dsp:nvSpPr>
        <dsp:cNvPr id="0" name=""/>
        <dsp:cNvSpPr/>
      </dsp:nvSpPr>
      <dsp:spPr>
        <a:xfrm>
          <a:off x="1956620" y="859162"/>
          <a:ext cx="1653019" cy="393343"/>
        </a:xfrm>
        <a:custGeom>
          <a:avLst/>
          <a:gdLst/>
          <a:ahLst/>
          <a:cxnLst/>
          <a:rect l="0" t="0" r="0" b="0"/>
          <a:pathLst>
            <a:path>
              <a:moveTo>
                <a:pt x="1665758" y="0"/>
              </a:moveTo>
              <a:lnTo>
                <a:pt x="1665758" y="270117"/>
              </a:lnTo>
              <a:lnTo>
                <a:pt x="0" y="270117"/>
              </a:lnTo>
              <a:lnTo>
                <a:pt x="0" y="396374"/>
              </a:lnTo>
            </a:path>
          </a:pathLst>
        </a:custGeo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19C283-1ADD-47CA-AE97-EE31DFC5D8C8}">
      <dsp:nvSpPr>
        <dsp:cNvPr id="0" name=""/>
        <dsp:cNvSpPr/>
      </dsp:nvSpPr>
      <dsp:spPr>
        <a:xfrm>
          <a:off x="2933404" y="344"/>
          <a:ext cx="1352470" cy="858818"/>
        </a:xfrm>
        <a:prstGeom prst="roundRect">
          <a:avLst>
            <a:gd name="adj" fmla="val 1000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DBFD07-CEB9-4111-B23D-87A7DE2422EC}">
      <dsp:nvSpPr>
        <dsp:cNvPr id="0" name=""/>
        <dsp:cNvSpPr/>
      </dsp:nvSpPr>
      <dsp:spPr>
        <a:xfrm>
          <a:off x="3083679" y="143104"/>
          <a:ext cx="1352470" cy="85881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Fondo</a:t>
          </a:r>
          <a:endParaRPr lang="es-MX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108833" y="168258"/>
        <a:ext cx="1302162" cy="808510"/>
      </dsp:txXfrm>
    </dsp:sp>
    <dsp:sp modelId="{31095011-CFF2-48FA-A7C1-DAFCA033D0D9}">
      <dsp:nvSpPr>
        <dsp:cNvPr id="0" name=""/>
        <dsp:cNvSpPr/>
      </dsp:nvSpPr>
      <dsp:spPr>
        <a:xfrm>
          <a:off x="1280384" y="1252506"/>
          <a:ext cx="1352470" cy="858818"/>
        </a:xfrm>
        <a:prstGeom prst="roundRect">
          <a:avLst>
            <a:gd name="adj" fmla="val 10000"/>
          </a:avLst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B5F679-A440-4843-BEFA-3E2A0323B12F}">
      <dsp:nvSpPr>
        <dsp:cNvPr id="0" name=""/>
        <dsp:cNvSpPr/>
      </dsp:nvSpPr>
      <dsp:spPr>
        <a:xfrm>
          <a:off x="1430659" y="1395267"/>
          <a:ext cx="1352470" cy="85881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	Sección</a:t>
          </a:r>
          <a:endParaRPr lang="es-MX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455813" y="1420421"/>
        <a:ext cx="1302162" cy="808510"/>
      </dsp:txXfrm>
    </dsp:sp>
    <dsp:sp modelId="{895FC86B-B36E-47BF-8110-FC7CA7F03194}">
      <dsp:nvSpPr>
        <dsp:cNvPr id="0" name=""/>
        <dsp:cNvSpPr/>
      </dsp:nvSpPr>
      <dsp:spPr>
        <a:xfrm>
          <a:off x="1280384" y="2504668"/>
          <a:ext cx="1352470" cy="858818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95F6EC-873E-4DB4-8955-AC95C368AD76}">
      <dsp:nvSpPr>
        <dsp:cNvPr id="0" name=""/>
        <dsp:cNvSpPr/>
      </dsp:nvSpPr>
      <dsp:spPr>
        <a:xfrm>
          <a:off x="1430659" y="2647429"/>
          <a:ext cx="1352470" cy="85881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Serie</a:t>
          </a:r>
          <a:endParaRPr lang="es-MX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455813" y="2672583"/>
        <a:ext cx="1302162" cy="808510"/>
      </dsp:txXfrm>
    </dsp:sp>
    <dsp:sp modelId="{A2DE90D8-515F-4C65-9591-6DE7227111A9}">
      <dsp:nvSpPr>
        <dsp:cNvPr id="0" name=""/>
        <dsp:cNvSpPr/>
      </dsp:nvSpPr>
      <dsp:spPr>
        <a:xfrm>
          <a:off x="2933404" y="1252506"/>
          <a:ext cx="1352470" cy="858818"/>
        </a:xfrm>
        <a:prstGeom prst="roundRect">
          <a:avLst>
            <a:gd name="adj" fmla="val 10000"/>
          </a:avLst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A17134-E177-4547-AD75-8E83B4D24EF8}">
      <dsp:nvSpPr>
        <dsp:cNvPr id="0" name=""/>
        <dsp:cNvSpPr/>
      </dsp:nvSpPr>
      <dsp:spPr>
        <a:xfrm>
          <a:off x="3083679" y="1395267"/>
          <a:ext cx="1352470" cy="85881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Sección</a:t>
          </a:r>
          <a:endParaRPr lang="es-MX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108833" y="1420421"/>
        <a:ext cx="1302162" cy="808510"/>
      </dsp:txXfrm>
    </dsp:sp>
    <dsp:sp modelId="{C5D74647-B188-4D7A-B982-E5EF604D0F13}">
      <dsp:nvSpPr>
        <dsp:cNvPr id="0" name=""/>
        <dsp:cNvSpPr/>
      </dsp:nvSpPr>
      <dsp:spPr>
        <a:xfrm>
          <a:off x="4586424" y="1252506"/>
          <a:ext cx="1352470" cy="858818"/>
        </a:xfrm>
        <a:prstGeom prst="roundRect">
          <a:avLst>
            <a:gd name="adj" fmla="val 10000"/>
          </a:avLst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0D86D6-350A-4CE0-829F-6788A458D5E9}">
      <dsp:nvSpPr>
        <dsp:cNvPr id="0" name=""/>
        <dsp:cNvSpPr/>
      </dsp:nvSpPr>
      <dsp:spPr>
        <a:xfrm>
          <a:off x="4736698" y="1395267"/>
          <a:ext cx="1352470" cy="85881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Recursos Materiales</a:t>
          </a:r>
          <a:endParaRPr lang="es-MX" sz="1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761852" y="1420421"/>
        <a:ext cx="1302162" cy="808510"/>
      </dsp:txXfrm>
    </dsp:sp>
    <dsp:sp modelId="{DE2CFB59-2B9D-4076-8437-A0C5AD8322E8}">
      <dsp:nvSpPr>
        <dsp:cNvPr id="0" name=""/>
        <dsp:cNvSpPr/>
      </dsp:nvSpPr>
      <dsp:spPr>
        <a:xfrm>
          <a:off x="3759914" y="2504668"/>
          <a:ext cx="1352470" cy="858818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981654-205D-49DD-99E0-BCF238EABC3F}">
      <dsp:nvSpPr>
        <dsp:cNvPr id="0" name=""/>
        <dsp:cNvSpPr/>
      </dsp:nvSpPr>
      <dsp:spPr>
        <a:xfrm>
          <a:off x="3910188" y="2647429"/>
          <a:ext cx="1352470" cy="85881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Adquisiciones</a:t>
          </a:r>
          <a:endParaRPr lang="es-MX" sz="1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935342" y="2672583"/>
        <a:ext cx="1302162" cy="808510"/>
      </dsp:txXfrm>
    </dsp:sp>
    <dsp:sp modelId="{CAD2A021-750D-4B29-BE23-617FD3BF885B}">
      <dsp:nvSpPr>
        <dsp:cNvPr id="0" name=""/>
        <dsp:cNvSpPr/>
      </dsp:nvSpPr>
      <dsp:spPr>
        <a:xfrm>
          <a:off x="2106894" y="3756831"/>
          <a:ext cx="1352470" cy="858818"/>
        </a:xfrm>
        <a:prstGeom prst="roundRect">
          <a:avLst>
            <a:gd name="adj" fmla="val 1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95CEF1-498E-47F9-911F-5234F96A3C04}">
      <dsp:nvSpPr>
        <dsp:cNvPr id="0" name=""/>
        <dsp:cNvSpPr/>
      </dsp:nvSpPr>
      <dsp:spPr>
        <a:xfrm>
          <a:off x="2257169" y="3899592"/>
          <a:ext cx="1352470" cy="85881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Expediente 1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Compra mobiliario 2017</a:t>
          </a:r>
          <a:endParaRPr lang="es-MX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282323" y="3924746"/>
        <a:ext cx="1302162" cy="808510"/>
      </dsp:txXfrm>
    </dsp:sp>
    <dsp:sp modelId="{8E49A049-DB62-4F7C-9261-38D6F22C9BEC}">
      <dsp:nvSpPr>
        <dsp:cNvPr id="0" name=""/>
        <dsp:cNvSpPr/>
      </dsp:nvSpPr>
      <dsp:spPr>
        <a:xfrm>
          <a:off x="3759914" y="3756831"/>
          <a:ext cx="1352470" cy="858818"/>
        </a:xfrm>
        <a:prstGeom prst="roundRect">
          <a:avLst>
            <a:gd name="adj" fmla="val 1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A8326D-8B4D-4426-B393-3A9A86C8C5BF}">
      <dsp:nvSpPr>
        <dsp:cNvPr id="0" name=""/>
        <dsp:cNvSpPr/>
      </dsp:nvSpPr>
      <dsp:spPr>
        <a:xfrm>
          <a:off x="3910188" y="3899592"/>
          <a:ext cx="1352470" cy="85881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Expediente2</a:t>
          </a:r>
          <a:endParaRPr lang="es-MX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935342" y="3924746"/>
        <a:ext cx="1302162" cy="808510"/>
      </dsp:txXfrm>
    </dsp:sp>
    <dsp:sp modelId="{0F4EF25A-1E00-41C3-8E8B-74FBF822E192}">
      <dsp:nvSpPr>
        <dsp:cNvPr id="0" name=""/>
        <dsp:cNvSpPr/>
      </dsp:nvSpPr>
      <dsp:spPr>
        <a:xfrm>
          <a:off x="5412933" y="3756831"/>
          <a:ext cx="1352470" cy="858818"/>
        </a:xfrm>
        <a:prstGeom prst="roundRect">
          <a:avLst>
            <a:gd name="adj" fmla="val 1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919477-FD56-4287-8027-9B85F8E0F4F3}">
      <dsp:nvSpPr>
        <dsp:cNvPr id="0" name=""/>
        <dsp:cNvSpPr/>
      </dsp:nvSpPr>
      <dsp:spPr>
        <a:xfrm>
          <a:off x="5563208" y="3899592"/>
          <a:ext cx="1352470" cy="85881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Expediente 3</a:t>
          </a:r>
          <a:endParaRPr lang="es-MX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5588362" y="3924746"/>
        <a:ext cx="1302162" cy="808510"/>
      </dsp:txXfrm>
    </dsp:sp>
    <dsp:sp modelId="{8F0DC1FB-9E12-4D77-B85D-87D89D95B58B}">
      <dsp:nvSpPr>
        <dsp:cNvPr id="0" name=""/>
        <dsp:cNvSpPr/>
      </dsp:nvSpPr>
      <dsp:spPr>
        <a:xfrm>
          <a:off x="5412933" y="2504668"/>
          <a:ext cx="1352470" cy="858818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391502-5D51-49C1-8CA4-2328F232970C}">
      <dsp:nvSpPr>
        <dsp:cNvPr id="0" name=""/>
        <dsp:cNvSpPr/>
      </dsp:nvSpPr>
      <dsp:spPr>
        <a:xfrm>
          <a:off x="5563208" y="2647429"/>
          <a:ext cx="1352470" cy="85881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Serie</a:t>
          </a:r>
          <a:endParaRPr lang="es-MX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5588362" y="2672583"/>
        <a:ext cx="1302162" cy="8085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2EE40C-3916-4352-B0C3-FE7695E16C1E}">
      <dsp:nvSpPr>
        <dsp:cNvPr id="0" name=""/>
        <dsp:cNvSpPr/>
      </dsp:nvSpPr>
      <dsp:spPr>
        <a:xfrm>
          <a:off x="4079" y="2236543"/>
          <a:ext cx="2212495" cy="1327497"/>
        </a:xfrm>
        <a:prstGeom prst="roundRect">
          <a:avLst>
            <a:gd name="adj" fmla="val 10000"/>
          </a:avLst>
        </a:prstGeom>
        <a:solidFill>
          <a:srgbClr val="6699FF">
            <a:alpha val="8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I. </a:t>
          </a:r>
          <a:r>
            <a:rPr lang="es-ES" sz="1800" b="1" kern="1200" dirty="0"/>
            <a:t>IDENTIFICACIÓN</a:t>
          </a:r>
          <a:endParaRPr lang="es-ES" sz="1600" b="1" kern="1200" dirty="0"/>
        </a:p>
      </dsp:txBody>
      <dsp:txXfrm>
        <a:off x="42960" y="2275424"/>
        <a:ext cx="2134733" cy="1249735"/>
      </dsp:txXfrm>
    </dsp:sp>
    <dsp:sp modelId="{D9F740D7-B6F0-40BC-8640-98806416D825}">
      <dsp:nvSpPr>
        <dsp:cNvPr id="0" name=""/>
        <dsp:cNvSpPr/>
      </dsp:nvSpPr>
      <dsp:spPr>
        <a:xfrm rot="21540174">
          <a:off x="2437789" y="2598757"/>
          <a:ext cx="469120" cy="5486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300" kern="1200"/>
        </a:p>
      </dsp:txBody>
      <dsp:txXfrm>
        <a:off x="2437800" y="2709722"/>
        <a:ext cx="328384" cy="329218"/>
      </dsp:txXfrm>
    </dsp:sp>
    <dsp:sp modelId="{E7ADEEF4-A8D5-4E95-928E-ACFC491636B7}">
      <dsp:nvSpPr>
        <dsp:cNvPr id="0" name=""/>
        <dsp:cNvSpPr/>
      </dsp:nvSpPr>
      <dsp:spPr>
        <a:xfrm>
          <a:off x="3101573" y="2180271"/>
          <a:ext cx="2483990" cy="132749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II. </a:t>
          </a:r>
          <a:r>
            <a:rPr lang="es-ES" sz="1800" b="1" kern="1200" dirty="0"/>
            <a:t>JERARQUIZACIÓN</a:t>
          </a:r>
          <a:endParaRPr lang="es-ES" sz="1600" b="1" kern="1200" dirty="0"/>
        </a:p>
      </dsp:txBody>
      <dsp:txXfrm>
        <a:off x="3140454" y="2219152"/>
        <a:ext cx="2406228" cy="1249735"/>
      </dsp:txXfrm>
    </dsp:sp>
    <dsp:sp modelId="{B4F68EB0-176D-4546-A57A-4124520BE4FA}">
      <dsp:nvSpPr>
        <dsp:cNvPr id="0" name=""/>
        <dsp:cNvSpPr/>
      </dsp:nvSpPr>
      <dsp:spPr>
        <a:xfrm>
          <a:off x="5806814" y="2569670"/>
          <a:ext cx="469049" cy="5486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-14999"/>
            <a:lumOff val="204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300" kern="1200"/>
        </a:p>
      </dsp:txBody>
      <dsp:txXfrm>
        <a:off x="5806814" y="2679410"/>
        <a:ext cx="328334" cy="329218"/>
      </dsp:txXfrm>
    </dsp:sp>
    <dsp:sp modelId="{F1D26964-8756-46BC-BE0D-83F8F68CF24C}">
      <dsp:nvSpPr>
        <dsp:cNvPr id="0" name=""/>
        <dsp:cNvSpPr/>
      </dsp:nvSpPr>
      <dsp:spPr>
        <a:xfrm>
          <a:off x="6470562" y="2180271"/>
          <a:ext cx="2212495" cy="132749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III. CODIFICACIÓN</a:t>
          </a:r>
        </a:p>
      </dsp:txBody>
      <dsp:txXfrm>
        <a:off x="6509443" y="2219152"/>
        <a:ext cx="2134733" cy="1249735"/>
      </dsp:txXfrm>
    </dsp:sp>
    <dsp:sp modelId="{7C0A13A6-152A-4BE0-A495-48D4E19779D3}">
      <dsp:nvSpPr>
        <dsp:cNvPr id="0" name=""/>
        <dsp:cNvSpPr/>
      </dsp:nvSpPr>
      <dsp:spPr>
        <a:xfrm>
          <a:off x="8904307" y="2569670"/>
          <a:ext cx="469049" cy="5486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-29999"/>
            <a:lumOff val="408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300" kern="1200"/>
        </a:p>
      </dsp:txBody>
      <dsp:txXfrm>
        <a:off x="8904307" y="2679410"/>
        <a:ext cx="328334" cy="329218"/>
      </dsp:txXfrm>
    </dsp:sp>
    <dsp:sp modelId="{79A8E954-E59F-4369-88F3-FDF5071D8822}">
      <dsp:nvSpPr>
        <dsp:cNvPr id="0" name=""/>
        <dsp:cNvSpPr/>
      </dsp:nvSpPr>
      <dsp:spPr>
        <a:xfrm>
          <a:off x="9568056" y="2180271"/>
          <a:ext cx="2212495" cy="132749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IV.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1" kern="1200" dirty="0"/>
            <a:t>INSTRUMENTACIÓN</a:t>
          </a:r>
        </a:p>
      </dsp:txBody>
      <dsp:txXfrm>
        <a:off x="9606937" y="2219152"/>
        <a:ext cx="2134733" cy="12497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666A3F-51D5-44A9-9791-880C450715C5}">
      <dsp:nvSpPr>
        <dsp:cNvPr id="0" name=""/>
        <dsp:cNvSpPr/>
      </dsp:nvSpPr>
      <dsp:spPr>
        <a:xfrm>
          <a:off x="593" y="1546674"/>
          <a:ext cx="2884178" cy="712705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6A7BFC">
                <a:shade val="30000"/>
                <a:satMod val="115000"/>
              </a:srgbClr>
            </a:gs>
            <a:gs pos="50000">
              <a:srgbClr val="6A7BFC">
                <a:shade val="67500"/>
                <a:satMod val="115000"/>
              </a:srgbClr>
            </a:gs>
            <a:gs pos="100000">
              <a:srgbClr val="6A7BFC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u="sng" kern="1200" dirty="0"/>
            <a:t>I. IDENTIFICACIÓN</a:t>
          </a:r>
          <a:endParaRPr lang="es-MX" sz="2300" kern="1200" dirty="0"/>
        </a:p>
      </dsp:txBody>
      <dsp:txXfrm>
        <a:off x="21467" y="1567548"/>
        <a:ext cx="2842430" cy="670957"/>
      </dsp:txXfrm>
    </dsp:sp>
    <dsp:sp modelId="{59FBC7D7-1349-496C-9443-EC64BCE78B53}">
      <dsp:nvSpPr>
        <dsp:cNvPr id="0" name=""/>
        <dsp:cNvSpPr/>
      </dsp:nvSpPr>
      <dsp:spPr>
        <a:xfrm rot="3791861">
          <a:off x="2542750" y="2442146"/>
          <a:ext cx="1245783" cy="33706"/>
        </a:xfrm>
        <a:custGeom>
          <a:avLst/>
          <a:gdLst/>
          <a:ahLst/>
          <a:cxnLst/>
          <a:rect l="0" t="0" r="0" b="0"/>
          <a:pathLst>
            <a:path>
              <a:moveTo>
                <a:pt x="0" y="16853"/>
              </a:moveTo>
              <a:lnTo>
                <a:pt x="1245783" y="168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3134497" y="2427855"/>
        <a:ext cx="62289" cy="62289"/>
      </dsp:txXfrm>
    </dsp:sp>
    <dsp:sp modelId="{38126810-69A9-41FF-8CA2-0457F81CE59B}">
      <dsp:nvSpPr>
        <dsp:cNvPr id="0" name=""/>
        <dsp:cNvSpPr/>
      </dsp:nvSpPr>
      <dsp:spPr>
        <a:xfrm>
          <a:off x="3446512" y="2501550"/>
          <a:ext cx="2526784" cy="1026845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6A7BFC">
                <a:shade val="30000"/>
                <a:satMod val="115000"/>
              </a:srgbClr>
            </a:gs>
            <a:gs pos="50000">
              <a:srgbClr val="6A7BFC">
                <a:shade val="67500"/>
                <a:satMod val="115000"/>
              </a:srgbClr>
            </a:gs>
            <a:gs pos="100000">
              <a:srgbClr val="6A7BFC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u="sng" kern="1200" dirty="0" err="1"/>
            <a:t>Funciones</a:t>
          </a:r>
          <a:r>
            <a:rPr lang="en-US" sz="2300" b="1" u="sng" kern="1200" dirty="0"/>
            <a:t> </a:t>
          </a:r>
          <a:r>
            <a:rPr lang="en-US" sz="2300" b="1" u="sng" kern="1200" dirty="0" err="1"/>
            <a:t>sustantivas</a:t>
          </a:r>
          <a:endParaRPr lang="es-MX" sz="2300" kern="1200" dirty="0"/>
        </a:p>
      </dsp:txBody>
      <dsp:txXfrm>
        <a:off x="3476587" y="2531625"/>
        <a:ext cx="2466634" cy="966695"/>
      </dsp:txXfrm>
    </dsp:sp>
    <dsp:sp modelId="{A277409F-0C50-4469-BED4-717027C26AD4}">
      <dsp:nvSpPr>
        <dsp:cNvPr id="0" name=""/>
        <dsp:cNvSpPr/>
      </dsp:nvSpPr>
      <dsp:spPr>
        <a:xfrm rot="17838778">
          <a:off x="2548207" y="1333568"/>
          <a:ext cx="1243887" cy="33706"/>
        </a:xfrm>
        <a:custGeom>
          <a:avLst/>
          <a:gdLst/>
          <a:ahLst/>
          <a:cxnLst/>
          <a:rect l="0" t="0" r="0" b="0"/>
          <a:pathLst>
            <a:path>
              <a:moveTo>
                <a:pt x="0" y="16853"/>
              </a:moveTo>
              <a:lnTo>
                <a:pt x="1243887" y="168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3139054" y="1319324"/>
        <a:ext cx="62194" cy="62194"/>
      </dsp:txXfrm>
    </dsp:sp>
    <dsp:sp modelId="{AE4E155B-2EFD-4456-81E4-F8930ECB2725}">
      <dsp:nvSpPr>
        <dsp:cNvPr id="0" name=""/>
        <dsp:cNvSpPr/>
      </dsp:nvSpPr>
      <dsp:spPr>
        <a:xfrm>
          <a:off x="3455530" y="282405"/>
          <a:ext cx="2665149" cy="1030822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6A7BFC">
                <a:shade val="30000"/>
                <a:satMod val="115000"/>
              </a:srgbClr>
            </a:gs>
            <a:gs pos="50000">
              <a:srgbClr val="6A7BFC">
                <a:shade val="67500"/>
                <a:satMod val="115000"/>
              </a:srgbClr>
            </a:gs>
            <a:gs pos="100000">
              <a:srgbClr val="6A7BFC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u="sng" kern="1200" dirty="0" err="1">
              <a:solidFill>
                <a:srgbClr val="FFFFFF"/>
              </a:solidFill>
              <a:latin typeface="Century Gothic"/>
              <a:ea typeface="+mn-ea"/>
              <a:cs typeface="+mn-cs"/>
            </a:rPr>
            <a:t>Funciones</a:t>
          </a:r>
          <a:r>
            <a:rPr lang="en-US" sz="2100" b="1" u="sng" kern="1200" dirty="0"/>
            <a:t> </a:t>
          </a:r>
          <a:r>
            <a:rPr lang="en-US" sz="2100" b="1" u="sng" kern="1200" dirty="0" err="1"/>
            <a:t>comunes</a:t>
          </a:r>
          <a:endParaRPr lang="es-MX" sz="2100" kern="1200" dirty="0"/>
        </a:p>
      </dsp:txBody>
      <dsp:txXfrm>
        <a:off x="3485722" y="312597"/>
        <a:ext cx="2604765" cy="9704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8364DB-72E0-4E40-A30D-852489A9E13E}">
      <dsp:nvSpPr>
        <dsp:cNvPr id="0" name=""/>
        <dsp:cNvSpPr/>
      </dsp:nvSpPr>
      <dsp:spPr>
        <a:xfrm rot="5400000">
          <a:off x="784424" y="1274592"/>
          <a:ext cx="810471" cy="92269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8064A2">
            <a:tint val="5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1E65995-23C1-443B-85B0-302796A43C3D}">
      <dsp:nvSpPr>
        <dsp:cNvPr id="0" name=""/>
        <dsp:cNvSpPr/>
      </dsp:nvSpPr>
      <dsp:spPr>
        <a:xfrm>
          <a:off x="499748" y="371555"/>
          <a:ext cx="1626750" cy="955005"/>
        </a:xfrm>
        <a:prstGeom prst="roundRect">
          <a:avLst>
            <a:gd name="adj" fmla="val 1667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INAI</a:t>
          </a:r>
          <a:r>
            <a:rPr lang="es-MX" sz="24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</a:p>
      </dsp:txBody>
      <dsp:txXfrm>
        <a:off x="546376" y="418183"/>
        <a:ext cx="1533494" cy="861749"/>
      </dsp:txXfrm>
    </dsp:sp>
    <dsp:sp modelId="{6BAB610E-A35D-40CA-8C0A-DB00A753271C}">
      <dsp:nvSpPr>
        <dsp:cNvPr id="0" name=""/>
        <dsp:cNvSpPr/>
      </dsp:nvSpPr>
      <dsp:spPr>
        <a:xfrm>
          <a:off x="3232163" y="1390006"/>
          <a:ext cx="4859400" cy="77187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1DD81A-C9F9-470D-8FB8-4EA10F0EF43F}">
      <dsp:nvSpPr>
        <dsp:cNvPr id="0" name=""/>
        <dsp:cNvSpPr/>
      </dsp:nvSpPr>
      <dsp:spPr>
        <a:xfrm rot="5400000">
          <a:off x="2446276" y="2347378"/>
          <a:ext cx="810471" cy="92269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8064A2">
            <a:tint val="50000"/>
            <a:hueOff val="-1962696"/>
            <a:satOff val="9881"/>
            <a:lumOff val="6361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1346594-A524-44F5-ACC0-D4E381FC93D4}">
      <dsp:nvSpPr>
        <dsp:cNvPr id="0" name=""/>
        <dsp:cNvSpPr/>
      </dsp:nvSpPr>
      <dsp:spPr>
        <a:xfrm>
          <a:off x="2047419" y="1448954"/>
          <a:ext cx="1614239" cy="955005"/>
        </a:xfrm>
        <a:prstGeom prst="roundRect">
          <a:avLst>
            <a:gd name="adj" fmla="val 16670"/>
          </a:avLst>
        </a:prstGeom>
        <a:solidFill>
          <a:srgbClr val="8064A2">
            <a:hueOff val="-1488257"/>
            <a:satOff val="8966"/>
            <a:lumOff val="719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Recursos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Materiales</a:t>
          </a:r>
        </a:p>
      </dsp:txBody>
      <dsp:txXfrm>
        <a:off x="2094047" y="1495582"/>
        <a:ext cx="1520983" cy="861749"/>
      </dsp:txXfrm>
    </dsp:sp>
    <dsp:sp modelId="{6BAB1447-2629-4CBB-9364-73583D1EF3FD}">
      <dsp:nvSpPr>
        <dsp:cNvPr id="0" name=""/>
        <dsp:cNvSpPr/>
      </dsp:nvSpPr>
      <dsp:spPr>
        <a:xfrm>
          <a:off x="3946158" y="1498771"/>
          <a:ext cx="2863431" cy="771877"/>
        </a:xfrm>
        <a:prstGeom prst="rect">
          <a:avLst/>
        </a:prstGeom>
        <a:noFill/>
        <a:ln w="9525" cap="flat" cmpd="sng" algn="ctr">
          <a:solidFill>
            <a:sysClr val="windowText" lastClr="000000">
              <a:alpha val="0"/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7EC71A-46B9-4F3A-90D3-CC5B8EA88326}">
      <dsp:nvSpPr>
        <dsp:cNvPr id="0" name=""/>
        <dsp:cNvSpPr/>
      </dsp:nvSpPr>
      <dsp:spPr>
        <a:xfrm rot="5400000">
          <a:off x="4708408" y="3420165"/>
          <a:ext cx="810471" cy="92269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8064A2">
            <a:tint val="50000"/>
            <a:hueOff val="-3925392"/>
            <a:satOff val="19763"/>
            <a:lumOff val="12722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F2A8F67-AE4E-4B5D-B823-0145D2214BB7}">
      <dsp:nvSpPr>
        <dsp:cNvPr id="0" name=""/>
        <dsp:cNvSpPr/>
      </dsp:nvSpPr>
      <dsp:spPr>
        <a:xfrm>
          <a:off x="3486959" y="2557726"/>
          <a:ext cx="1757688" cy="955005"/>
        </a:xfrm>
        <a:prstGeom prst="roundRect">
          <a:avLst>
            <a:gd name="adj" fmla="val 16670"/>
          </a:avLst>
        </a:prstGeom>
        <a:solidFill>
          <a:srgbClr val="8064A2">
            <a:hueOff val="-2976513"/>
            <a:satOff val="17933"/>
            <a:lumOff val="1437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Adquisiciones</a:t>
          </a:r>
        </a:p>
      </dsp:txBody>
      <dsp:txXfrm>
        <a:off x="3533587" y="2604354"/>
        <a:ext cx="1664432" cy="861749"/>
      </dsp:txXfrm>
    </dsp:sp>
    <dsp:sp modelId="{252299D8-D1B8-4294-AB7B-03DE0866F14C}">
      <dsp:nvSpPr>
        <dsp:cNvPr id="0" name=""/>
        <dsp:cNvSpPr/>
      </dsp:nvSpPr>
      <dsp:spPr>
        <a:xfrm>
          <a:off x="6226554" y="2612823"/>
          <a:ext cx="992303" cy="771877"/>
        </a:xfrm>
        <a:prstGeom prst="rect">
          <a:avLst/>
        </a:prstGeom>
        <a:noFill/>
        <a:ln w="9525" cap="flat" cmpd="sng" algn="ctr">
          <a:solidFill>
            <a:sysClr val="windowText" lastClr="000000">
              <a:alpha val="0"/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5C097B-F76E-45EB-A8A7-AC3F8D63F166}">
      <dsp:nvSpPr>
        <dsp:cNvPr id="0" name=""/>
        <dsp:cNvSpPr/>
      </dsp:nvSpPr>
      <dsp:spPr>
        <a:xfrm>
          <a:off x="5680538" y="3594528"/>
          <a:ext cx="1788931" cy="1141872"/>
        </a:xfrm>
        <a:prstGeom prst="roundRect">
          <a:avLst>
            <a:gd name="adj" fmla="val 16670"/>
          </a:avLst>
        </a:prstGeom>
        <a:solidFill>
          <a:srgbClr val="8064A2">
            <a:hueOff val="-4464770"/>
            <a:satOff val="26899"/>
            <a:lumOff val="2156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Expediente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Compra Mobiliario 2017</a:t>
          </a:r>
        </a:p>
      </dsp:txBody>
      <dsp:txXfrm>
        <a:off x="5736290" y="3650280"/>
        <a:ext cx="1677427" cy="10303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45074-46B6-4A00-9326-33AF8A0C5442}">
      <dsp:nvSpPr>
        <dsp:cNvPr id="0" name=""/>
        <dsp:cNvSpPr/>
      </dsp:nvSpPr>
      <dsp:spPr>
        <a:xfrm>
          <a:off x="463340" y="1712595"/>
          <a:ext cx="2974256" cy="1487128"/>
        </a:xfrm>
        <a:prstGeom prst="roundRect">
          <a:avLst>
            <a:gd name="adj" fmla="val 10000"/>
          </a:avLst>
        </a:prstGeom>
        <a:solidFill>
          <a:schemeClr val="accent2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/>
            <a:t>4. INSTRUMENTACIÓN</a:t>
          </a:r>
          <a:endParaRPr lang="es-MX" sz="2200" b="1" kern="1200" dirty="0"/>
        </a:p>
      </dsp:txBody>
      <dsp:txXfrm>
        <a:off x="506896" y="1756151"/>
        <a:ext cx="2887144" cy="1400016"/>
      </dsp:txXfrm>
    </dsp:sp>
    <dsp:sp modelId="{C23F574F-5978-45C4-A74F-AB8FA219D867}">
      <dsp:nvSpPr>
        <dsp:cNvPr id="0" name=""/>
        <dsp:cNvSpPr/>
      </dsp:nvSpPr>
      <dsp:spPr>
        <a:xfrm rot="18593043">
          <a:off x="3069755" y="1642156"/>
          <a:ext cx="2050600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2050600" y="27246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/>
        </a:p>
      </dsp:txBody>
      <dsp:txXfrm>
        <a:off x="4043791" y="1618137"/>
        <a:ext cx="102530" cy="102530"/>
      </dsp:txXfrm>
    </dsp:sp>
    <dsp:sp modelId="{9F3DE5B2-D7C6-4E10-9B37-A1677F72F01D}">
      <dsp:nvSpPr>
        <dsp:cNvPr id="0" name=""/>
        <dsp:cNvSpPr/>
      </dsp:nvSpPr>
      <dsp:spPr>
        <a:xfrm>
          <a:off x="4752515" y="139080"/>
          <a:ext cx="2974256" cy="1487128"/>
        </a:xfrm>
        <a:prstGeom prst="roundRect">
          <a:avLst>
            <a:gd name="adj" fmla="val 10000"/>
          </a:avLst>
        </a:prstGeom>
        <a:solidFill>
          <a:srgbClr val="6A7BFC">
            <a:alpha val="7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/>
            <a:t>VALIDACIÓN Y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/>
            <a:t>FORMALIZACIÓN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altLang="es-MX" sz="1600" kern="1200" dirty="0">
              <a:latin typeface="+mj-lt"/>
              <a:cs typeface="Times New Roman" pitchFamily="18" charset="0"/>
            </a:rPr>
            <a:t>Unidades Administrativas y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altLang="es-MX" sz="1600" kern="1200" dirty="0">
              <a:latin typeface="+mj-lt"/>
              <a:cs typeface="Times New Roman" pitchFamily="18" charset="0"/>
            </a:rPr>
            <a:t>sus archivos</a:t>
          </a:r>
          <a:endParaRPr lang="es-ES" sz="1600" kern="1200" dirty="0"/>
        </a:p>
      </dsp:txBody>
      <dsp:txXfrm>
        <a:off x="4796071" y="182636"/>
        <a:ext cx="2887144" cy="1400016"/>
      </dsp:txXfrm>
    </dsp:sp>
    <dsp:sp modelId="{CCA7CCCF-F5BD-4C48-BD3C-D22C2E1296AD}">
      <dsp:nvSpPr>
        <dsp:cNvPr id="0" name=""/>
        <dsp:cNvSpPr/>
      </dsp:nvSpPr>
      <dsp:spPr>
        <a:xfrm rot="21502709">
          <a:off x="3437339" y="2410748"/>
          <a:ext cx="1283905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283905" y="27246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4047194" y="2405897"/>
        <a:ext cx="64195" cy="64195"/>
      </dsp:txXfrm>
    </dsp:sp>
    <dsp:sp modelId="{8DAFE940-BA53-463A-B01D-97947548351D}">
      <dsp:nvSpPr>
        <dsp:cNvPr id="0" name=""/>
        <dsp:cNvSpPr/>
      </dsp:nvSpPr>
      <dsp:spPr>
        <a:xfrm>
          <a:off x="4720988" y="1676265"/>
          <a:ext cx="2974256" cy="148712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7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/>
            <a:t>SUPERVISIÓN Y ASESORÍA</a:t>
          </a:r>
          <a:r>
            <a:rPr lang="es-MX" sz="1600" kern="1200" dirty="0"/>
            <a:t> Seguimiento para garantizar su aplicación</a:t>
          </a:r>
          <a:endParaRPr lang="es-ES" sz="1600" kern="1200" dirty="0"/>
        </a:p>
      </dsp:txBody>
      <dsp:txXfrm>
        <a:off x="4764544" y="1719821"/>
        <a:ext cx="2887144" cy="1400016"/>
      </dsp:txXfrm>
    </dsp:sp>
    <dsp:sp modelId="{9A600995-9531-4A55-B434-FF9956FD1EAB}">
      <dsp:nvSpPr>
        <dsp:cNvPr id="0" name=""/>
        <dsp:cNvSpPr/>
      </dsp:nvSpPr>
      <dsp:spPr>
        <a:xfrm rot="2965672">
          <a:off x="3084209" y="3196740"/>
          <a:ext cx="2021692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2021692" y="27246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/>
        </a:p>
      </dsp:txBody>
      <dsp:txXfrm>
        <a:off x="4044513" y="3173444"/>
        <a:ext cx="101084" cy="101084"/>
      </dsp:txXfrm>
    </dsp:sp>
    <dsp:sp modelId="{93C29335-908F-43EC-BDFD-840A2113C787}">
      <dsp:nvSpPr>
        <dsp:cNvPr id="0" name=""/>
        <dsp:cNvSpPr/>
      </dsp:nvSpPr>
      <dsp:spPr>
        <a:xfrm>
          <a:off x="4752515" y="3248249"/>
          <a:ext cx="2974256" cy="1487128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7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/>
            <a:t>CAPACITACIÓN</a:t>
          </a:r>
          <a:r>
            <a:rPr lang="es-MX" sz="2000" kern="1200" dirty="0"/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Servidores públicos para la aplicación del CGC</a:t>
          </a:r>
          <a:endParaRPr lang="es-ES" sz="1800" kern="1200" dirty="0"/>
        </a:p>
      </dsp:txBody>
      <dsp:txXfrm>
        <a:off x="4796071" y="3291805"/>
        <a:ext cx="2887144" cy="14000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90ADA7-E334-4933-A594-2C3233D342AD}">
      <dsp:nvSpPr>
        <dsp:cNvPr id="0" name=""/>
        <dsp:cNvSpPr/>
      </dsp:nvSpPr>
      <dsp:spPr>
        <a:xfrm rot="10800000">
          <a:off x="1495209" y="77"/>
          <a:ext cx="4932187" cy="1638585"/>
        </a:xfrm>
        <a:prstGeom prst="homePlate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7458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u="none" kern="1200" dirty="0">
              <a:solidFill>
                <a:sysClr val="window" lastClr="FFFFFF"/>
              </a:solidFill>
              <a:effectLst/>
              <a:latin typeface="Calibri"/>
              <a:ea typeface="+mn-ea"/>
              <a:cs typeface="+mn-cs"/>
            </a:rPr>
            <a:t>VALORES DOCUMENTALES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Primarios:  Administrativo, legal, fiscal-contable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Secundarios: informativo, testimonial, </a:t>
          </a:r>
          <a:r>
            <a:rPr lang="es-MX" sz="1600" b="1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evidencial</a:t>
          </a:r>
          <a:endParaRPr lang="es-MX" sz="16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1904855" y="77"/>
        <a:ext cx="4522541" cy="1638585"/>
      </dsp:txXfrm>
    </dsp:sp>
    <dsp:sp modelId="{AF8BB6F0-FA15-40F1-AFB6-66AADA5F6454}">
      <dsp:nvSpPr>
        <dsp:cNvPr id="0" name=""/>
        <dsp:cNvSpPr/>
      </dsp:nvSpPr>
      <dsp:spPr>
        <a:xfrm>
          <a:off x="989426" y="278710"/>
          <a:ext cx="1011564" cy="108132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7E341D7-A85D-483E-A21F-663D5F249C52}">
      <dsp:nvSpPr>
        <dsp:cNvPr id="0" name=""/>
        <dsp:cNvSpPr/>
      </dsp:nvSpPr>
      <dsp:spPr>
        <a:xfrm rot="10800000">
          <a:off x="1498240" y="2016023"/>
          <a:ext cx="4932187" cy="1264155"/>
        </a:xfrm>
        <a:prstGeom prst="homePlate">
          <a:avLst/>
        </a:prstGeom>
        <a:gradFill rotWithShape="0">
          <a:gsLst>
            <a:gs pos="0">
              <a:srgbClr val="8064A2">
                <a:hueOff val="-2232385"/>
                <a:satOff val="13449"/>
                <a:lumOff val="1078"/>
                <a:alphaOff val="0"/>
                <a:shade val="51000"/>
                <a:satMod val="130000"/>
              </a:srgbClr>
            </a:gs>
            <a:gs pos="80000">
              <a:srgbClr val="8064A2">
                <a:hueOff val="-2232385"/>
                <a:satOff val="13449"/>
                <a:lumOff val="1078"/>
                <a:alphaOff val="0"/>
                <a:shade val="93000"/>
                <a:satMod val="130000"/>
              </a:srgbClr>
            </a:gs>
            <a:gs pos="100000">
              <a:srgbClr val="8064A2">
                <a:hueOff val="-2232385"/>
                <a:satOff val="13449"/>
                <a:lumOff val="1078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7458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u="none" kern="1200" dirty="0">
              <a:solidFill>
                <a:sysClr val="window" lastClr="FFFFFF"/>
              </a:solidFill>
              <a:effectLst/>
              <a:latin typeface="Calibri"/>
              <a:ea typeface="+mn-ea"/>
              <a:cs typeface="+mn-cs"/>
            </a:rPr>
            <a:t>PLAZOS DE CONSERVACIÓN</a:t>
          </a:r>
          <a:endParaRPr lang="es-ES" sz="1600" b="1" u="none" kern="1200" dirty="0">
            <a:solidFill>
              <a:sysClr val="window" lastClr="FFFFFF"/>
            </a:solidFill>
            <a:effectLst/>
            <a:latin typeface="Calibri"/>
            <a:ea typeface="+mn-ea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El tiempo que permanecen los documentos en cada unidad de archivo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Vigencia documental + término precautorio y plazo de reserva  (LGTAIP)</a:t>
          </a:r>
          <a:endParaRPr lang="es-MX" sz="16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1814279" y="2016023"/>
        <a:ext cx="4616148" cy="1264155"/>
      </dsp:txXfrm>
    </dsp:sp>
    <dsp:sp modelId="{D3494A99-1730-4D9E-84C9-AD7BB12B46A7}">
      <dsp:nvSpPr>
        <dsp:cNvPr id="0" name=""/>
        <dsp:cNvSpPr/>
      </dsp:nvSpPr>
      <dsp:spPr>
        <a:xfrm>
          <a:off x="986396" y="2155074"/>
          <a:ext cx="1023687" cy="986054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E8633E0-768C-4348-BC5E-2BBB560FD22F}">
      <dsp:nvSpPr>
        <dsp:cNvPr id="0" name=""/>
        <dsp:cNvSpPr/>
      </dsp:nvSpPr>
      <dsp:spPr>
        <a:xfrm rot="10800000">
          <a:off x="1513658" y="3629044"/>
          <a:ext cx="4932187" cy="1598967"/>
        </a:xfrm>
        <a:prstGeom prst="homePlate">
          <a:avLst/>
        </a:prstGeom>
        <a:gradFill rotWithShape="0">
          <a:gsLst>
            <a:gs pos="0">
              <a:srgbClr val="8064A2">
                <a:hueOff val="-4464770"/>
                <a:satOff val="26899"/>
                <a:lumOff val="2156"/>
                <a:alphaOff val="0"/>
                <a:shade val="51000"/>
                <a:satMod val="130000"/>
              </a:srgbClr>
            </a:gs>
            <a:gs pos="80000">
              <a:srgbClr val="8064A2">
                <a:hueOff val="-4464770"/>
                <a:satOff val="26899"/>
                <a:lumOff val="2156"/>
                <a:alphaOff val="0"/>
                <a:shade val="93000"/>
                <a:satMod val="130000"/>
              </a:srgbClr>
            </a:gs>
            <a:gs pos="100000">
              <a:srgbClr val="8064A2">
                <a:hueOff val="-4464770"/>
                <a:satOff val="26899"/>
                <a:lumOff val="2156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7458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u="none" kern="1200" dirty="0">
              <a:solidFill>
                <a:sysClr val="window" lastClr="FFFFFF"/>
              </a:solidFill>
              <a:effectLst/>
              <a:latin typeface="Calibri"/>
              <a:ea typeface="+mn-ea"/>
              <a:cs typeface="+mn-cs"/>
            </a:rPr>
            <a:t>DISPOSICIÓN DOCUMENTAL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Baja (eliminación), o transferencia y conservación </a:t>
          </a:r>
        </a:p>
      </dsp:txBody>
      <dsp:txXfrm rot="10800000">
        <a:off x="1913400" y="3629044"/>
        <a:ext cx="4532445" cy="1598967"/>
      </dsp:txXfrm>
    </dsp:sp>
    <dsp:sp modelId="{E9EEA209-D8D6-4E2E-9441-AE8803419837}">
      <dsp:nvSpPr>
        <dsp:cNvPr id="0" name=""/>
        <dsp:cNvSpPr/>
      </dsp:nvSpPr>
      <dsp:spPr>
        <a:xfrm>
          <a:off x="984047" y="3965424"/>
          <a:ext cx="1033080" cy="98319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737F94-83A3-4FF6-BBCD-5F07C29CB854}">
      <dsp:nvSpPr>
        <dsp:cNvPr id="0" name=""/>
        <dsp:cNvSpPr/>
      </dsp:nvSpPr>
      <dsp:spPr>
        <a:xfrm>
          <a:off x="0" y="348877"/>
          <a:ext cx="748883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144038-B675-423B-B996-822DAC1F34C6}">
      <dsp:nvSpPr>
        <dsp:cNvPr id="0" name=""/>
        <dsp:cNvSpPr/>
      </dsp:nvSpPr>
      <dsp:spPr>
        <a:xfrm>
          <a:off x="374441" y="24157"/>
          <a:ext cx="5242182" cy="64944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42" tIns="0" rIns="19814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solidFill>
                <a:srgbClr val="FFFFFF"/>
              </a:solidFill>
              <a:latin typeface="Century Gothic"/>
              <a:ea typeface="+mn-ea"/>
              <a:cs typeface="+mn-cs"/>
            </a:rPr>
            <a:t>Normatividad que regula actuar de la institución</a:t>
          </a:r>
        </a:p>
      </dsp:txBody>
      <dsp:txXfrm>
        <a:off x="406144" y="55860"/>
        <a:ext cx="5178776" cy="586034"/>
      </dsp:txXfrm>
    </dsp:sp>
    <dsp:sp modelId="{9138566A-468F-489D-BEFF-90F1240D50E0}">
      <dsp:nvSpPr>
        <dsp:cNvPr id="0" name=""/>
        <dsp:cNvSpPr/>
      </dsp:nvSpPr>
      <dsp:spPr>
        <a:xfrm>
          <a:off x="0" y="1346797"/>
          <a:ext cx="748883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8A669D-679B-446C-9C9D-ECFAAB4FA8D9}">
      <dsp:nvSpPr>
        <dsp:cNvPr id="0" name=""/>
        <dsp:cNvSpPr/>
      </dsp:nvSpPr>
      <dsp:spPr>
        <a:xfrm>
          <a:off x="374441" y="1022077"/>
          <a:ext cx="5242182" cy="649440"/>
        </a:xfrm>
        <a:prstGeom prst="roundRect">
          <a:avLst/>
        </a:prstGeom>
        <a:solidFill>
          <a:srgbClr val="99CC00"/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42" tIns="0" rIns="19814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solidFill>
                <a:schemeClr val="tx1"/>
              </a:solidFill>
            </a:rPr>
            <a:t>Entrevistar a productores de la documentación</a:t>
          </a:r>
        </a:p>
      </dsp:txBody>
      <dsp:txXfrm>
        <a:off x="406144" y="1053780"/>
        <a:ext cx="5178776" cy="586034"/>
      </dsp:txXfrm>
    </dsp:sp>
    <dsp:sp modelId="{A8DCF306-9C89-429E-AFC4-775ADECE15BD}">
      <dsp:nvSpPr>
        <dsp:cNvPr id="0" name=""/>
        <dsp:cNvSpPr/>
      </dsp:nvSpPr>
      <dsp:spPr>
        <a:xfrm>
          <a:off x="0" y="2344717"/>
          <a:ext cx="748883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4AF4AB-DA3D-44AE-BE0A-5EEEE3AA1F6A}">
      <dsp:nvSpPr>
        <dsp:cNvPr id="0" name=""/>
        <dsp:cNvSpPr/>
      </dsp:nvSpPr>
      <dsp:spPr>
        <a:xfrm>
          <a:off x="374441" y="2019997"/>
          <a:ext cx="5242182" cy="64944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42" tIns="0" rIns="19814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/>
            <a:t>Frecuencia de consulta-trámite concluido-expediente cerrado</a:t>
          </a:r>
        </a:p>
      </dsp:txBody>
      <dsp:txXfrm>
        <a:off x="406144" y="2051700"/>
        <a:ext cx="5178776" cy="586034"/>
      </dsp:txXfrm>
    </dsp:sp>
    <dsp:sp modelId="{5A898197-D896-417D-95F3-72F18E1A6354}">
      <dsp:nvSpPr>
        <dsp:cNvPr id="0" name=""/>
        <dsp:cNvSpPr/>
      </dsp:nvSpPr>
      <dsp:spPr>
        <a:xfrm>
          <a:off x="0" y="3342637"/>
          <a:ext cx="748883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545460-9BA2-4287-899F-2C912895B1AC}">
      <dsp:nvSpPr>
        <dsp:cNvPr id="0" name=""/>
        <dsp:cNvSpPr/>
      </dsp:nvSpPr>
      <dsp:spPr>
        <a:xfrm>
          <a:off x="374441" y="3017917"/>
          <a:ext cx="5242182" cy="649440"/>
        </a:xfrm>
        <a:prstGeom prst="roundRect">
          <a:avLst/>
        </a:prstGeom>
        <a:solidFill>
          <a:srgbClr val="99CC00"/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42" tIns="0" rIns="19814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/>
            <a:t>Tipo de soportes documentales (papel. Videos, fotos, planos, etc.)</a:t>
          </a:r>
        </a:p>
      </dsp:txBody>
      <dsp:txXfrm>
        <a:off x="406144" y="3049620"/>
        <a:ext cx="5178776" cy="586034"/>
      </dsp:txXfrm>
    </dsp:sp>
    <dsp:sp modelId="{DB968AFF-C854-46F0-B50A-E99FAF560786}">
      <dsp:nvSpPr>
        <dsp:cNvPr id="0" name=""/>
        <dsp:cNvSpPr/>
      </dsp:nvSpPr>
      <dsp:spPr>
        <a:xfrm>
          <a:off x="0" y="4340557"/>
          <a:ext cx="748883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415F3C-A4F8-4B4E-A3DA-E18382225D1B}">
      <dsp:nvSpPr>
        <dsp:cNvPr id="0" name=""/>
        <dsp:cNvSpPr/>
      </dsp:nvSpPr>
      <dsp:spPr>
        <a:xfrm>
          <a:off x="374441" y="4015837"/>
          <a:ext cx="5242182" cy="649440"/>
        </a:xfrm>
        <a:prstGeom prst="roundRect">
          <a:avLst/>
        </a:prstGeom>
        <a:solidFill>
          <a:srgbClr val="6A7BFC"/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42" tIns="0" rIns="19814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solidFill>
                <a:schemeClr val="tx1"/>
              </a:solidFill>
            </a:rPr>
            <a:t>Volumen  documental (cantidad de expedientes y soportes </a:t>
          </a:r>
          <a:r>
            <a:rPr lang="es-MX" sz="1600" b="1" kern="1200" dirty="0">
              <a:solidFill>
                <a:schemeClr val="tx1"/>
              </a:solidFill>
            </a:rPr>
            <a:t>)</a:t>
          </a:r>
        </a:p>
      </dsp:txBody>
      <dsp:txXfrm>
        <a:off x="406144" y="4047540"/>
        <a:ext cx="5178776" cy="58603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C57884-3334-405F-ABBD-248FC2A82E8C}">
      <dsp:nvSpPr>
        <dsp:cNvPr id="0" name=""/>
        <dsp:cNvSpPr/>
      </dsp:nvSpPr>
      <dsp:spPr>
        <a:xfrm>
          <a:off x="0" y="434247"/>
          <a:ext cx="705678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818ABB-4E91-4097-8793-040A6AB0E627}">
      <dsp:nvSpPr>
        <dsp:cNvPr id="0" name=""/>
        <dsp:cNvSpPr/>
      </dsp:nvSpPr>
      <dsp:spPr>
        <a:xfrm>
          <a:off x="352839" y="35727"/>
          <a:ext cx="4939748" cy="797040"/>
        </a:xfrm>
        <a:prstGeom prst="roundRect">
          <a:avLst/>
        </a:prstGeom>
        <a:solidFill>
          <a:schemeClr val="bg2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711" tIns="0" rIns="18671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>
              <a:solidFill>
                <a:schemeClr val="tx1"/>
              </a:solidFill>
            </a:rPr>
            <a:t>Determinar valores </a:t>
          </a:r>
          <a:r>
            <a:rPr lang="es-MX" sz="2000" b="1" kern="1200" dirty="0">
              <a:solidFill>
                <a:schemeClr val="tx1"/>
              </a:solidFill>
              <a:hlinkClick xmlns:r="http://schemas.openxmlformats.org/officeDocument/2006/relationships" r:id="" action="ppaction://hlinksldjump"/>
            </a:rPr>
            <a:t>primarios</a:t>
          </a:r>
          <a:endParaRPr lang="es-MX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1747" y="74635"/>
        <a:ext cx="4861932" cy="719224"/>
      </dsp:txXfrm>
    </dsp:sp>
    <dsp:sp modelId="{EED233F6-354A-42C1-AAF8-3A04B1216ADD}">
      <dsp:nvSpPr>
        <dsp:cNvPr id="0" name=""/>
        <dsp:cNvSpPr/>
      </dsp:nvSpPr>
      <dsp:spPr>
        <a:xfrm>
          <a:off x="0" y="1658967"/>
          <a:ext cx="705678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99106F-128C-40FB-878D-B39BF24F3725}">
      <dsp:nvSpPr>
        <dsp:cNvPr id="0" name=""/>
        <dsp:cNvSpPr/>
      </dsp:nvSpPr>
      <dsp:spPr>
        <a:xfrm>
          <a:off x="352839" y="1260447"/>
          <a:ext cx="4939748" cy="79704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711" tIns="0" rIns="18671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>
              <a:solidFill>
                <a:schemeClr val="tx1"/>
              </a:solidFill>
            </a:rPr>
            <a:t>Determinar valores </a:t>
          </a:r>
          <a:r>
            <a:rPr lang="es-MX" sz="2000" b="1" kern="1200" dirty="0">
              <a:solidFill>
                <a:schemeClr val="bg1"/>
              </a:solidFill>
              <a:hlinkClick xmlns:r="http://schemas.openxmlformats.org/officeDocument/2006/relationships" r:id="" action="ppaction://hlinksldjump"/>
            </a:rPr>
            <a:t>secundarios</a:t>
          </a:r>
          <a:endParaRPr lang="es-MX" sz="2000" b="1" kern="1200" dirty="0">
            <a:solidFill>
              <a:schemeClr val="bg1"/>
            </a:solidFill>
          </a:endParaRPr>
        </a:p>
      </dsp:txBody>
      <dsp:txXfrm>
        <a:off x="391747" y="1299355"/>
        <a:ext cx="4861932" cy="719224"/>
      </dsp:txXfrm>
    </dsp:sp>
    <dsp:sp modelId="{F51563A9-AF31-4B8F-B379-3C28C38034EA}">
      <dsp:nvSpPr>
        <dsp:cNvPr id="0" name=""/>
        <dsp:cNvSpPr/>
      </dsp:nvSpPr>
      <dsp:spPr>
        <a:xfrm>
          <a:off x="0" y="2883688"/>
          <a:ext cx="705678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DFD339-67C3-464A-A7F1-ADDD0A1F730D}">
      <dsp:nvSpPr>
        <dsp:cNvPr id="0" name=""/>
        <dsp:cNvSpPr/>
      </dsp:nvSpPr>
      <dsp:spPr>
        <a:xfrm>
          <a:off x="352839" y="2485167"/>
          <a:ext cx="4939748" cy="797040"/>
        </a:xfrm>
        <a:prstGeom prst="roundRect">
          <a:avLst/>
        </a:prstGeom>
        <a:solidFill>
          <a:schemeClr val="bg2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711" tIns="0" rIns="18671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>
              <a:solidFill>
                <a:schemeClr val="tx1"/>
              </a:solidFill>
            </a:rPr>
            <a:t>Fijar plazos de acceso y transferencia</a:t>
          </a:r>
        </a:p>
      </dsp:txBody>
      <dsp:txXfrm>
        <a:off x="391747" y="2524075"/>
        <a:ext cx="4861932" cy="719224"/>
      </dsp:txXfrm>
    </dsp:sp>
    <dsp:sp modelId="{EEB8C23A-CE20-45B0-AA11-1B0D924837E3}">
      <dsp:nvSpPr>
        <dsp:cNvPr id="0" name=""/>
        <dsp:cNvSpPr/>
      </dsp:nvSpPr>
      <dsp:spPr>
        <a:xfrm>
          <a:off x="0" y="4108408"/>
          <a:ext cx="705678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6F009C-1EF2-4A38-9294-1D7BB6A63626}">
      <dsp:nvSpPr>
        <dsp:cNvPr id="0" name=""/>
        <dsp:cNvSpPr/>
      </dsp:nvSpPr>
      <dsp:spPr>
        <a:xfrm>
          <a:off x="352839" y="3709888"/>
          <a:ext cx="4939748" cy="79704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711" tIns="0" rIns="18671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>
              <a:solidFill>
                <a:schemeClr val="tx1"/>
              </a:solidFill>
            </a:rPr>
            <a:t>Especificar la conservación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>
              <a:solidFill>
                <a:schemeClr val="tx1"/>
              </a:solidFill>
            </a:rPr>
            <a:t>o eliminación</a:t>
          </a:r>
        </a:p>
      </dsp:txBody>
      <dsp:txXfrm>
        <a:off x="391747" y="3748796"/>
        <a:ext cx="4861932" cy="719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8AAF34C-4F96-492B-8602-9B7AAF8A0CCB}" type="datetimeFigureOut">
              <a:rPr lang="es-ES"/>
              <a:pPr>
                <a:defRPr/>
              </a:pPr>
              <a:t>16/11/2017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FAF69869-1F7A-4EBA-BC2C-DA50FE4E85DD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48C4B6-0E09-4293-BFAA-A1BCFB77A09C}" type="datetimeFigureOut">
              <a:rPr lang="es-ES"/>
              <a:pPr>
                <a:defRPr/>
              </a:pPr>
              <a:t>16/11/2017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s-ES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33358B1D-25BE-4928-9033-21134D1BC0B0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58B1D-25BE-4928-9033-21134D1BC0B0}" type="slidenum">
              <a:rPr lang="es-ES" altLang="es-ES" smtClean="0"/>
              <a:pPr/>
              <a:t>1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98129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s-MX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s-MX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s-MX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s-MX" dirty="0"/>
          </a:p>
        </p:txBody>
      </p:sp>
    </p:spTree>
    <p:extLst>
      <p:ext uri="{BB962C8B-B14F-4D97-AF65-F5344CB8AC3E}">
        <p14:creationId xmlns:p14="http://schemas.microsoft.com/office/powerpoint/2010/main" val="23308101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58B1D-25BE-4928-9033-21134D1BC0B0}" type="slidenum">
              <a:rPr lang="es-ES" altLang="es-ES" smtClean="0"/>
              <a:pPr/>
              <a:t>18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565668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s-MX" dirty="0"/>
          </a:p>
        </p:txBody>
      </p:sp>
    </p:spTree>
    <p:extLst>
      <p:ext uri="{BB962C8B-B14F-4D97-AF65-F5344CB8AC3E}">
        <p14:creationId xmlns:p14="http://schemas.microsoft.com/office/powerpoint/2010/main" val="26151982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s-MX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s-MX" dirty="0"/>
          </a:p>
        </p:txBody>
      </p:sp>
    </p:spTree>
    <p:extLst>
      <p:ext uri="{BB962C8B-B14F-4D97-AF65-F5344CB8AC3E}">
        <p14:creationId xmlns:p14="http://schemas.microsoft.com/office/powerpoint/2010/main" val="18160497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58B1D-25BE-4928-9033-21134D1BC0B0}" type="slidenum">
              <a:rPr lang="es-ES" altLang="es-ES" smtClean="0"/>
              <a:pPr/>
              <a:t>24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273532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s-MX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s-MX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s-MX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s-MX" dirty="0"/>
          </a:p>
        </p:txBody>
      </p:sp>
    </p:spTree>
    <p:extLst>
      <p:ext uri="{BB962C8B-B14F-4D97-AF65-F5344CB8AC3E}">
        <p14:creationId xmlns:p14="http://schemas.microsoft.com/office/powerpoint/2010/main" val="11943621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s-MX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s-MX" dirty="0"/>
          </a:p>
        </p:txBody>
      </p:sp>
    </p:spTree>
    <p:extLst>
      <p:ext uri="{BB962C8B-B14F-4D97-AF65-F5344CB8AC3E}">
        <p14:creationId xmlns:p14="http://schemas.microsoft.com/office/powerpoint/2010/main" val="34834261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s-MX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31793105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s-MX" dirty="0"/>
          </a:p>
        </p:txBody>
      </p:sp>
    </p:spTree>
    <p:extLst>
      <p:ext uri="{BB962C8B-B14F-4D97-AF65-F5344CB8AC3E}">
        <p14:creationId xmlns:p14="http://schemas.microsoft.com/office/powerpoint/2010/main" val="16519200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58B1D-25BE-4928-9033-21134D1BC0B0}" type="slidenum">
              <a:rPr lang="es-ES" altLang="es-ES" smtClean="0"/>
              <a:pPr/>
              <a:t>38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0934489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58B1D-25BE-4928-9033-21134D1BC0B0}" type="slidenum">
              <a:rPr lang="es-ES" altLang="es-ES" smtClean="0"/>
              <a:pPr/>
              <a:t>39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6750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58B1D-25BE-4928-9033-21134D1BC0B0}" type="slidenum">
              <a:rPr lang="es-ES" altLang="es-ES" smtClean="0"/>
              <a:pPr/>
              <a:t>5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328889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s-MX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s-MX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s-MX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s-MX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58B1D-25BE-4928-9033-21134D1BC0B0}" type="slidenum">
              <a:rPr lang="es-ES" altLang="es-ES" smtClean="0"/>
              <a:pPr/>
              <a:t>45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0489986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58B1D-25BE-4928-9033-21134D1BC0B0}" type="slidenum">
              <a:rPr lang="es-ES" altLang="es-ES" smtClean="0"/>
              <a:pPr/>
              <a:t>46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292258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58B1D-25BE-4928-9033-21134D1BC0B0}" type="slidenum">
              <a:rPr lang="es-ES" altLang="es-ES" smtClean="0"/>
              <a:pPr/>
              <a:t>6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6115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s-MX" dirty="0"/>
          </a:p>
        </p:txBody>
      </p:sp>
    </p:spTree>
    <p:extLst>
      <p:ext uri="{BB962C8B-B14F-4D97-AF65-F5344CB8AC3E}">
        <p14:creationId xmlns:p14="http://schemas.microsoft.com/office/powerpoint/2010/main" val="2447694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58B1D-25BE-4928-9033-21134D1BC0B0}" type="slidenum">
              <a:rPr lang="es-ES" altLang="es-ES" smtClean="0"/>
              <a:pPr/>
              <a:t>10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42888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s-MX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s-MX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58B1D-25BE-4928-9033-21134D1BC0B0}" type="slidenum">
              <a:rPr lang="es-ES" altLang="es-ES" smtClean="0"/>
              <a:pPr/>
              <a:t>13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80100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29 CuadroTexto"/>
          <p:cNvSpPr txBox="1">
            <a:spLocks noChangeArrowheads="1"/>
          </p:cNvSpPr>
          <p:nvPr userDrawn="1"/>
        </p:nvSpPr>
        <p:spPr bwMode="auto">
          <a:xfrm>
            <a:off x="6733118" y="190500"/>
            <a:ext cx="184731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5873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24 CuadroTexto"/>
          <p:cNvSpPr txBox="1">
            <a:spLocks noChangeArrowheads="1"/>
          </p:cNvSpPr>
          <p:nvPr userDrawn="1"/>
        </p:nvSpPr>
        <p:spPr bwMode="auto">
          <a:xfrm>
            <a:off x="6733118" y="190500"/>
            <a:ext cx="184731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021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184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3001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1734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1417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882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8172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93380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26 CuadroTexto"/>
          <p:cNvSpPr txBox="1">
            <a:spLocks noChangeArrowheads="1"/>
          </p:cNvSpPr>
          <p:nvPr userDrawn="1"/>
        </p:nvSpPr>
        <p:spPr bwMode="auto">
          <a:xfrm>
            <a:off x="6733118" y="190500"/>
            <a:ext cx="184731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0092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0541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3662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7808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8"/>
          <p:cNvSpPr txBox="1">
            <a:spLocks noChangeArrowheads="1"/>
          </p:cNvSpPr>
          <p:nvPr/>
        </p:nvSpPr>
        <p:spPr bwMode="auto">
          <a:xfrm>
            <a:off x="5263218" y="109539"/>
            <a:ext cx="6848349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s-ES" sz="1600" b="1">
                <a:solidFill>
                  <a:schemeClr val="bg1"/>
                </a:solidFill>
                <a:latin typeface="Century Gothic" pitchFamily="34" charset="0"/>
              </a:rPr>
              <a:t>Instituto Federal de Acceso a la Información y Protección de Datos</a:t>
            </a:r>
            <a:endParaRPr lang="es-MX" sz="1600" b="1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 userDrawn="1"/>
        </p:nvSpPr>
        <p:spPr bwMode="auto">
          <a:xfrm>
            <a:off x="3684182" y="65088"/>
            <a:ext cx="6343403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ES" sz="1600" b="1" dirty="0">
                <a:solidFill>
                  <a:schemeClr val="bg1"/>
                </a:solidFill>
                <a:latin typeface="Century Gothic" pitchFamily="34" charset="0"/>
              </a:rPr>
              <a:t>Instituto Nacional de Transparencia, Acceso a la Información </a:t>
            </a:r>
          </a:p>
          <a:p>
            <a:pPr algn="ctr" eaLnBrk="1" hangingPunct="1">
              <a:defRPr/>
            </a:pPr>
            <a:r>
              <a:rPr lang="es-ES" sz="1600" b="1" dirty="0">
                <a:solidFill>
                  <a:schemeClr val="bg1"/>
                </a:solidFill>
                <a:latin typeface="Century Gothic" pitchFamily="34" charset="0"/>
              </a:rPr>
              <a:t>y Protección de Datos Personales</a:t>
            </a:r>
            <a:endParaRPr lang="es-MX" sz="1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9" name="Rectángulo 18"/>
          <p:cNvSpPr/>
          <p:nvPr userDrawn="1"/>
        </p:nvSpPr>
        <p:spPr>
          <a:xfrm rot="10800000" flipH="1">
            <a:off x="11668270" y="6345344"/>
            <a:ext cx="298657" cy="180000"/>
          </a:xfrm>
          <a:prstGeom prst="rect">
            <a:avLst/>
          </a:prstGeom>
          <a:solidFill>
            <a:srgbClr val="702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20" name="Rectángulo 19"/>
          <p:cNvSpPr/>
          <p:nvPr userDrawn="1"/>
        </p:nvSpPr>
        <p:spPr>
          <a:xfrm rot="10800000" flipH="1">
            <a:off x="167095" y="6345344"/>
            <a:ext cx="10749328" cy="174136"/>
          </a:xfrm>
          <a:prstGeom prst="rect">
            <a:avLst/>
          </a:prstGeom>
          <a:solidFill>
            <a:srgbClr val="702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21" name="Rectángulo 20"/>
          <p:cNvSpPr/>
          <p:nvPr userDrawn="1"/>
        </p:nvSpPr>
        <p:spPr>
          <a:xfrm flipH="1">
            <a:off x="167091" y="6578806"/>
            <a:ext cx="264279" cy="180000"/>
          </a:xfrm>
          <a:prstGeom prst="rect">
            <a:avLst/>
          </a:prstGeom>
          <a:solidFill>
            <a:srgbClr val="007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22" name="Rectángulo 21"/>
          <p:cNvSpPr/>
          <p:nvPr userDrawn="1"/>
        </p:nvSpPr>
        <p:spPr>
          <a:xfrm flipH="1">
            <a:off x="592926" y="6578806"/>
            <a:ext cx="11374001" cy="180000"/>
          </a:xfrm>
          <a:prstGeom prst="rect">
            <a:avLst/>
          </a:prstGeom>
          <a:solidFill>
            <a:srgbClr val="007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23" name="Rectángulo 22"/>
          <p:cNvSpPr/>
          <p:nvPr userDrawn="1"/>
        </p:nvSpPr>
        <p:spPr>
          <a:xfrm rot="10800000">
            <a:off x="1726753" y="75979"/>
            <a:ext cx="264275" cy="144016"/>
          </a:xfrm>
          <a:prstGeom prst="rect">
            <a:avLst/>
          </a:prstGeom>
          <a:solidFill>
            <a:srgbClr val="702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25" name="Rectángulo 24"/>
          <p:cNvSpPr/>
          <p:nvPr userDrawn="1"/>
        </p:nvSpPr>
        <p:spPr>
          <a:xfrm rot="10800000">
            <a:off x="2103565" y="75979"/>
            <a:ext cx="10064593" cy="144016"/>
          </a:xfrm>
          <a:prstGeom prst="rect">
            <a:avLst/>
          </a:prstGeom>
          <a:solidFill>
            <a:srgbClr val="702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26" name="Rectángulo 25"/>
          <p:cNvSpPr/>
          <p:nvPr userDrawn="1"/>
        </p:nvSpPr>
        <p:spPr>
          <a:xfrm>
            <a:off x="11903882" y="273458"/>
            <a:ext cx="264275" cy="144016"/>
          </a:xfrm>
          <a:prstGeom prst="rect">
            <a:avLst/>
          </a:prstGeom>
          <a:solidFill>
            <a:srgbClr val="007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27" name="Rectángulo 26"/>
          <p:cNvSpPr/>
          <p:nvPr userDrawn="1"/>
        </p:nvSpPr>
        <p:spPr>
          <a:xfrm>
            <a:off x="1726754" y="279031"/>
            <a:ext cx="10064593" cy="144016"/>
          </a:xfrm>
          <a:prstGeom prst="rect">
            <a:avLst/>
          </a:prstGeom>
          <a:solidFill>
            <a:srgbClr val="007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pic>
        <p:nvPicPr>
          <p:cNvPr id="28" name="Imagen 2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68" y="13802"/>
            <a:ext cx="1384224" cy="749534"/>
          </a:xfrm>
          <a:prstGeom prst="rect">
            <a:avLst/>
          </a:prstGeom>
        </p:spPr>
      </p:pic>
      <p:sp>
        <p:nvSpPr>
          <p:cNvPr id="29" name="Rectángulo 28"/>
          <p:cNvSpPr/>
          <p:nvPr userDrawn="1"/>
        </p:nvSpPr>
        <p:spPr>
          <a:xfrm>
            <a:off x="7587826" y="220177"/>
            <a:ext cx="43408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079500"/>
            <a:r>
              <a:rPr lang="es-MX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	Dirección General de Gestión de Información y Estudios</a:t>
            </a:r>
          </a:p>
        </p:txBody>
      </p:sp>
      <p:sp>
        <p:nvSpPr>
          <p:cNvPr id="30" name="Rectángulo 29"/>
          <p:cNvSpPr/>
          <p:nvPr userDrawn="1"/>
        </p:nvSpPr>
        <p:spPr>
          <a:xfrm>
            <a:off x="10961976" y="6278523"/>
            <a:ext cx="6255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 I 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28" r:id="rId1"/>
    <p:sldLayoutId id="2147485329" r:id="rId2"/>
    <p:sldLayoutId id="2147485334" r:id="rId3"/>
    <p:sldLayoutId id="2147485339" r:id="rId4"/>
    <p:sldLayoutId id="2147485340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20000"/>
        <a:buFont typeface="Times" panose="02020603050405020304" pitchFamily="18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Times" panose="02020603050405020304" pitchFamily="18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Times" panose="02020603050405020304" pitchFamily="18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8"/>
          <p:cNvSpPr txBox="1">
            <a:spLocks noChangeArrowheads="1"/>
          </p:cNvSpPr>
          <p:nvPr/>
        </p:nvSpPr>
        <p:spPr bwMode="auto">
          <a:xfrm>
            <a:off x="3409015" y="109538"/>
            <a:ext cx="6343403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ES" sz="1600" b="1" dirty="0">
                <a:solidFill>
                  <a:schemeClr val="bg1"/>
                </a:solidFill>
                <a:latin typeface="Century Gothic" pitchFamily="34" charset="0"/>
              </a:rPr>
              <a:t>Instituto Nacional de Transparencia, Acceso a la Información </a:t>
            </a:r>
          </a:p>
          <a:p>
            <a:pPr algn="ctr" eaLnBrk="1" hangingPunct="1">
              <a:defRPr/>
            </a:pPr>
            <a:r>
              <a:rPr lang="es-ES" sz="1600" b="1" dirty="0">
                <a:solidFill>
                  <a:schemeClr val="bg1"/>
                </a:solidFill>
                <a:latin typeface="Century Gothic" pitchFamily="34" charset="0"/>
              </a:rPr>
              <a:t>y Protección de Datos</a:t>
            </a:r>
            <a:endParaRPr lang="es-MX" sz="1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9" name="Rectángulo 18"/>
          <p:cNvSpPr/>
          <p:nvPr userDrawn="1"/>
        </p:nvSpPr>
        <p:spPr>
          <a:xfrm rot="10800000" flipH="1">
            <a:off x="11668270" y="6345344"/>
            <a:ext cx="298657" cy="180000"/>
          </a:xfrm>
          <a:prstGeom prst="rect">
            <a:avLst/>
          </a:prstGeom>
          <a:solidFill>
            <a:srgbClr val="702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20" name="Rectángulo 19"/>
          <p:cNvSpPr/>
          <p:nvPr userDrawn="1"/>
        </p:nvSpPr>
        <p:spPr>
          <a:xfrm rot="10800000" flipH="1">
            <a:off x="167095" y="6345344"/>
            <a:ext cx="10749328" cy="174136"/>
          </a:xfrm>
          <a:prstGeom prst="rect">
            <a:avLst/>
          </a:prstGeom>
          <a:solidFill>
            <a:srgbClr val="702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21" name="Rectángulo 20"/>
          <p:cNvSpPr/>
          <p:nvPr userDrawn="1"/>
        </p:nvSpPr>
        <p:spPr>
          <a:xfrm flipH="1">
            <a:off x="167091" y="6578806"/>
            <a:ext cx="264279" cy="180000"/>
          </a:xfrm>
          <a:prstGeom prst="rect">
            <a:avLst/>
          </a:prstGeom>
          <a:solidFill>
            <a:srgbClr val="007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22" name="Rectángulo 21"/>
          <p:cNvSpPr/>
          <p:nvPr userDrawn="1"/>
        </p:nvSpPr>
        <p:spPr>
          <a:xfrm flipH="1">
            <a:off x="592926" y="6578806"/>
            <a:ext cx="11374001" cy="180000"/>
          </a:xfrm>
          <a:prstGeom prst="rect">
            <a:avLst/>
          </a:prstGeom>
          <a:solidFill>
            <a:srgbClr val="007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23" name="Rectángulo 22"/>
          <p:cNvSpPr/>
          <p:nvPr userDrawn="1"/>
        </p:nvSpPr>
        <p:spPr>
          <a:xfrm rot="10800000">
            <a:off x="1726753" y="75979"/>
            <a:ext cx="264275" cy="144016"/>
          </a:xfrm>
          <a:prstGeom prst="rect">
            <a:avLst/>
          </a:prstGeom>
          <a:solidFill>
            <a:srgbClr val="702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24" name="Rectángulo 23"/>
          <p:cNvSpPr/>
          <p:nvPr userDrawn="1"/>
        </p:nvSpPr>
        <p:spPr>
          <a:xfrm rot="10800000">
            <a:off x="2103565" y="75979"/>
            <a:ext cx="10064593" cy="144016"/>
          </a:xfrm>
          <a:prstGeom prst="rect">
            <a:avLst/>
          </a:prstGeom>
          <a:solidFill>
            <a:srgbClr val="702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25" name="Rectángulo 24"/>
          <p:cNvSpPr/>
          <p:nvPr userDrawn="1"/>
        </p:nvSpPr>
        <p:spPr>
          <a:xfrm>
            <a:off x="11903882" y="273458"/>
            <a:ext cx="264275" cy="144016"/>
          </a:xfrm>
          <a:prstGeom prst="rect">
            <a:avLst/>
          </a:prstGeom>
          <a:solidFill>
            <a:srgbClr val="007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26" name="Rectángulo 25"/>
          <p:cNvSpPr/>
          <p:nvPr userDrawn="1"/>
        </p:nvSpPr>
        <p:spPr>
          <a:xfrm>
            <a:off x="1726754" y="279031"/>
            <a:ext cx="10064593" cy="144016"/>
          </a:xfrm>
          <a:prstGeom prst="rect">
            <a:avLst/>
          </a:prstGeom>
          <a:solidFill>
            <a:srgbClr val="007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pic>
        <p:nvPicPr>
          <p:cNvPr id="27" name="Imagen 2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68" y="13802"/>
            <a:ext cx="1384224" cy="749534"/>
          </a:xfrm>
          <a:prstGeom prst="rect">
            <a:avLst/>
          </a:prstGeom>
        </p:spPr>
      </p:pic>
      <p:sp>
        <p:nvSpPr>
          <p:cNvPr id="28" name="Rectángulo 27"/>
          <p:cNvSpPr/>
          <p:nvPr userDrawn="1"/>
        </p:nvSpPr>
        <p:spPr>
          <a:xfrm>
            <a:off x="7587826" y="220177"/>
            <a:ext cx="43408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079500"/>
            <a:r>
              <a:rPr lang="es-MX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	Dirección General de Gestión de Información y Estudios</a:t>
            </a:r>
          </a:p>
        </p:txBody>
      </p:sp>
      <p:sp>
        <p:nvSpPr>
          <p:cNvPr id="29" name="Rectángulo 28"/>
          <p:cNvSpPr/>
          <p:nvPr userDrawn="1"/>
        </p:nvSpPr>
        <p:spPr>
          <a:xfrm>
            <a:off x="10961976" y="6278523"/>
            <a:ext cx="6255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 I A</a:t>
            </a:r>
          </a:p>
        </p:txBody>
      </p:sp>
    </p:spTree>
    <p:extLst>
      <p:ext uri="{BB962C8B-B14F-4D97-AF65-F5344CB8AC3E}">
        <p14:creationId xmlns:p14="http://schemas.microsoft.com/office/powerpoint/2010/main" val="3280401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42" r:id="rId1"/>
    <p:sldLayoutId id="2147485343" r:id="rId2"/>
    <p:sldLayoutId id="2147485344" r:id="rId3"/>
    <p:sldLayoutId id="2147485345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20000"/>
        <a:buFont typeface="Times" panose="02020603050405020304" pitchFamily="18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Times" panose="02020603050405020304" pitchFamily="18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Times" panose="02020603050405020304" pitchFamily="18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ángulo 27"/>
          <p:cNvSpPr/>
          <p:nvPr userDrawn="1"/>
        </p:nvSpPr>
        <p:spPr>
          <a:xfrm rot="10800000" flipH="1">
            <a:off x="11668270" y="6345344"/>
            <a:ext cx="298657" cy="180000"/>
          </a:xfrm>
          <a:prstGeom prst="rect">
            <a:avLst/>
          </a:prstGeom>
          <a:solidFill>
            <a:srgbClr val="702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29" name="Rectángulo 28"/>
          <p:cNvSpPr/>
          <p:nvPr userDrawn="1"/>
        </p:nvSpPr>
        <p:spPr>
          <a:xfrm rot="10800000" flipH="1">
            <a:off x="167095" y="6345344"/>
            <a:ext cx="10749328" cy="174136"/>
          </a:xfrm>
          <a:prstGeom prst="rect">
            <a:avLst/>
          </a:prstGeom>
          <a:solidFill>
            <a:srgbClr val="702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30" name="Rectángulo 29"/>
          <p:cNvSpPr/>
          <p:nvPr userDrawn="1"/>
        </p:nvSpPr>
        <p:spPr>
          <a:xfrm flipH="1">
            <a:off x="167091" y="6578806"/>
            <a:ext cx="264279" cy="180000"/>
          </a:xfrm>
          <a:prstGeom prst="rect">
            <a:avLst/>
          </a:prstGeom>
          <a:solidFill>
            <a:srgbClr val="007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31" name="Rectángulo 30"/>
          <p:cNvSpPr/>
          <p:nvPr userDrawn="1"/>
        </p:nvSpPr>
        <p:spPr>
          <a:xfrm flipH="1">
            <a:off x="592926" y="6578806"/>
            <a:ext cx="11374001" cy="180000"/>
          </a:xfrm>
          <a:prstGeom prst="rect">
            <a:avLst/>
          </a:prstGeom>
          <a:solidFill>
            <a:srgbClr val="007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32" name="Rectángulo 31"/>
          <p:cNvSpPr/>
          <p:nvPr userDrawn="1"/>
        </p:nvSpPr>
        <p:spPr>
          <a:xfrm rot="10800000">
            <a:off x="1726753" y="75979"/>
            <a:ext cx="264275" cy="144016"/>
          </a:xfrm>
          <a:prstGeom prst="rect">
            <a:avLst/>
          </a:prstGeom>
          <a:solidFill>
            <a:srgbClr val="702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33" name="Rectángulo 32"/>
          <p:cNvSpPr/>
          <p:nvPr userDrawn="1"/>
        </p:nvSpPr>
        <p:spPr>
          <a:xfrm rot="10800000">
            <a:off x="2103565" y="75979"/>
            <a:ext cx="10064593" cy="144016"/>
          </a:xfrm>
          <a:prstGeom prst="rect">
            <a:avLst/>
          </a:prstGeom>
          <a:solidFill>
            <a:srgbClr val="702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34" name="Rectángulo 33"/>
          <p:cNvSpPr/>
          <p:nvPr userDrawn="1"/>
        </p:nvSpPr>
        <p:spPr>
          <a:xfrm>
            <a:off x="11903882" y="273458"/>
            <a:ext cx="264275" cy="144016"/>
          </a:xfrm>
          <a:prstGeom prst="rect">
            <a:avLst/>
          </a:prstGeom>
          <a:solidFill>
            <a:srgbClr val="007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35" name="Rectángulo 34"/>
          <p:cNvSpPr/>
          <p:nvPr userDrawn="1"/>
        </p:nvSpPr>
        <p:spPr>
          <a:xfrm>
            <a:off x="1726754" y="279031"/>
            <a:ext cx="10064593" cy="144016"/>
          </a:xfrm>
          <a:prstGeom prst="rect">
            <a:avLst/>
          </a:prstGeom>
          <a:solidFill>
            <a:srgbClr val="007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pic>
        <p:nvPicPr>
          <p:cNvPr id="37" name="Imagen 3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68" y="13802"/>
            <a:ext cx="1384224" cy="749534"/>
          </a:xfrm>
          <a:prstGeom prst="rect">
            <a:avLst/>
          </a:prstGeom>
        </p:spPr>
      </p:pic>
      <p:sp>
        <p:nvSpPr>
          <p:cNvPr id="38" name="Rectángulo 37"/>
          <p:cNvSpPr/>
          <p:nvPr userDrawn="1"/>
        </p:nvSpPr>
        <p:spPr>
          <a:xfrm>
            <a:off x="7587826" y="220177"/>
            <a:ext cx="43408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079500"/>
            <a:r>
              <a:rPr lang="es-MX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	Dirección General de Gestión de Información y Estudios</a:t>
            </a:r>
          </a:p>
        </p:txBody>
      </p:sp>
      <p:sp>
        <p:nvSpPr>
          <p:cNvPr id="39" name="Rectángulo 38"/>
          <p:cNvSpPr/>
          <p:nvPr userDrawn="1"/>
        </p:nvSpPr>
        <p:spPr>
          <a:xfrm>
            <a:off x="10961976" y="6278523"/>
            <a:ext cx="6255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 I A</a:t>
            </a:r>
          </a:p>
        </p:txBody>
      </p:sp>
    </p:spTree>
    <p:extLst>
      <p:ext uri="{BB962C8B-B14F-4D97-AF65-F5344CB8AC3E}">
        <p14:creationId xmlns:p14="http://schemas.microsoft.com/office/powerpoint/2010/main" val="703566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47" r:id="rId1"/>
    <p:sldLayoutId id="2147485348" r:id="rId2"/>
    <p:sldLayoutId id="2147485349" r:id="rId3"/>
    <p:sldLayoutId id="2147485350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20000"/>
        <a:buFont typeface="Times" panose="02020603050405020304" pitchFamily="18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Times" panose="02020603050405020304" pitchFamily="18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Times" panose="02020603050405020304" pitchFamily="18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10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13.pn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2.emf"/><Relationship Id="rId4" Type="http://schemas.openxmlformats.org/officeDocument/2006/relationships/diagramLayout" Target="../diagrams/layout4.xml"/><Relationship Id="rId9" Type="http://schemas.openxmlformats.org/officeDocument/2006/relationships/slide" Target="slide4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miriam.martinez\Desktop\NUEVA%20PRESENTACION%20ORGANOS%20GARANTES-Revisada%20ARV\DocumentosHiperv&#237;nculos\Tablas%20de%20Retenci&#243;n%20Documental.mp4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file:///F:\CAMPECHE%20070917\DocumentosHiperv&#237;nculos\Tablas%20de%20Retenci&#243;n%20Documental.mp4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Ficha%20Admon%20y%20Servicios%20de%20Archivo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hyperlink" Target="CUADRO%20Y%20CADIDO_agost%202016%20V%20final%20sin%20firmas.xlsx" TargetMode="External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miriam.martinez\Desktop\NUEVA%20PRESENTACION%20ORGANOS%20GARANTES-Revisada%20ARV\DocumentosHiperv&#237;nculos\TRANSFERENCIA%20DOCUMENTAL.wmv" TargetMode="External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hyperlink" Target="DocumentosHiperv&#237;nculos/DOC.%20COMPROBACION%20ADMTIVA%20INMEDIATA.pdf" TargetMode="Externa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leonardo.larios@inai.org.mx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DocumentosHiperv&#237;nculos/Formato%20Ficha%20t&#233;cnica%20de%20valoraci&#243;n%20vacia%20y%20Gu&#237;a.docx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Funciones%20comunes%20AGN.pdf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ctrTitle" idx="4294967295"/>
          </p:nvPr>
        </p:nvSpPr>
        <p:spPr>
          <a:xfrm>
            <a:off x="2189163" y="2054225"/>
            <a:ext cx="7772400" cy="2382838"/>
          </a:xfrm>
          <a:prstGeom prst="rect">
            <a:avLst/>
          </a:prstGeom>
        </p:spPr>
        <p:txBody>
          <a:bodyPr/>
          <a:lstStyle/>
          <a:p>
            <a:r>
              <a:rPr lang="es-MX" altLang="es-MX" sz="3400" b="1" dirty="0"/>
              <a:t>Módulo III. </a:t>
            </a:r>
            <a:br>
              <a:rPr lang="es-MX" altLang="es-MX" sz="3400" b="1" dirty="0"/>
            </a:br>
            <a:r>
              <a:rPr lang="es-MX" altLang="es-MX" sz="3400" b="1" dirty="0"/>
              <a:t>Organización documental e Instrumentos de control y consulta archivística</a:t>
            </a:r>
            <a:endParaRPr lang="es-MX" altLang="es-MX" sz="3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4294967295"/>
          </p:nvPr>
        </p:nvSpPr>
        <p:spPr>
          <a:xfrm>
            <a:off x="5015880" y="5661248"/>
            <a:ext cx="6977063" cy="792163"/>
          </a:xfrm>
          <a:prstGeom prst="rect">
            <a:avLst/>
          </a:prstGeom>
        </p:spPr>
        <p:txBody>
          <a:bodyPr/>
          <a:lstStyle/>
          <a:p>
            <a:pPr marL="0" indent="0" algn="r">
              <a:buNone/>
              <a:defRPr/>
            </a:pPr>
            <a:r>
              <a:rPr lang="es-MX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Dirección General de Gestión de Información y Estudios</a:t>
            </a:r>
            <a:endParaRPr lang="es-MX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>
              <a:defRPr/>
            </a:pP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2711450" y="1260475"/>
            <a:ext cx="6624638" cy="649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MX" dirty="0"/>
          </a:p>
        </p:txBody>
      </p:sp>
      <p:sp>
        <p:nvSpPr>
          <p:cNvPr id="13318" name="4 Rectángulo"/>
          <p:cNvSpPr>
            <a:spLocks noChangeArrowheads="1"/>
          </p:cNvSpPr>
          <p:nvPr/>
        </p:nvSpPr>
        <p:spPr bwMode="auto">
          <a:xfrm>
            <a:off x="2567609" y="1125539"/>
            <a:ext cx="7393954" cy="80021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120000"/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MX" altLang="es-MX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CURSO: PRINCIPIOS DE GESTIÓN DOCUMENTAL Y ARCHIVOS</a:t>
            </a:r>
          </a:p>
        </p:txBody>
      </p:sp>
      <p:sp>
        <p:nvSpPr>
          <p:cNvPr id="6" name="9 Botón de acción: Película">
            <a:hlinkClick r:id="" action="ppaction://noaction" highlightClick="1"/>
          </p:cNvPr>
          <p:cNvSpPr/>
          <p:nvPr/>
        </p:nvSpPr>
        <p:spPr>
          <a:xfrm>
            <a:off x="11208568" y="1052984"/>
            <a:ext cx="503237" cy="431800"/>
          </a:xfrm>
          <a:prstGeom prst="actionButtonMovie">
            <a:avLst/>
          </a:prstGeom>
          <a:solidFill>
            <a:srgbClr val="FF9933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MX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29763039"/>
              </p:ext>
            </p:extLst>
          </p:nvPr>
        </p:nvGraphicFramePr>
        <p:xfrm>
          <a:off x="191344" y="643381"/>
          <a:ext cx="11784632" cy="5688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Marcador de número de diapositiva 2"/>
          <p:cNvSpPr>
            <a:spLocks noGrp="1"/>
          </p:cNvSpPr>
          <p:nvPr>
            <p:ph type="sldNum" sz="quarter" idx="4294967295"/>
          </p:nvPr>
        </p:nvSpPr>
        <p:spPr>
          <a:xfrm>
            <a:off x="11064552" y="5962295"/>
            <a:ext cx="504056" cy="329668"/>
          </a:xfrm>
          <a:prstGeom prst="rect">
            <a:avLst/>
          </a:prstGeom>
          <a:solidFill>
            <a:srgbClr val="CC66FF"/>
          </a:solidFill>
        </p:spPr>
        <p:txBody>
          <a:bodyPr/>
          <a:lstStyle/>
          <a:p>
            <a:pPr algn="ctr"/>
            <a:fld id="{CEF815F5-978C-4788-8582-10BAEA2D90E0}" type="slidenum">
              <a:rPr lang="es-MX" altLang="es-ES" sz="1400" smtClean="0">
                <a:latin typeface="Calibri" panose="020F0502020204030204" pitchFamily="34" charset="0"/>
              </a:rPr>
              <a:t>10</a:t>
            </a:fld>
            <a:endParaRPr lang="es-MX" altLang="es-ES" sz="1400" dirty="0">
              <a:latin typeface="Calibri" panose="020F050202020403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639616" y="680466"/>
            <a:ext cx="7978080" cy="5429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l">
              <a:spcAft>
                <a:spcPts val="0"/>
              </a:spcAft>
              <a:defRPr/>
            </a:pPr>
            <a:r>
              <a:rPr lang="es-MX" altLang="es-MX" sz="1800" b="1" kern="0" dirty="0">
                <a:solidFill>
                  <a:schemeClr val="accent3"/>
                </a:solidFill>
              </a:rPr>
              <a:t>Cuadro de Clasificación Archivística : Pasos para su Elaboración</a:t>
            </a:r>
            <a:endParaRPr lang="es-MX" sz="1800" b="1" kern="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/>
              <a:cs typeface="Times New Roman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15673" y="4560682"/>
            <a:ext cx="2354963" cy="156644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15600" y="4968008"/>
            <a:ext cx="871804" cy="74987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4162" y="4265218"/>
            <a:ext cx="2155454" cy="215545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495" y="4358723"/>
            <a:ext cx="1868996" cy="140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694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3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015033" y="5949279"/>
            <a:ext cx="481567" cy="362125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BF31798A-4952-4941-B046-12D3FFA8E7F5}" type="slidenum">
              <a:rPr lang="es-MX" altLang="es-ES" sz="1200">
                <a:solidFill>
                  <a:srgbClr val="000000"/>
                </a:solidFill>
                <a:latin typeface="Calibri" panose="020F0502020204030204" pitchFamily="34" charset="0"/>
              </a:rPr>
              <a:pPr algn="ctr"/>
              <a:t>11</a:t>
            </a:fld>
            <a:endParaRPr lang="es-MX" altLang="es-E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850404134"/>
              </p:ext>
            </p:extLst>
          </p:nvPr>
        </p:nvGraphicFramePr>
        <p:xfrm>
          <a:off x="470579" y="1700807"/>
          <a:ext cx="6120680" cy="3806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7786142" y="2705271"/>
            <a:ext cx="3854473" cy="220095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85725" indent="0">
              <a:lnSpc>
                <a:spcPct val="150000"/>
              </a:lnSpc>
              <a:buClr>
                <a:srgbClr val="003399"/>
              </a:buClr>
              <a:buNone/>
              <a:defRPr/>
            </a:pPr>
            <a:r>
              <a:rPr lang="es-MX" altLang="es-MX" sz="2000" b="1" kern="0" dirty="0">
                <a:latin typeface="+mj-lt"/>
                <a:cs typeface="Times New Roman" pitchFamily="18" charset="0"/>
              </a:rPr>
              <a:t>Normas, leyes</a:t>
            </a:r>
            <a:r>
              <a:rPr lang="en-US" altLang="es-MX" sz="2000" b="1" kern="0" dirty="0">
                <a:latin typeface="+mj-lt"/>
                <a:cs typeface="Times New Roman" pitchFamily="18" charset="0"/>
              </a:rPr>
              <a:t>, </a:t>
            </a:r>
            <a:r>
              <a:rPr lang="es-MX" altLang="es-MX" sz="2000" b="1" kern="0" dirty="0">
                <a:latin typeface="+mj-lt"/>
                <a:cs typeface="Times New Roman" pitchFamily="18" charset="0"/>
              </a:rPr>
              <a:t>reglamentos, manuales, etc., aplicables a la Institución </a:t>
            </a:r>
          </a:p>
        </p:txBody>
      </p:sp>
      <p:sp>
        <p:nvSpPr>
          <p:cNvPr id="3" name="2 Abrir llave"/>
          <p:cNvSpPr/>
          <p:nvPr/>
        </p:nvSpPr>
        <p:spPr>
          <a:xfrm>
            <a:off x="7320136" y="2519064"/>
            <a:ext cx="216024" cy="2566120"/>
          </a:xfrm>
          <a:prstGeom prst="leftBrace">
            <a:avLst/>
          </a:prstGeom>
          <a:ln w="38100"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MX"/>
          </a:p>
        </p:txBody>
      </p:sp>
      <p:pic>
        <p:nvPicPr>
          <p:cNvPr id="2048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4702318"/>
            <a:ext cx="2275384" cy="160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8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690" y="764704"/>
            <a:ext cx="7429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3192488" y="539467"/>
            <a:ext cx="5841975" cy="43686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r">
              <a:spcAft>
                <a:spcPts val="0"/>
              </a:spcAft>
              <a:defRPr/>
            </a:pPr>
            <a:r>
              <a:rPr lang="es-MX" altLang="es-MX" sz="1800" b="1" kern="0" dirty="0">
                <a:solidFill>
                  <a:schemeClr val="accent3"/>
                </a:solidFill>
              </a:rPr>
              <a:t>Cuadro de Clasificación Archivística : Elaboración</a:t>
            </a:r>
            <a:endParaRPr lang="es-MX" sz="1800" b="1" kern="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/>
              <a:cs typeface="Times New Roman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7967663" y="1500752"/>
            <a:ext cx="32512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>
                <a:latin typeface="+mn-lt"/>
              </a:rPr>
              <a:t>Fuentes de consulta 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9416" y="1196752"/>
            <a:ext cx="1652159" cy="165215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3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078343" y="5945196"/>
            <a:ext cx="504056" cy="360040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8BDD0946-C6FD-4AE5-80A5-052A075BEC39}" type="slidenum">
              <a:rPr lang="es-MX" altLang="es-ES" sz="1200">
                <a:solidFill>
                  <a:srgbClr val="000000"/>
                </a:solidFill>
                <a:latin typeface="Calibri" panose="020F0502020204030204" pitchFamily="34" charset="0"/>
              </a:rPr>
              <a:pPr algn="ctr"/>
              <a:t>12</a:t>
            </a:fld>
            <a:endParaRPr lang="es-MX" altLang="es-E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559496" y="2026790"/>
            <a:ext cx="3600400" cy="5048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600075" indent="-514350">
              <a:lnSpc>
                <a:spcPct val="80000"/>
              </a:lnSpc>
              <a:buClrTx/>
              <a:buFont typeface="+mj-lt"/>
              <a:buAutoNum type="romanUcPeriod" startAt="2"/>
              <a:defRPr/>
            </a:pPr>
            <a:r>
              <a:rPr lang="en-US" altLang="es-MX" b="1" u="sng" kern="0" dirty="0">
                <a:latin typeface="+mj-lt"/>
                <a:cs typeface="Times New Roman" pitchFamily="18" charset="0"/>
              </a:rPr>
              <a:t>JERARQUIZACIÓN</a:t>
            </a:r>
            <a:r>
              <a:rPr lang="en-US" altLang="es-MX" b="1" kern="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	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331243" y="2413771"/>
            <a:ext cx="9878888" cy="1486576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85725" indent="0">
              <a:lnSpc>
                <a:spcPct val="150000"/>
              </a:lnSpc>
              <a:buClr>
                <a:srgbClr val="003399"/>
              </a:buClr>
              <a:buNone/>
              <a:defRPr/>
            </a:pPr>
            <a:r>
              <a:rPr lang="es-MX" altLang="es-MX" sz="2000" b="1" kern="0" dirty="0">
                <a:latin typeface="+mj-lt"/>
                <a:cs typeface="Times New Roman" pitchFamily="18" charset="0"/>
              </a:rPr>
              <a:t>Identificar las funciones de la Institución y las actividades derivadas, a fin de </a:t>
            </a:r>
            <a:r>
              <a:rPr lang="es-MX" altLang="es-MX" sz="2000" b="1" u="sng" kern="0" dirty="0">
                <a:latin typeface="+mj-lt"/>
                <a:cs typeface="Times New Roman" pitchFamily="18" charset="0"/>
              </a:rPr>
              <a:t>establecer los niveles de relación</a:t>
            </a:r>
            <a:r>
              <a:rPr lang="es-MX" altLang="es-MX" sz="2000" b="1" kern="0" dirty="0">
                <a:latin typeface="+mj-lt"/>
                <a:cs typeface="Times New Roman" pitchFamily="18" charset="0"/>
              </a:rPr>
              <a:t> entre las secciones y series documentales, así como </a:t>
            </a:r>
            <a:r>
              <a:rPr lang="es-MX" altLang="es-MX" sz="2000" b="1" u="sng" kern="0" dirty="0">
                <a:cs typeface="Times New Roman" pitchFamily="18" charset="0"/>
              </a:rPr>
              <a:t>las semejanzas y diferencias.</a:t>
            </a:r>
            <a:r>
              <a:rPr lang="es-MX" altLang="es-MX" sz="2000" b="1" kern="0" dirty="0">
                <a:latin typeface="+mj-lt"/>
                <a:cs typeface="Times New Roman" pitchFamily="18" charset="0"/>
              </a:rPr>
              <a:t>	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386829" y="4548047"/>
            <a:ext cx="5689600" cy="5048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85725" indent="0">
              <a:lnSpc>
                <a:spcPct val="80000"/>
              </a:lnSpc>
              <a:buClrTx/>
              <a:buNone/>
              <a:defRPr/>
            </a:pPr>
            <a:r>
              <a:rPr lang="es-MX" altLang="es-MX" sz="2000" b="1" kern="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Atribuciones/Funciones   =    Sección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5663952" y="5052872"/>
            <a:ext cx="4689475" cy="6477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85725" indent="0">
              <a:lnSpc>
                <a:spcPct val="80000"/>
              </a:lnSpc>
              <a:buClrTx/>
              <a:buNone/>
              <a:defRPr/>
            </a:pPr>
            <a:r>
              <a:rPr lang="es-MX" altLang="es-MX" sz="2000" b="1" kern="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Actividades     =   Serie documental</a:t>
            </a:r>
          </a:p>
        </p:txBody>
      </p:sp>
      <p:pic>
        <p:nvPicPr>
          <p:cNvPr id="21513" name="Picture 8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131" y="832842"/>
            <a:ext cx="7445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359696" y="548680"/>
            <a:ext cx="5870307" cy="5429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r">
              <a:spcAft>
                <a:spcPts val="0"/>
              </a:spcAft>
              <a:defRPr/>
            </a:pPr>
            <a:r>
              <a:rPr lang="es-MX" altLang="es-MX" sz="1800" b="1" kern="0" dirty="0">
                <a:solidFill>
                  <a:schemeClr val="accent3"/>
                </a:solidFill>
              </a:rPr>
              <a:t>Cuadro de Clasificación Archivística : Elaboración</a:t>
            </a:r>
            <a:endParaRPr lang="es-MX" sz="1800" b="1" kern="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/>
              <a:cs typeface="Times New Roman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43" y="4320605"/>
            <a:ext cx="2711153" cy="180461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11064552" y="5999431"/>
            <a:ext cx="360040" cy="309889"/>
          </a:xfrm>
          <a:prstGeom prst="rect">
            <a:avLst/>
          </a:prstGeom>
          <a:solidFill>
            <a:srgbClr val="CC66FF"/>
          </a:solidFill>
        </p:spPr>
        <p:txBody>
          <a:bodyPr/>
          <a:lstStyle/>
          <a:p>
            <a:fld id="{6FDEE0A8-50CD-4BFA-AD06-59578157EDD2}" type="slidenum">
              <a:rPr lang="es-MX" altLang="es-ES" sz="1200" smtClean="0">
                <a:latin typeface="Calibri" panose="020F0502020204030204" pitchFamily="34" charset="0"/>
              </a:rPr>
              <a:pPr/>
              <a:t>13</a:t>
            </a:fld>
            <a:endParaRPr lang="es-MX" altLang="es-ES" sz="1200" dirty="0">
              <a:latin typeface="Calibri" panose="020F0502020204030204" pitchFamily="34" charset="0"/>
            </a:endParaRPr>
          </a:p>
        </p:txBody>
      </p:sp>
      <p:graphicFrame>
        <p:nvGraphicFramePr>
          <p:cNvPr id="7" name="4 Diagrama"/>
          <p:cNvGraphicFramePr/>
          <p:nvPr>
            <p:extLst>
              <p:ext uri="{D42A27DB-BD31-4B8C-83A1-F6EECF244321}">
                <p14:modId xmlns:p14="http://schemas.microsoft.com/office/powerpoint/2010/main" val="2696064389"/>
              </p:ext>
            </p:extLst>
          </p:nvPr>
        </p:nvGraphicFramePr>
        <p:xfrm>
          <a:off x="1711712" y="886863"/>
          <a:ext cx="878748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1 Rectángulo"/>
          <p:cNvSpPr/>
          <p:nvPr/>
        </p:nvSpPr>
        <p:spPr>
          <a:xfrm>
            <a:off x="2684699" y="591896"/>
            <a:ext cx="87398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sz="2000" b="1" dirty="0">
                <a:solidFill>
                  <a:prstClr val="black"/>
                </a:solidFill>
                <a:latin typeface="Candara" panose="020E0502030303020204" pitchFamily="34" charset="0"/>
              </a:rPr>
              <a:t>Cuadro de clasificación archivística: Jerarquización de una función institucional</a:t>
            </a:r>
            <a:endParaRPr lang="es-MX" sz="2000" dirty="0">
              <a:solidFill>
                <a:prstClr val="black"/>
              </a:solidFill>
              <a:latin typeface="Candara" panose="020E0502030303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807968" y="2580757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+mn-lt"/>
              </a:rPr>
              <a:t>Función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7225317" y="3717032"/>
            <a:ext cx="1534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+mn-lt"/>
              </a:rPr>
              <a:t>Actividad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576785" y="1441902"/>
            <a:ext cx="162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+mn-lt"/>
              </a:rPr>
              <a:t>Institución</a:t>
            </a:r>
          </a:p>
        </p:txBody>
      </p:sp>
    </p:spTree>
    <p:extLst>
      <p:ext uri="{BB962C8B-B14F-4D97-AF65-F5344CB8AC3E}">
        <p14:creationId xmlns:p14="http://schemas.microsoft.com/office/powerpoint/2010/main" val="345506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8364DB-72E0-4E40-A30D-852489A9E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D18364DB-72E0-4E40-A30D-852489A9E1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E65995-23C1-443B-85B0-302796A43C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graphicEl>
                                              <a:dgm id="{D1E65995-23C1-443B-85B0-302796A43C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61DD81A-C9F9-470D-8FB8-4EA10F0EF4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graphicEl>
                                              <a:dgm id="{961DD81A-C9F9-470D-8FB8-4EA10F0EF4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1346594-A524-44F5-ACC0-D4E381FC93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>
                                            <p:graphicEl>
                                              <a:dgm id="{E1346594-A524-44F5-ACC0-D4E381FC93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C7EC71A-46B9-4F3A-90D3-CC5B8EA883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graphicEl>
                                              <a:dgm id="{EC7EC71A-46B9-4F3A-90D3-CC5B8EA883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F2A8F67-AE4E-4B5D-B823-0145D2214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>
                                            <p:graphicEl>
                                              <a:dgm id="{5F2A8F67-AE4E-4B5D-B823-0145D2214B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D5C097B-F76E-45EB-A8A7-AC3F8D63F1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graphicEl>
                                              <a:dgm id="{2D5C097B-F76E-45EB-A8A7-AC3F8D63F1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AB610E-A35D-40CA-8C0A-DB00A75327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>
                                            <p:graphicEl>
                                              <a:dgm id="{6BAB610E-A35D-40CA-8C0A-DB00A75327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AB1447-2629-4CBB-9364-73583D1EF3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">
                                            <p:graphicEl>
                                              <a:dgm id="{6BAB1447-2629-4CBB-9364-73583D1EF3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2299D8-D1B8-4294-AB7B-03DE0866F1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">
                                            <p:graphicEl>
                                              <a:dgm id="{252299D8-D1B8-4294-AB7B-03DE0866F1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3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025426" y="5895497"/>
            <a:ext cx="416136" cy="371232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8EA1CE41-F322-4E65-B518-09C11AA71B0A}" type="slidenum">
              <a:rPr lang="es-MX" altLang="es-ES" sz="1200">
                <a:solidFill>
                  <a:srgbClr val="000000"/>
                </a:solidFill>
                <a:latin typeface="Calibri" panose="020F0502020204030204" pitchFamily="34" charset="0"/>
              </a:rPr>
              <a:pPr algn="ctr"/>
              <a:t>14</a:t>
            </a:fld>
            <a:endParaRPr lang="es-MX" altLang="es-E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75520" y="1416291"/>
            <a:ext cx="3024187" cy="5048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85725" indent="0" algn="ctr">
              <a:lnSpc>
                <a:spcPct val="80000"/>
              </a:lnSpc>
              <a:buClrTx/>
              <a:buNone/>
              <a:defRPr/>
            </a:pPr>
            <a:r>
              <a:rPr lang="en-US" altLang="es-MX" b="1" u="sng" kern="0" dirty="0">
                <a:latin typeface="+mj-lt"/>
                <a:cs typeface="Times New Roman" pitchFamily="18" charset="0"/>
              </a:rPr>
              <a:t>III. CODIFICACIÓN</a:t>
            </a:r>
            <a:r>
              <a:rPr lang="en-US" altLang="es-MX" sz="2000" b="1" kern="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	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1575409" y="2074340"/>
            <a:ext cx="9361039" cy="265080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spcBef>
                <a:spcPct val="0"/>
              </a:spcBef>
              <a:buClr>
                <a:srgbClr val="FF0000"/>
              </a:buClr>
              <a:buSzTx/>
              <a:buNone/>
              <a:defRPr/>
            </a:pPr>
            <a:r>
              <a:rPr lang="es-MX" sz="2000" dirty="0"/>
              <a:t>Crear un esquema de codificación para representar a </a:t>
            </a:r>
            <a:r>
              <a:rPr lang="es-MX" sz="2000" b="1" dirty="0"/>
              <a:t>cada categoría de agrupamiento (sección, serie), con fines de identificación y abreviación.</a:t>
            </a:r>
          </a:p>
          <a:p>
            <a:pPr marL="285750" indent="-285750" algn="just">
              <a:spcBef>
                <a:spcPct val="0"/>
              </a:spcBef>
              <a:buClr>
                <a:srgbClr val="FF0000"/>
              </a:buClr>
              <a:buSzTx/>
              <a:buFont typeface="Wingdings" panose="05000000000000000000" pitchFamily="2" charset="2"/>
              <a:buChar char="ü"/>
              <a:defRPr/>
            </a:pPr>
            <a:endParaRPr lang="es-MX" sz="2000" dirty="0"/>
          </a:p>
          <a:p>
            <a:pPr marL="285750" indent="-285750" algn="just">
              <a:spcBef>
                <a:spcPct val="0"/>
              </a:spcBef>
              <a:buClr>
                <a:srgbClr val="FF0000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lang="es-MX" sz="2000" dirty="0"/>
              <a:t>La codificación puede ser </a:t>
            </a:r>
            <a:r>
              <a:rPr lang="es-MX" sz="2000" u="sng" dirty="0"/>
              <a:t>numérica o alfanumérica. </a:t>
            </a:r>
          </a:p>
          <a:p>
            <a:pPr marL="285750" indent="-285750" algn="just">
              <a:spcBef>
                <a:spcPct val="0"/>
              </a:spcBef>
              <a:buClr>
                <a:srgbClr val="FF0000"/>
              </a:buClr>
              <a:buSzTx/>
              <a:buFont typeface="Wingdings" panose="05000000000000000000" pitchFamily="2" charset="2"/>
              <a:buChar char="ü"/>
              <a:defRPr/>
            </a:pPr>
            <a:endParaRPr lang="es-MX" sz="2000" u="sng" dirty="0"/>
          </a:p>
          <a:p>
            <a:pPr marL="285750" indent="-285750" algn="just">
              <a:spcBef>
                <a:spcPct val="0"/>
              </a:spcBef>
              <a:buClr>
                <a:srgbClr val="FF0000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lang="es-MX" sz="2000" u="sng" dirty="0"/>
              <a:t>Debe ser </a:t>
            </a:r>
            <a:r>
              <a:rPr lang="es-MX" sz="2000" b="1" u="sng" dirty="0"/>
              <a:t>lógica, sencilla, precisa y flexible</a:t>
            </a:r>
            <a:r>
              <a:rPr lang="es-MX" sz="2000" dirty="0"/>
              <a:t>.</a:t>
            </a:r>
            <a:endParaRPr lang="es-MX" altLang="es-MX" sz="2000" b="1" kern="0" dirty="0">
              <a:solidFill>
                <a:srgbClr val="7030A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23559" name="Picture 8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528" y="992159"/>
            <a:ext cx="1186068" cy="824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3143672" y="586450"/>
            <a:ext cx="6696744" cy="42904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l">
              <a:spcAft>
                <a:spcPts val="0"/>
              </a:spcAft>
              <a:defRPr/>
            </a:pPr>
            <a:r>
              <a:rPr lang="es-MX" altLang="es-MX" sz="1800" b="1" kern="0" dirty="0">
                <a:solidFill>
                  <a:schemeClr val="bg1"/>
                </a:solidFill>
              </a:rPr>
              <a:t>Cuadro General de Clasificación Archivística: Elaboración</a:t>
            </a:r>
            <a:endParaRPr lang="es-MX" sz="1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/>
              <a:cs typeface="Times New Roman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3552" y="4820514"/>
            <a:ext cx="871804" cy="74987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3371" y="4665418"/>
            <a:ext cx="2044893" cy="141569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6" y="4569120"/>
            <a:ext cx="1076265" cy="107626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3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056409" y="5940860"/>
            <a:ext cx="432048" cy="304872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378A31AE-1404-4AEC-B77A-E3ED4CB5620A}" type="slidenum">
              <a:rPr lang="es-MX" altLang="es-ES" sz="1200">
                <a:solidFill>
                  <a:srgbClr val="000000"/>
                </a:solidFill>
                <a:latin typeface="Calibri" panose="020F0502020204030204" pitchFamily="34" charset="0"/>
              </a:rPr>
              <a:pPr algn="ctr"/>
              <a:t>15</a:t>
            </a:fld>
            <a:endParaRPr lang="es-MX" altLang="es-E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767550106"/>
              </p:ext>
            </p:extLst>
          </p:nvPr>
        </p:nvGraphicFramePr>
        <p:xfrm>
          <a:off x="2927648" y="1180976"/>
          <a:ext cx="8064896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927648" y="548680"/>
            <a:ext cx="7272808" cy="42904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es-MX" altLang="es-MX" sz="1800" b="1" kern="0" dirty="0">
                <a:solidFill>
                  <a:schemeClr val="bg1"/>
                </a:solidFill>
              </a:rPr>
              <a:t>Cuadro General de Clasificación Archivística: Elaboración</a:t>
            </a:r>
            <a:endParaRPr lang="es-MX" sz="1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/>
              <a:cs typeface="Times New Roman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340768"/>
            <a:ext cx="2976331" cy="223224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3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37600" y="6021388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CCB394FF-90FF-4EC1-B144-73E27D7F9205}" type="slidenum">
              <a:rPr lang="es-MX" altLang="es-ES" sz="1000">
                <a:solidFill>
                  <a:srgbClr val="000000"/>
                </a:solidFill>
                <a:latin typeface="Century Gothic" panose="020B0502020202020204" pitchFamily="34" charset="0"/>
              </a:rPr>
              <a:pPr algn="r"/>
              <a:t>16</a:t>
            </a:fld>
            <a:endParaRPr lang="es-MX" altLang="es-ES" sz="10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5844" name="2 Marcador de contenido"/>
          <p:cNvSpPr>
            <a:spLocks noGrp="1"/>
          </p:cNvSpPr>
          <p:nvPr>
            <p:ph idx="4294967295"/>
          </p:nvPr>
        </p:nvSpPr>
        <p:spPr>
          <a:xfrm>
            <a:off x="1775520" y="1124744"/>
            <a:ext cx="9289032" cy="2592288"/>
          </a:xfrm>
          <a:prstGeom prst="rect">
            <a:avLst/>
          </a:prstGeom>
          <a:noFill/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  <a:defRPr/>
            </a:pPr>
            <a:endParaRPr lang="es-MX" altLang="es-MX" sz="3200" b="1" dirty="0"/>
          </a:p>
          <a:p>
            <a:pPr marL="0" indent="0" algn="ctr">
              <a:lnSpc>
                <a:spcPct val="150000"/>
              </a:lnSpc>
              <a:buNone/>
              <a:defRPr/>
            </a:pPr>
            <a:r>
              <a:rPr lang="es-MX" altLang="es-MX" sz="3200" b="1" dirty="0"/>
              <a:t>CATÁLOGO DE DISPOSICIÓN DOCUMENTAL</a:t>
            </a:r>
          </a:p>
          <a:p>
            <a:pPr marL="0" indent="0" algn="ctr">
              <a:lnSpc>
                <a:spcPct val="150000"/>
              </a:lnSpc>
              <a:buNone/>
              <a:defRPr/>
            </a:pPr>
            <a:r>
              <a:rPr lang="es-MX" altLang="es-MX" sz="3200" b="1" dirty="0"/>
              <a:t>(CADIDO)</a:t>
            </a:r>
          </a:p>
          <a:p>
            <a:pPr marL="0" indent="0" algn="ctr">
              <a:lnSpc>
                <a:spcPct val="150000"/>
              </a:lnSpc>
              <a:buNone/>
              <a:defRPr/>
            </a:pPr>
            <a:endParaRPr lang="es-MX" altLang="es-MX" sz="3200" b="1" dirty="0"/>
          </a:p>
          <a:p>
            <a:pPr marL="0" indent="0" algn="ctr">
              <a:lnSpc>
                <a:spcPct val="150000"/>
              </a:lnSpc>
              <a:buNone/>
              <a:defRPr/>
            </a:pPr>
            <a:endParaRPr lang="es-MX" altLang="es-MX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47728" y="602915"/>
            <a:ext cx="5400675" cy="487363"/>
          </a:xfrm>
          <a:prstGeom prst="rect">
            <a:avLst/>
          </a:prstGeom>
          <a:noFill/>
        </p:spPr>
        <p:txBody>
          <a:bodyPr/>
          <a:lstStyle/>
          <a:p>
            <a:pPr>
              <a:spcAft>
                <a:spcPts val="0"/>
              </a:spcAft>
              <a:defRPr/>
            </a:pPr>
            <a:r>
              <a:rPr lang="es-MX" altLang="es-MX" sz="2200" b="1" dirty="0"/>
              <a:t>Catálogo de Disposición Documental</a:t>
            </a:r>
            <a:endParaRPr lang="es-MX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/>
              <a:cs typeface="Times New Roman"/>
            </a:endParaRPr>
          </a:p>
        </p:txBody>
      </p:sp>
      <p:sp>
        <p:nvSpPr>
          <p:cNvPr id="33795" name="3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920536" y="6021388"/>
            <a:ext cx="661864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AC57E0-D24E-4353-B032-C37F7FC1B0F5}" type="slidenum">
              <a:rPr kumimoji="0" lang="es-MX" altLang="es-E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s-MX" altLang="es-E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0420" name="Rectangle 3"/>
          <p:cNvSpPr txBox="1">
            <a:spLocks noChangeArrowheads="1"/>
          </p:cNvSpPr>
          <p:nvPr/>
        </p:nvSpPr>
        <p:spPr bwMode="auto">
          <a:xfrm>
            <a:off x="1917066" y="1824880"/>
            <a:ext cx="8839545" cy="1441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20000"/>
              <a:buFont typeface="Times" pitchFamily="18" charset="0"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charset="0"/>
              </a:rPr>
              <a:t>El registro general y sistemático que establece los </a:t>
            </a:r>
            <a:r>
              <a:rPr kumimoji="0" lang="es-ES" sz="2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charset="0"/>
              </a:rPr>
              <a:t>valores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charset="0"/>
              </a:rPr>
              <a:t> documentales, la </a:t>
            </a:r>
            <a:r>
              <a:rPr kumimoji="0" lang="es-ES" sz="2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charset="0"/>
              </a:rPr>
              <a:t>vigencia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charset="0"/>
              </a:rPr>
              <a:t> documental, los </a:t>
            </a:r>
            <a:r>
              <a:rPr kumimoji="0" lang="es-ES" sz="2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charset="0"/>
              </a:rPr>
              <a:t>plazos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charset="0"/>
              </a:rPr>
              <a:t> de conservación y </a:t>
            </a:r>
            <a:r>
              <a:rPr kumimoji="0" lang="es-ES" sz="2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charset="0"/>
              </a:rPr>
              <a:t>disposición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charset="0"/>
              </a:rPr>
              <a:t> documental; </a:t>
            </a:r>
            <a:endParaRPr kumimoji="0" lang="es-MX" altLang="es-MX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Arial" charset="0"/>
            </a:endParaRPr>
          </a:p>
        </p:txBody>
      </p:sp>
      <p:sp>
        <p:nvSpPr>
          <p:cNvPr id="10" name="9 Botón de acción: Película">
            <a:hlinkClick r:id="rId3" action="ppaction://hlinkfile" highlightClick="1"/>
          </p:cNvPr>
          <p:cNvSpPr/>
          <p:nvPr/>
        </p:nvSpPr>
        <p:spPr>
          <a:xfrm>
            <a:off x="11299825" y="846596"/>
            <a:ext cx="565150" cy="494172"/>
          </a:xfrm>
          <a:prstGeom prst="actionButtonMovie">
            <a:avLst/>
          </a:prstGeom>
          <a:solidFill>
            <a:srgbClr val="FFC000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184611" y="3496146"/>
            <a:ext cx="4572000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2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anose="020B0604020202020204" pitchFamily="34" charset="0"/>
              </a:rPr>
              <a:t>Lineamiento cuarto, inciso IX </a:t>
            </a:r>
            <a:r>
              <a:rPr kumimoji="0" lang="es-MX" sz="1600" b="0" i="1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2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anose="020B0604020202020204" pitchFamily="34" charset="0"/>
              </a:rPr>
              <a:t>(Lineamientos  para la organización y conservación de archivos. SNT)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Bocadillo: ovalado 8"/>
          <p:cNvSpPr/>
          <p:nvPr/>
        </p:nvSpPr>
        <p:spPr>
          <a:xfrm>
            <a:off x="911424" y="3645024"/>
            <a:ext cx="2304256" cy="1728192"/>
          </a:xfrm>
          <a:prstGeom prst="wedgeEllipseCallout">
            <a:avLst>
              <a:gd name="adj1" fmla="val 68052"/>
              <a:gd name="adj2" fmla="val -6412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tx2"/>
                </a:solidFill>
              </a:rPr>
              <a:t>Obligación de Transparencia</a:t>
            </a:r>
            <a:endParaRPr lang="es-MX" sz="1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/>
              <a:cs typeface="Times New Roman"/>
            </a:endParaRPr>
          </a:p>
          <a:p>
            <a:pPr algn="ctr"/>
            <a:r>
              <a:rPr lang="es-MX" sz="1400" b="1" dirty="0">
                <a:solidFill>
                  <a:schemeClr val="tx2"/>
                </a:solidFill>
              </a:rPr>
              <a:t>LGTAIP, art. 70, fracción XLV</a:t>
            </a:r>
            <a:r>
              <a:rPr lang="es-MX" dirty="0"/>
              <a:t>     </a:t>
            </a:r>
          </a:p>
        </p:txBody>
      </p:sp>
    </p:spTree>
    <p:extLst>
      <p:ext uri="{BB962C8B-B14F-4D97-AF65-F5344CB8AC3E}">
        <p14:creationId xmlns:p14="http://schemas.microsoft.com/office/powerpoint/2010/main" val="2091192554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2 Diagrama"/>
          <p:cNvGraphicFramePr/>
          <p:nvPr>
            <p:extLst>
              <p:ext uri="{D42A27DB-BD31-4B8C-83A1-F6EECF244321}">
                <p14:modId xmlns:p14="http://schemas.microsoft.com/office/powerpoint/2010/main" val="534337807"/>
              </p:ext>
            </p:extLst>
          </p:nvPr>
        </p:nvGraphicFramePr>
        <p:xfrm>
          <a:off x="2495600" y="1052736"/>
          <a:ext cx="741682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ángulo 2"/>
          <p:cNvSpPr/>
          <p:nvPr/>
        </p:nvSpPr>
        <p:spPr>
          <a:xfrm>
            <a:off x="3143672" y="476672"/>
            <a:ext cx="7272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sz="2000" b="1" dirty="0">
                <a:solidFill>
                  <a:prstClr val="black"/>
                </a:solidFill>
                <a:latin typeface="+mj-lt"/>
                <a:cs typeface="+mn-cs"/>
              </a:rPr>
              <a:t>Catálogo de Disposición Documental : Componentes</a:t>
            </a:r>
          </a:p>
        </p:txBody>
      </p:sp>
      <p:sp>
        <p:nvSpPr>
          <p:cNvPr id="4" name="3 Marcador de número de diapositiva"/>
          <p:cNvSpPr txBox="1">
            <a:spLocks/>
          </p:cNvSpPr>
          <p:nvPr/>
        </p:nvSpPr>
        <p:spPr bwMode="auto">
          <a:xfrm>
            <a:off x="10992544" y="6068476"/>
            <a:ext cx="504056" cy="240844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9FAC57E0-D24E-4353-B032-C37F7FC1B0F5}" type="slidenum">
              <a:rPr lang="es-MX" altLang="es-ES" sz="1200" smtClean="0">
                <a:solidFill>
                  <a:srgbClr val="000000"/>
                </a:solidFill>
                <a:latin typeface="Calibri" panose="020F0502020204030204" pitchFamily="34" charset="0"/>
              </a:rPr>
              <a:pPr algn="ctr">
                <a:defRPr/>
              </a:pPr>
              <a:t>18</a:t>
            </a:fld>
            <a:endParaRPr lang="es-MX" altLang="es-E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603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3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648200" y="5949950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16E9597A-D178-43CE-91BE-F6E3098225C6}" type="slidenum">
              <a:rPr lang="es-MX" altLang="es-ES" sz="100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19</a:t>
            </a:fld>
            <a:endParaRPr lang="es-MX" altLang="es-ES" sz="10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5894445"/>
            <a:ext cx="5060851" cy="603193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r">
              <a:spcAft>
                <a:spcPts val="0"/>
              </a:spcAft>
              <a:defRPr/>
            </a:pPr>
            <a:r>
              <a:rPr lang="es-ES" sz="1600" b="1" kern="0" dirty="0">
                <a:solidFill>
                  <a:schemeClr val="bg2"/>
                </a:solidFill>
              </a:rPr>
              <a:t>Instrumentos de Control y Consulta Archivística</a:t>
            </a:r>
            <a:endParaRPr lang="es-MX" sz="1600" b="1" kern="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/>
              <a:cs typeface="Times New Roman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999656" y="460675"/>
            <a:ext cx="7272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sz="2000" b="1" dirty="0">
                <a:solidFill>
                  <a:prstClr val="black"/>
                </a:solidFill>
                <a:latin typeface="+mj-lt"/>
                <a:cs typeface="+mn-cs"/>
              </a:rPr>
              <a:t>Catálogo de Disposición Documental: ejemplo</a:t>
            </a:r>
          </a:p>
        </p:txBody>
      </p:sp>
      <p:sp>
        <p:nvSpPr>
          <p:cNvPr id="7" name="3 Marcador de número de diapositiva"/>
          <p:cNvSpPr txBox="1">
            <a:spLocks/>
          </p:cNvSpPr>
          <p:nvPr/>
        </p:nvSpPr>
        <p:spPr bwMode="auto">
          <a:xfrm>
            <a:off x="10920536" y="6021388"/>
            <a:ext cx="661864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9FAC57E0-D24E-4353-B032-C37F7FC1B0F5}" type="slidenum">
              <a:rPr lang="es-MX" altLang="es-ES" sz="1200" smtClean="0">
                <a:solidFill>
                  <a:srgbClr val="000000"/>
                </a:solidFill>
                <a:latin typeface="Calibri" panose="020F0502020204030204" pitchFamily="34" charset="0"/>
              </a:rPr>
              <a:pPr algn="ctr">
                <a:defRPr/>
              </a:pPr>
              <a:t>19</a:t>
            </a:fld>
            <a:endParaRPr lang="es-MX" altLang="es-E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480" y="1111951"/>
            <a:ext cx="9864766" cy="478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3452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2 Marcador de contenido"/>
          <p:cNvSpPr>
            <a:spLocks noGrp="1"/>
          </p:cNvSpPr>
          <p:nvPr>
            <p:ph idx="4294967295"/>
          </p:nvPr>
        </p:nvSpPr>
        <p:spPr>
          <a:xfrm>
            <a:off x="1703513" y="1412875"/>
            <a:ext cx="9361040" cy="280821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lnSpc>
                <a:spcPct val="150000"/>
              </a:lnSpc>
              <a:buNone/>
              <a:defRPr/>
            </a:pPr>
            <a:endParaRPr lang="es-MX" altLang="es-MX" sz="3200" b="1" dirty="0"/>
          </a:p>
          <a:p>
            <a:pPr marL="0" indent="0" algn="ctr">
              <a:lnSpc>
                <a:spcPct val="150000"/>
              </a:lnSpc>
              <a:buNone/>
              <a:defRPr/>
            </a:pPr>
            <a:r>
              <a:rPr lang="es-MX" altLang="es-MX" sz="3200" b="1" dirty="0">
                <a:solidFill>
                  <a:schemeClr val="tx1"/>
                </a:solidFill>
              </a:rPr>
              <a:t>CUADRO GENERAL DE CLASIFICACIÓN ARCHIVÍSTICA (CGC)</a:t>
            </a:r>
          </a:p>
          <a:p>
            <a:pPr marL="0" indent="0" algn="ctr">
              <a:lnSpc>
                <a:spcPct val="150000"/>
              </a:lnSpc>
              <a:buNone/>
              <a:defRPr/>
            </a:pPr>
            <a:endParaRPr lang="es-MX" altLang="es-MX" sz="3200" b="1" dirty="0"/>
          </a:p>
          <a:p>
            <a:pPr marL="0" indent="0" algn="ctr">
              <a:lnSpc>
                <a:spcPct val="150000"/>
              </a:lnSpc>
              <a:buNone/>
              <a:defRPr/>
            </a:pPr>
            <a:endParaRPr lang="es-MX" altLang="es-MX" sz="3200" dirty="0"/>
          </a:p>
        </p:txBody>
      </p:sp>
      <p:sp>
        <p:nvSpPr>
          <p:cNvPr id="4" name="3 Marcador de número de diapositiva"/>
          <p:cNvSpPr txBox="1">
            <a:spLocks/>
          </p:cNvSpPr>
          <p:nvPr/>
        </p:nvSpPr>
        <p:spPr bwMode="auto">
          <a:xfrm>
            <a:off x="11064553" y="5877272"/>
            <a:ext cx="432048" cy="288032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5ADB4E12-3ADF-497D-96AA-F8605FA758DA}" type="slidenum">
              <a:rPr lang="es-MX" altLang="es-ES" sz="1050" b="1" dirty="0">
                <a:solidFill>
                  <a:srgbClr val="000000"/>
                </a:solidFill>
                <a:latin typeface="Century Gothic" panose="020B0502020202020204" pitchFamily="34" charset="0"/>
              </a:rPr>
              <a:t>2</a:t>
            </a:fld>
            <a:endParaRPr lang="es-MX" altLang="es-ES" sz="105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67608" y="633328"/>
            <a:ext cx="8136904" cy="487363"/>
          </a:xfrm>
          <a:prstGeom prst="rect">
            <a:avLst/>
          </a:prstGeom>
          <a:noFill/>
        </p:spPr>
        <p:txBody>
          <a:bodyPr/>
          <a:lstStyle/>
          <a:p>
            <a:pPr>
              <a:spcAft>
                <a:spcPts val="0"/>
              </a:spcAft>
              <a:defRPr/>
            </a:pPr>
            <a:r>
              <a:rPr lang="es-MX" altLang="es-MX" sz="2200" b="1" dirty="0"/>
              <a:t>Catálogo de Disposición Documental: Elaboración </a:t>
            </a:r>
            <a:endParaRPr lang="es-MX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/>
              <a:cs typeface="Times New Roman"/>
            </a:endParaRPr>
          </a:p>
        </p:txBody>
      </p:sp>
      <p:sp>
        <p:nvSpPr>
          <p:cNvPr id="33795" name="3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848528" y="6021388"/>
            <a:ext cx="733872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9FAC57E0-D24E-4353-B032-C37F7FC1B0F5}" type="slidenum">
              <a:rPr lang="es-MX" altLang="es-ES" sz="1200">
                <a:solidFill>
                  <a:srgbClr val="000000"/>
                </a:solidFill>
                <a:latin typeface="Calibri" panose="020F0502020204030204" pitchFamily="34" charset="0"/>
              </a:rPr>
              <a:pPr algn="ctr"/>
              <a:t>20</a:t>
            </a:fld>
            <a:endParaRPr lang="es-MX" altLang="es-E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004368" y="1772816"/>
            <a:ext cx="8155632" cy="3096344"/>
          </a:xfrm>
          <a:prstGeom prst="rect">
            <a:avLst/>
          </a:prstGeom>
          <a:solidFill>
            <a:srgbClr val="009999"/>
          </a:solidFill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571500" indent="-571500">
              <a:buClr>
                <a:schemeClr val="bg1"/>
              </a:buClr>
              <a:buFont typeface="+mj-lt"/>
              <a:buAutoNum type="romanUcPeriod"/>
              <a:defRPr/>
            </a:pPr>
            <a:r>
              <a:rPr lang="es-MX" sz="2800" b="1" dirty="0">
                <a:solidFill>
                  <a:schemeClr val="bg1"/>
                </a:solidFill>
              </a:rPr>
              <a:t>Su elaboración considera 4 etapas:</a:t>
            </a:r>
          </a:p>
          <a:p>
            <a:pPr marL="571500" indent="-571500" algn="just">
              <a:buClr>
                <a:schemeClr val="bg1"/>
              </a:buClr>
              <a:buFont typeface="+mj-lt"/>
              <a:buAutoNum type="romanUcPeriod"/>
              <a:defRPr/>
            </a:pPr>
            <a:r>
              <a:rPr lang="es-MX" sz="2800" b="1" dirty="0">
                <a:solidFill>
                  <a:schemeClr val="bg1"/>
                </a:solidFill>
              </a:rPr>
              <a:t>Identificación</a:t>
            </a:r>
          </a:p>
          <a:p>
            <a:pPr marL="571500" indent="-571500" algn="just">
              <a:buClr>
                <a:schemeClr val="bg1"/>
              </a:buClr>
              <a:buFont typeface="+mj-lt"/>
              <a:buAutoNum type="romanUcPeriod"/>
              <a:defRPr/>
            </a:pPr>
            <a:r>
              <a:rPr lang="es-MX" sz="2800" b="1" dirty="0">
                <a:solidFill>
                  <a:schemeClr val="bg1"/>
                </a:solidFill>
              </a:rPr>
              <a:t>Valoración</a:t>
            </a:r>
          </a:p>
          <a:p>
            <a:pPr marL="571500" indent="-571500" algn="just">
              <a:buClr>
                <a:schemeClr val="bg1"/>
              </a:buClr>
              <a:buFont typeface="+mj-lt"/>
              <a:buAutoNum type="romanUcPeriod"/>
              <a:defRPr/>
            </a:pPr>
            <a:r>
              <a:rPr lang="es-MX" sz="2800" b="1" dirty="0">
                <a:solidFill>
                  <a:schemeClr val="bg1"/>
                </a:solidFill>
              </a:rPr>
              <a:t>Regulación</a:t>
            </a:r>
          </a:p>
          <a:p>
            <a:pPr marL="571500" indent="-571500" algn="just">
              <a:buClr>
                <a:schemeClr val="bg1"/>
              </a:buClr>
              <a:buFont typeface="+mj-lt"/>
              <a:buAutoNum type="romanUcPeriod"/>
              <a:defRPr/>
            </a:pPr>
            <a:r>
              <a:rPr lang="es-MX" sz="2800" b="1" dirty="0">
                <a:solidFill>
                  <a:schemeClr val="bg1"/>
                </a:solidFill>
              </a:rPr>
              <a:t>Control         </a:t>
            </a:r>
          </a:p>
        </p:txBody>
      </p:sp>
      <p:sp>
        <p:nvSpPr>
          <p:cNvPr id="10" name="9 Botón de acción: Película">
            <a:hlinkClick r:id="rId3" action="ppaction://hlinkfile" highlightClick="1"/>
          </p:cNvPr>
          <p:cNvSpPr/>
          <p:nvPr/>
        </p:nvSpPr>
        <p:spPr>
          <a:xfrm>
            <a:off x="11042999" y="899235"/>
            <a:ext cx="544943" cy="347674"/>
          </a:xfrm>
          <a:prstGeom prst="actionButtonMovie">
            <a:avLst/>
          </a:prstGeom>
          <a:solidFill>
            <a:srgbClr val="FFC000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MX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5894445"/>
            <a:ext cx="5060851" cy="603193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r">
              <a:spcAft>
                <a:spcPts val="0"/>
              </a:spcAft>
              <a:defRPr/>
            </a:pPr>
            <a:r>
              <a:rPr lang="es-ES" sz="1600" b="1" kern="0" dirty="0">
                <a:solidFill>
                  <a:schemeClr val="bg2"/>
                </a:solidFill>
              </a:rPr>
              <a:t>Instrumentos de Control y Consulta Archivística</a:t>
            </a:r>
            <a:endParaRPr lang="es-MX" sz="1600" b="1" kern="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/>
              <a:cs typeface="Times New Roman"/>
            </a:endParaRP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3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920536" y="6021388"/>
            <a:ext cx="661864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B0BC3E83-310C-4AC5-BBBE-CF60DF859BCC}" type="slidenum">
              <a:rPr lang="es-MX" altLang="es-ES" sz="1200">
                <a:latin typeface="Calibri" panose="020F0502020204030204" pitchFamily="34" charset="0"/>
              </a:rPr>
              <a:pPr algn="ctr"/>
              <a:t>21</a:t>
            </a:fld>
            <a:endParaRPr lang="es-MX" altLang="es-ES" sz="1200" dirty="0">
              <a:latin typeface="Calibri" panose="020F0502020204030204" pitchFamily="34" charset="0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225352342"/>
              </p:ext>
            </p:extLst>
          </p:nvPr>
        </p:nvGraphicFramePr>
        <p:xfrm>
          <a:off x="3215680" y="1102273"/>
          <a:ext cx="7488832" cy="4919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15680" y="426492"/>
            <a:ext cx="8640960" cy="487363"/>
          </a:xfrm>
          <a:prstGeom prst="rect">
            <a:avLst/>
          </a:prstGeom>
          <a:noFill/>
        </p:spPr>
        <p:txBody>
          <a:bodyPr/>
          <a:lstStyle/>
          <a:p>
            <a:pPr algn="l">
              <a:spcAft>
                <a:spcPts val="0"/>
              </a:spcAft>
              <a:defRPr/>
            </a:pPr>
            <a:r>
              <a:rPr lang="es-MX" altLang="es-MX" sz="2200" b="1" dirty="0"/>
              <a:t>Catálogo de Disposición Documental: Elaboración</a:t>
            </a:r>
            <a:endParaRPr lang="es-MX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/>
              <a:cs typeface="Times New Roman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63352" y="1484784"/>
            <a:ext cx="2592288" cy="4873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l">
              <a:spcAft>
                <a:spcPts val="0"/>
              </a:spcAft>
              <a:defRPr/>
            </a:pPr>
            <a:r>
              <a:rPr lang="es-MX" sz="2000" b="1" kern="0" dirty="0"/>
              <a:t>I. IDENTIFICACIÓN</a:t>
            </a:r>
            <a:endParaRPr lang="es-MX" sz="20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3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992544" y="5926759"/>
            <a:ext cx="432048" cy="287932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AEE27716-93F2-4674-8483-7D4339ECE7ED}" type="slidenum">
              <a:rPr lang="es-MX" altLang="es-ES" sz="1200">
                <a:latin typeface="Calibri" panose="020F0502020204030204" pitchFamily="34" charset="0"/>
              </a:rPr>
              <a:pPr algn="ctr"/>
              <a:t>22</a:t>
            </a:fld>
            <a:endParaRPr lang="es-MX" altLang="es-ES" sz="1200" dirty="0">
              <a:latin typeface="Calibri" panose="020F0502020204030204" pitchFamily="34" charset="0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217611648"/>
              </p:ext>
            </p:extLst>
          </p:nvPr>
        </p:nvGraphicFramePr>
        <p:xfrm>
          <a:off x="3319266" y="1246189"/>
          <a:ext cx="705678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28798" y="564087"/>
            <a:ext cx="8037719" cy="487363"/>
          </a:xfrm>
          <a:prstGeom prst="rect">
            <a:avLst/>
          </a:prstGeom>
          <a:noFill/>
        </p:spPr>
        <p:txBody>
          <a:bodyPr/>
          <a:lstStyle/>
          <a:p>
            <a:pPr>
              <a:spcAft>
                <a:spcPts val="0"/>
              </a:spcAft>
              <a:defRPr/>
            </a:pPr>
            <a:r>
              <a:rPr lang="es-MX" altLang="es-MX" sz="2200" b="1" dirty="0"/>
              <a:t>Catálogo de Disposición Documental: Elaboración </a:t>
            </a:r>
            <a:endParaRPr lang="es-MX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/>
              <a:cs typeface="Times New Roman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07368" y="1287033"/>
            <a:ext cx="2592288" cy="4873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l">
              <a:spcAft>
                <a:spcPts val="0"/>
              </a:spcAft>
              <a:defRPr/>
            </a:pPr>
            <a:r>
              <a:rPr lang="es-MX" sz="2000" b="1" kern="0" dirty="0"/>
              <a:t>II. VALORACIÓN</a:t>
            </a:r>
            <a:endParaRPr lang="es-MX" sz="20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44963" y="665162"/>
            <a:ext cx="4340225" cy="45085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MX" altLang="es-MX" sz="2400" b="1" dirty="0">
                <a:hlinkClick r:id="rId3" action="ppaction://hlinkfile"/>
              </a:rPr>
              <a:t>¿Qué es la valoración?</a:t>
            </a:r>
            <a:endParaRPr lang="es-MX" altLang="es-MX" sz="2400" dirty="0">
              <a:hlinkClick r:id="rId3" action="ppaction://hlinkfile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57375" y="2289175"/>
            <a:ext cx="3302000" cy="2751138"/>
          </a:xfrm>
          <a:prstGeom prst="rect">
            <a:avLst/>
          </a:prstGeom>
          <a:solidFill>
            <a:srgbClr val="009999"/>
          </a:solidFill>
        </p:spPr>
        <p:txBody>
          <a:bodyPr/>
          <a:lstStyle/>
          <a:p>
            <a:pPr marL="114300" indent="-457200" algn="just" eaLnBrk="1" hangingPunct="1">
              <a:lnSpc>
                <a:spcPct val="150000"/>
              </a:lnSpc>
              <a:buClrTx/>
              <a:buFont typeface="+mj-lt"/>
              <a:buAutoNum type="arabicPeriod"/>
              <a:defRPr/>
            </a:pPr>
            <a:r>
              <a:rPr lang="es-ES" altLang="es-MX" sz="2000" b="1" i="1" dirty="0"/>
              <a:t>Acopio de información </a:t>
            </a:r>
            <a:r>
              <a:rPr lang="es-ES" altLang="es-MX" sz="2000" dirty="0"/>
              <a:t>de carácter administrativo, fiscal, jurídico, técnico, histórico, etc. </a:t>
            </a:r>
          </a:p>
          <a:p>
            <a:pPr marL="85725" indent="0">
              <a:lnSpc>
                <a:spcPct val="80000"/>
              </a:lnSpc>
              <a:buNone/>
              <a:defRPr/>
            </a:pPr>
            <a:endParaRPr lang="es-ES" altLang="es-MX" dirty="0"/>
          </a:p>
        </p:txBody>
      </p:sp>
      <p:sp>
        <p:nvSpPr>
          <p:cNvPr id="26628" name="3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920536" y="6114866"/>
            <a:ext cx="733872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96F0DA47-1307-4530-ABF2-59AF5BCA364F}" type="slidenum">
              <a:rPr lang="es-MX" altLang="es-ES" sz="1000">
                <a:solidFill>
                  <a:srgbClr val="000000"/>
                </a:solidFill>
                <a:latin typeface="Century Gothic" panose="020B0502020202020204" pitchFamily="34" charset="0"/>
              </a:rPr>
              <a:pPr algn="ctr"/>
              <a:t>23</a:t>
            </a:fld>
            <a:endParaRPr lang="es-MX" altLang="es-ES" sz="10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600826" y="2193925"/>
            <a:ext cx="3960813" cy="2862322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 algn="just" eaLnBrk="1" hangingPunct="1">
              <a:lnSpc>
                <a:spcPct val="150000"/>
              </a:lnSpc>
              <a:defRPr/>
            </a:pPr>
            <a:r>
              <a:rPr lang="es-ES" altLang="es-MX" sz="2000" b="1" dirty="0">
                <a:latin typeface="+mj-lt"/>
              </a:rPr>
              <a:t>2. Analizar de manera crítica e integral </a:t>
            </a:r>
            <a:r>
              <a:rPr lang="es-ES" altLang="es-MX" sz="2000" dirty="0">
                <a:latin typeface="+mj-lt"/>
              </a:rPr>
              <a:t>estos factores relacionados con las series documentales </a:t>
            </a:r>
            <a:r>
              <a:rPr lang="es-ES" altLang="es-MX" sz="2000" b="1" dirty="0">
                <a:latin typeface="+mj-lt"/>
              </a:rPr>
              <a:t>en vista a una selección para su destino final. </a:t>
            </a:r>
          </a:p>
        </p:txBody>
      </p:sp>
      <p:sp>
        <p:nvSpPr>
          <p:cNvPr id="3" name="Flecha abajo 2"/>
          <p:cNvSpPr/>
          <p:nvPr/>
        </p:nvSpPr>
        <p:spPr>
          <a:xfrm rot="16200000">
            <a:off x="5699919" y="3177381"/>
            <a:ext cx="647700" cy="71913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2519363" y="5432425"/>
            <a:ext cx="702945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s-ES" altLang="es-MX" sz="2000" b="1" dirty="0">
                <a:latin typeface="+mj-lt"/>
              </a:rPr>
              <a:t>“Es un proceso que garantiza el sistema de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s-ES" altLang="es-MX" sz="2000" b="1" dirty="0">
                <a:latin typeface="+mj-lt"/>
              </a:rPr>
              <a:t>consulta y memoria institucional (valores y plazos)”</a:t>
            </a:r>
            <a:endParaRPr lang="en-US" altLang="es-MX" sz="2000" b="1" dirty="0">
              <a:solidFill>
                <a:srgbClr val="7030A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653736" y="1560513"/>
            <a:ext cx="498245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lnSpc>
                <a:spcPct val="150000"/>
              </a:lnSpc>
              <a:defRPr/>
            </a:pPr>
            <a:r>
              <a:rPr lang="es-ES" altLang="es-MX" sz="2000" b="1" dirty="0">
                <a:latin typeface="+mj-lt"/>
              </a:rPr>
              <a:t>Resultado de un proceso que implica:</a:t>
            </a:r>
          </a:p>
        </p:txBody>
      </p:sp>
      <p:sp>
        <p:nvSpPr>
          <p:cNvPr id="6" name="Cerrar llave 5"/>
          <p:cNvSpPr/>
          <p:nvPr/>
        </p:nvSpPr>
        <p:spPr>
          <a:xfrm rot="5400000">
            <a:off x="5818982" y="910432"/>
            <a:ext cx="444500" cy="8704263"/>
          </a:xfrm>
          <a:prstGeom prst="rightBrac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1697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 rot="16200000">
            <a:off x="2709277" y="2543595"/>
            <a:ext cx="1668777" cy="366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flatTx/>
          </a:bodyPr>
          <a:lstStyle/>
          <a:p>
            <a:pPr algn="ctr" eaLnBrk="1" hangingPunct="1">
              <a:defRPr/>
            </a:pPr>
            <a:r>
              <a:rPr lang="es-ES_tradnl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Análisis de</a:t>
            </a:r>
            <a:r>
              <a:rPr lang="es-ES_tradnl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:</a:t>
            </a: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8129067" y="2766033"/>
            <a:ext cx="1687731" cy="75094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flatTx/>
          </a:bodyPr>
          <a:lstStyle/>
          <a:p>
            <a:pPr algn="ctr" eaLnBrk="1" hangingPunct="1">
              <a:defRPr/>
            </a:pPr>
            <a:r>
              <a:rPr lang="es-ES_tradnl" sz="16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BAJA DOCUMENTAL</a:t>
            </a:r>
            <a:endParaRPr lang="es-ES_tradnl" sz="1200" b="1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8129067" y="3814164"/>
            <a:ext cx="1687731" cy="4171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flatTx/>
          </a:bodyPr>
          <a:lstStyle/>
          <a:p>
            <a:pPr algn="ctr" eaLnBrk="1" hangingPunct="1">
              <a:defRPr/>
            </a:pPr>
            <a:r>
              <a:rPr lang="es-ES_tradnl" sz="16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TRANSFERENCIA</a:t>
            </a:r>
            <a:endParaRPr lang="es-ES_tradnl" sz="1200" b="1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4200005" y="3278096"/>
            <a:ext cx="1981248" cy="6675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flatTx/>
          </a:bodyPr>
          <a:lstStyle/>
          <a:p>
            <a:pPr algn="ctr" eaLnBrk="1" hangingPunct="1">
              <a:defRPr/>
            </a:pPr>
            <a:r>
              <a:rPr lang="es-ES_tradnl" sz="16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PLAZO DE CONSERVACIÓN</a:t>
            </a:r>
            <a:endParaRPr lang="es-ES_tradnl" sz="1200" b="1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6486005" y="1849346"/>
            <a:ext cx="1540971" cy="6675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flatTx/>
          </a:bodyPr>
          <a:lstStyle/>
          <a:p>
            <a:pPr algn="ctr" eaLnBrk="1" hangingPunct="1">
              <a:defRPr/>
            </a:pPr>
            <a:r>
              <a:rPr lang="es-ES_tradnl" sz="16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VIGENCIA</a:t>
            </a:r>
            <a:r>
              <a:rPr lang="es-ES_tradnl" sz="1600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</a:t>
            </a:r>
            <a:r>
              <a:rPr lang="es-ES_tradnl" sz="16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DOCUMENTAL</a:t>
            </a:r>
            <a:endParaRPr lang="es-ES_tradnl" sz="1200" b="1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cxnSp>
        <p:nvCxnSpPr>
          <p:cNvPr id="7" name="8 Conector recto"/>
          <p:cNvCxnSpPr>
            <a:stCxn id="25" idx="3"/>
            <a:endCxn id="6" idx="1"/>
          </p:cNvCxnSpPr>
          <p:nvPr/>
        </p:nvCxnSpPr>
        <p:spPr>
          <a:xfrm>
            <a:off x="6181253" y="2183102"/>
            <a:ext cx="304752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9 Conector recto"/>
          <p:cNvCxnSpPr/>
          <p:nvPr/>
        </p:nvCxnSpPr>
        <p:spPr>
          <a:xfrm flipV="1">
            <a:off x="7629005" y="3659590"/>
            <a:ext cx="220138" cy="267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10 Conector recto"/>
          <p:cNvCxnSpPr>
            <a:stCxn id="19" idx="0"/>
            <a:endCxn id="5" idx="2"/>
          </p:cNvCxnSpPr>
          <p:nvPr/>
        </p:nvCxnSpPr>
        <p:spPr>
          <a:xfrm flipV="1">
            <a:off x="5190629" y="3945607"/>
            <a:ext cx="0" cy="285180"/>
          </a:xfrm>
          <a:prstGeom prst="line">
            <a:avLst/>
          </a:prstGeom>
          <a:ln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11 Conector recto"/>
          <p:cNvCxnSpPr/>
          <p:nvPr/>
        </p:nvCxnSpPr>
        <p:spPr>
          <a:xfrm flipV="1">
            <a:off x="7843317" y="3075786"/>
            <a:ext cx="1631" cy="58407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2 Conector recto"/>
          <p:cNvCxnSpPr/>
          <p:nvPr/>
        </p:nvCxnSpPr>
        <p:spPr>
          <a:xfrm flipV="1">
            <a:off x="7843317" y="3159528"/>
            <a:ext cx="293518" cy="267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3 Conector recto"/>
          <p:cNvCxnSpPr/>
          <p:nvPr/>
        </p:nvCxnSpPr>
        <p:spPr>
          <a:xfrm flipV="1">
            <a:off x="7843317" y="4088215"/>
            <a:ext cx="293518" cy="267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4 Conector recto"/>
          <p:cNvCxnSpPr/>
          <p:nvPr/>
        </p:nvCxnSpPr>
        <p:spPr>
          <a:xfrm flipV="1">
            <a:off x="3698355" y="2015083"/>
            <a:ext cx="1630" cy="15019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5 Conector recto"/>
          <p:cNvCxnSpPr>
            <a:endCxn id="25" idx="1"/>
          </p:cNvCxnSpPr>
          <p:nvPr/>
        </p:nvCxnSpPr>
        <p:spPr>
          <a:xfrm flipV="1">
            <a:off x="3699942" y="2183102"/>
            <a:ext cx="500063" cy="48006"/>
          </a:xfrm>
          <a:prstGeom prst="line">
            <a:avLst/>
          </a:prstGeom>
          <a:ln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6 Conector recto"/>
          <p:cNvCxnSpPr/>
          <p:nvPr/>
        </p:nvCxnSpPr>
        <p:spPr>
          <a:xfrm>
            <a:off x="1919536" y="2646020"/>
            <a:ext cx="0" cy="1168144"/>
          </a:xfrm>
          <a:prstGeom prst="line">
            <a:avLst/>
          </a:prstGeom>
          <a:ln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20 Conector recto"/>
          <p:cNvCxnSpPr/>
          <p:nvPr/>
        </p:nvCxnSpPr>
        <p:spPr>
          <a:xfrm flipV="1">
            <a:off x="3271317" y="3516715"/>
            <a:ext cx="440277" cy="267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9"/>
          <p:cNvSpPr>
            <a:spLocks noChangeArrowheads="1"/>
          </p:cNvSpPr>
          <p:nvPr/>
        </p:nvSpPr>
        <p:spPr bwMode="auto">
          <a:xfrm rot="16200000">
            <a:off x="2576702" y="4006458"/>
            <a:ext cx="1933927" cy="366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flatTx/>
          </a:bodyPr>
          <a:lstStyle/>
          <a:p>
            <a:pPr algn="ctr" eaLnBrk="1" hangingPunct="1">
              <a:defRPr/>
            </a:pPr>
            <a:r>
              <a:rPr lang="es-ES_tradnl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Para establecer</a:t>
            </a:r>
            <a:r>
              <a:rPr lang="es-ES_tradnl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:</a:t>
            </a:r>
          </a:p>
        </p:txBody>
      </p:sp>
      <p:cxnSp>
        <p:nvCxnSpPr>
          <p:cNvPr id="18" name="22 Conector recto"/>
          <p:cNvCxnSpPr/>
          <p:nvPr/>
        </p:nvCxnSpPr>
        <p:spPr>
          <a:xfrm flipV="1">
            <a:off x="3699942" y="3276955"/>
            <a:ext cx="0" cy="1668777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4200005" y="4230787"/>
            <a:ext cx="1981248" cy="590595"/>
          </a:xfrm>
          <a:prstGeom prst="rect">
            <a:avLst/>
          </a:prstGeom>
          <a:noFill/>
          <a:ln w="6350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>
            <a:flatTx/>
          </a:bodyPr>
          <a:lstStyle/>
          <a:p>
            <a:pPr algn="ctr" eaLnBrk="1" hangingPunct="1">
              <a:defRPr/>
            </a:pPr>
            <a:endParaRPr lang="es-ES_tradnl" sz="100" dirty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es-ES_tradnl" sz="100" dirty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  <a:p>
            <a:pPr algn="ctr" eaLnBrk="1" hangingPunct="1">
              <a:defRPr/>
            </a:pPr>
            <a:r>
              <a:rPr lang="es-ES_tradnl" sz="16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Criterios de disposición</a:t>
            </a:r>
            <a:endParaRPr lang="es-ES_tradnl" sz="1200" b="1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4200005" y="4921159"/>
            <a:ext cx="1981248" cy="6675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flatTx/>
          </a:bodyPr>
          <a:lstStyle/>
          <a:p>
            <a:pPr algn="ctr" eaLnBrk="1" hangingPunct="1">
              <a:defRPr/>
            </a:pPr>
            <a:r>
              <a:rPr lang="es-ES_tradnl" sz="16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Acciones de TRANSFERENCIA</a:t>
            </a:r>
            <a:endParaRPr lang="es-ES_tradnl" sz="1200" b="1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cxnSp>
        <p:nvCxnSpPr>
          <p:cNvPr id="21" name="25 Conector recto"/>
          <p:cNvCxnSpPr/>
          <p:nvPr/>
        </p:nvCxnSpPr>
        <p:spPr>
          <a:xfrm flipV="1">
            <a:off x="3699942" y="4945465"/>
            <a:ext cx="220139" cy="267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6 Conector recto"/>
          <p:cNvCxnSpPr/>
          <p:nvPr/>
        </p:nvCxnSpPr>
        <p:spPr>
          <a:xfrm flipV="1">
            <a:off x="3912667" y="4385093"/>
            <a:ext cx="1633" cy="91782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7 Conector recto"/>
          <p:cNvCxnSpPr/>
          <p:nvPr/>
        </p:nvCxnSpPr>
        <p:spPr>
          <a:xfrm flipV="1">
            <a:off x="3914255" y="4365104"/>
            <a:ext cx="293518" cy="267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8 Conector recto"/>
          <p:cNvCxnSpPr/>
          <p:nvPr/>
        </p:nvCxnSpPr>
        <p:spPr>
          <a:xfrm flipV="1">
            <a:off x="3914255" y="5301208"/>
            <a:ext cx="285750" cy="1"/>
          </a:xfrm>
          <a:prstGeom prst="line">
            <a:avLst/>
          </a:prstGeom>
          <a:ln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4200005" y="1849346"/>
            <a:ext cx="1981248" cy="6675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flatTx/>
          </a:bodyPr>
          <a:lstStyle/>
          <a:p>
            <a:pPr algn="ctr" eaLnBrk="1" hangingPunct="1">
              <a:defRPr/>
            </a:pPr>
            <a:r>
              <a:rPr lang="es-ES_tradnl" sz="16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VALORES DOCUMENTALES</a:t>
            </a:r>
            <a:endParaRPr lang="es-ES_tradnl" sz="1200" b="1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cxnSp>
        <p:nvCxnSpPr>
          <p:cNvPr id="26" name="30 Conector recto"/>
          <p:cNvCxnSpPr/>
          <p:nvPr/>
        </p:nvCxnSpPr>
        <p:spPr>
          <a:xfrm flipV="1">
            <a:off x="6128817" y="3658003"/>
            <a:ext cx="220139" cy="267"/>
          </a:xfrm>
          <a:prstGeom prst="line">
            <a:avLst/>
          </a:prstGeom>
          <a:ln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6343130" y="3278096"/>
            <a:ext cx="1320832" cy="6675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flatTx/>
          </a:bodyPr>
          <a:lstStyle/>
          <a:p>
            <a:pPr algn="ctr" eaLnBrk="1" hangingPunct="1">
              <a:defRPr/>
            </a:pPr>
            <a:r>
              <a:rPr lang="es-ES_tradnl" sz="16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DESTINO FINAL</a:t>
            </a:r>
            <a:endParaRPr lang="es-ES_tradnl" sz="1200" b="1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cxnSp>
        <p:nvCxnSpPr>
          <p:cNvPr id="28" name="32 Conector recto de flecha"/>
          <p:cNvCxnSpPr>
            <a:endCxn id="20" idx="3"/>
          </p:cNvCxnSpPr>
          <p:nvPr/>
        </p:nvCxnSpPr>
        <p:spPr>
          <a:xfrm flipH="1" flipV="1">
            <a:off x="6181253" y="5254915"/>
            <a:ext cx="2733628" cy="49593"/>
          </a:xfrm>
          <a:prstGeom prst="straightConnector1">
            <a:avLst/>
          </a:prstGeom>
          <a:ln>
            <a:solidFill>
              <a:srgbClr val="00206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33 Conector recto"/>
          <p:cNvCxnSpPr/>
          <p:nvPr/>
        </p:nvCxnSpPr>
        <p:spPr>
          <a:xfrm flipV="1">
            <a:off x="8914880" y="4134777"/>
            <a:ext cx="2" cy="1168144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2481201" y="602254"/>
            <a:ext cx="7704856" cy="50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_tradnl" altLang="es-ES" sz="2400" b="1" dirty="0">
                <a:latin typeface="+mj-lt"/>
              </a:rPr>
              <a:t>Conceptos relacionados con la valoración documental</a:t>
            </a:r>
          </a:p>
        </p:txBody>
      </p:sp>
      <p:cxnSp>
        <p:nvCxnSpPr>
          <p:cNvPr id="31" name="35 Conector recto"/>
          <p:cNvCxnSpPr/>
          <p:nvPr/>
        </p:nvCxnSpPr>
        <p:spPr>
          <a:xfrm flipV="1">
            <a:off x="7843317" y="3504411"/>
            <a:ext cx="1631" cy="58407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9"/>
          <p:cNvSpPr>
            <a:spLocks noChangeArrowheads="1"/>
          </p:cNvSpPr>
          <p:nvPr/>
        </p:nvSpPr>
        <p:spPr bwMode="auto">
          <a:xfrm>
            <a:off x="990084" y="1700675"/>
            <a:ext cx="1928812" cy="7143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flatTx/>
          </a:bodyPr>
          <a:lstStyle/>
          <a:p>
            <a:pPr algn="ctr" eaLnBrk="1" hangingPunct="1">
              <a:defRPr/>
            </a:pPr>
            <a:r>
              <a:rPr lang="es-ES_tradnl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ADMINISTRACIÓN DE DOCUMENTOS</a:t>
            </a:r>
            <a:endParaRPr lang="es-ES_tradnl" b="1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62" name="Rectangle 9"/>
          <p:cNvSpPr>
            <a:spLocks noChangeArrowheads="1"/>
          </p:cNvSpPr>
          <p:nvPr/>
        </p:nvSpPr>
        <p:spPr bwMode="auto">
          <a:xfrm>
            <a:off x="982730" y="4007916"/>
            <a:ext cx="1928812" cy="7143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flatTx/>
          </a:bodyPr>
          <a:lstStyle/>
          <a:p>
            <a:pPr algn="ctr" eaLnBrk="1" hangingPunct="1">
              <a:defRPr/>
            </a:pPr>
            <a:endParaRPr lang="es-ES_tradnl" sz="200" dirty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es-ES_tradnl" sz="200" dirty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es-ES_tradnl" sz="200" dirty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es-ES_tradnl" sz="200" dirty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es-ES_tradnl" sz="200" b="1" dirty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  <a:p>
            <a:pPr algn="ctr" eaLnBrk="1" hangingPunct="1">
              <a:defRPr/>
            </a:pPr>
            <a:r>
              <a:rPr lang="es-ES_tradnl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VALORACIÓN</a:t>
            </a:r>
            <a:endParaRPr lang="es-ES_tradnl" b="1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4" name="3 Marcador de número de diapositiva"/>
          <p:cNvSpPr txBox="1">
            <a:spLocks/>
          </p:cNvSpPr>
          <p:nvPr/>
        </p:nvSpPr>
        <p:spPr bwMode="auto">
          <a:xfrm>
            <a:off x="10992544" y="5949280"/>
            <a:ext cx="589856" cy="360040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96F0DA47-1307-4530-ABF2-59AF5BCA364F}" type="slidenum">
              <a:rPr lang="es-MX" altLang="es-ES" sz="1200" smtClean="0">
                <a:solidFill>
                  <a:srgbClr val="000000"/>
                </a:solidFill>
                <a:latin typeface="Calibri" panose="020F0502020204030204" pitchFamily="34" charset="0"/>
              </a:rPr>
              <a:pPr algn="ctr"/>
              <a:t>24</a:t>
            </a:fld>
            <a:endParaRPr lang="es-MX" altLang="es-E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0237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CuadroTexto"/>
          <p:cNvSpPr txBox="1">
            <a:spLocks noChangeArrowheads="1"/>
          </p:cNvSpPr>
          <p:nvPr/>
        </p:nvSpPr>
        <p:spPr bwMode="auto">
          <a:xfrm>
            <a:off x="4079082" y="764704"/>
            <a:ext cx="4176712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s-MX" altLang="es-ES" sz="2400" b="1" dirty="0">
                <a:latin typeface="+mj-lt"/>
              </a:rPr>
              <a:t>Propósitos de la valoración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35188" y="1949491"/>
            <a:ext cx="8064500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273050" indent="-273050" algn="r" eaLnBrk="1" hangingPunct="1">
              <a:defRPr/>
            </a:pPr>
            <a:r>
              <a:rPr lang="es-ES" sz="1600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(José </a:t>
            </a:r>
            <a:r>
              <a:rPr lang="es-ES" sz="1600" i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A.Ramírez</a:t>
            </a:r>
            <a:r>
              <a:rPr lang="es-ES" sz="1600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 León)</a:t>
            </a:r>
          </a:p>
          <a:p>
            <a:pPr marL="273050" indent="-273050" algn="just" eaLnBrk="1" hangingPunct="1">
              <a:defRPr/>
            </a:pPr>
            <a:endParaRPr lang="es-ES" sz="20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342900" indent="-342900" algn="just" eaLnBrk="1" hangingPunct="1">
              <a:spcAft>
                <a:spcPts val="1200"/>
              </a:spcAft>
              <a:buClr>
                <a:srgbClr val="7030A0"/>
              </a:buClr>
              <a:buFont typeface="Wingdings" panose="05000000000000000000" pitchFamily="2" charset="2"/>
              <a:buChar char="q"/>
              <a:defRPr/>
            </a:pPr>
            <a:r>
              <a:rPr lang="es-ES" sz="2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Propiciar la correcta circulación de la información archivística dentro de un SIA, estableciendo proceso claros transferencias documentales</a:t>
            </a:r>
          </a:p>
          <a:p>
            <a:pPr marL="342900" indent="-342900" algn="just" eaLnBrk="1" hangingPunct="1">
              <a:spcAft>
                <a:spcPts val="1200"/>
              </a:spcAft>
              <a:buClr>
                <a:srgbClr val="7030A0"/>
              </a:buClr>
              <a:buFont typeface="Wingdings" panose="05000000000000000000" pitchFamily="2" charset="2"/>
              <a:buChar char="q"/>
              <a:defRPr/>
            </a:pPr>
            <a:r>
              <a:rPr lang="es-ES" sz="2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Identificar y seleccionar la memoria histórico-documental de las instituciones.</a:t>
            </a:r>
          </a:p>
          <a:p>
            <a:pPr marL="342900" indent="-342900" algn="just" eaLnBrk="1" hangingPunct="1">
              <a:spcAft>
                <a:spcPts val="1200"/>
              </a:spcAft>
              <a:buClr>
                <a:srgbClr val="7030A0"/>
              </a:buClr>
              <a:buFont typeface="Wingdings" panose="05000000000000000000" pitchFamily="2" charset="2"/>
              <a:buChar char="q"/>
              <a:defRPr/>
            </a:pPr>
            <a:r>
              <a:rPr lang="es-ES" sz="2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Promover la eliminación razonada de los documentos  que no poseas valores históricos…</a:t>
            </a:r>
          </a:p>
          <a:p>
            <a:pPr algn="just" eaLnBrk="1" hangingPunct="1">
              <a:spcAft>
                <a:spcPts val="1200"/>
              </a:spcAft>
              <a:buClr>
                <a:srgbClr val="7030A0"/>
              </a:buClr>
              <a:defRPr/>
            </a:pPr>
            <a:endParaRPr lang="es-ES" sz="20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3 Marcador de número de diapositiva"/>
          <p:cNvSpPr txBox="1">
            <a:spLocks/>
          </p:cNvSpPr>
          <p:nvPr/>
        </p:nvSpPr>
        <p:spPr bwMode="auto">
          <a:xfrm>
            <a:off x="10992544" y="5949280"/>
            <a:ext cx="589856" cy="360040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96F0DA47-1307-4530-ABF2-59AF5BCA364F}" type="slidenum">
              <a:rPr lang="es-MX" altLang="es-ES" sz="1200" smtClean="0">
                <a:solidFill>
                  <a:srgbClr val="000000"/>
                </a:solidFill>
                <a:latin typeface="Calibri" panose="020F0502020204030204" pitchFamily="34" charset="0"/>
              </a:rPr>
              <a:pPr algn="ctr"/>
              <a:t>25</a:t>
            </a:fld>
            <a:endParaRPr lang="es-MX" altLang="es-E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653001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CuadroTexto"/>
          <p:cNvSpPr txBox="1">
            <a:spLocks noChangeArrowheads="1"/>
          </p:cNvSpPr>
          <p:nvPr/>
        </p:nvSpPr>
        <p:spPr bwMode="auto">
          <a:xfrm>
            <a:off x="4079082" y="764704"/>
            <a:ext cx="4176712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s-MX" altLang="es-ES" sz="2400" b="1" dirty="0">
                <a:latin typeface="+mj-lt"/>
              </a:rPr>
              <a:t>Principios de valoración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35188" y="1641475"/>
            <a:ext cx="8064500" cy="41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273050" indent="-273050" algn="r" eaLnBrk="1" hangingPunct="1">
              <a:defRPr/>
            </a:pPr>
            <a:r>
              <a:rPr lang="es-ES" sz="1600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(Carol </a:t>
            </a:r>
            <a:r>
              <a:rPr lang="es-ES" sz="1600" i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Couture</a:t>
            </a:r>
            <a:r>
              <a:rPr lang="es-ES" sz="1600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)</a:t>
            </a:r>
          </a:p>
          <a:p>
            <a:pPr marL="273050" indent="-273050" algn="just" eaLnBrk="1" hangingPunct="1">
              <a:defRPr/>
            </a:pPr>
            <a:endParaRPr lang="es-ES" sz="20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342900" indent="-342900" algn="just" eaLnBrk="1" hangingPunct="1">
              <a:spcAft>
                <a:spcPts val="1200"/>
              </a:spcAft>
              <a:buClr>
                <a:srgbClr val="7030A0"/>
              </a:buClr>
              <a:buFont typeface="Wingdings" panose="05000000000000000000" pitchFamily="2" charset="2"/>
              <a:buChar char="q"/>
              <a:defRPr/>
            </a:pPr>
            <a:r>
              <a:rPr lang="es-ES" sz="2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Los documentos conservados deben ser un </a:t>
            </a:r>
            <a:r>
              <a:rPr lang="es-ES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testimonio</a:t>
            </a:r>
            <a:r>
              <a:rPr lang="es-ES" sz="2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de las actividades de la sociedad.</a:t>
            </a:r>
          </a:p>
          <a:p>
            <a:pPr marL="342900" indent="-342900" algn="just" eaLnBrk="1" hangingPunct="1">
              <a:spcAft>
                <a:spcPts val="1200"/>
              </a:spcAft>
              <a:buClr>
                <a:srgbClr val="7030A0"/>
              </a:buClr>
              <a:buFont typeface="Wingdings" panose="05000000000000000000" pitchFamily="2" charset="2"/>
              <a:buChar char="q"/>
              <a:defRPr/>
            </a:pPr>
            <a:r>
              <a:rPr lang="es-ES" sz="2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La valoración debe ser </a:t>
            </a:r>
            <a:r>
              <a:rPr lang="es-ES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objetiva y contemporánea </a:t>
            </a:r>
            <a:r>
              <a:rPr lang="es-ES" sz="2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a los documentos valorados.</a:t>
            </a:r>
          </a:p>
          <a:p>
            <a:pPr marL="342900" indent="-342900" algn="just" eaLnBrk="1" hangingPunct="1">
              <a:spcAft>
                <a:spcPts val="1200"/>
              </a:spcAft>
              <a:buClr>
                <a:srgbClr val="7030A0"/>
              </a:buClr>
              <a:buFont typeface="Wingdings" panose="05000000000000000000" pitchFamily="2" charset="2"/>
              <a:buChar char="q"/>
              <a:defRPr/>
            </a:pPr>
            <a:r>
              <a:rPr lang="es-ES" sz="2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La valoración debe </a:t>
            </a:r>
            <a:r>
              <a:rPr lang="es-ES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respetar el equilibrio entre la utilidad </a:t>
            </a:r>
            <a:r>
              <a:rPr lang="es-ES" sz="2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de los documentos para </a:t>
            </a:r>
            <a:r>
              <a:rPr lang="es-ES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gestión administrativa </a:t>
            </a:r>
            <a:r>
              <a:rPr lang="es-ES" sz="2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y la </a:t>
            </a:r>
            <a:r>
              <a:rPr lang="es-ES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importancia patrimonial </a:t>
            </a:r>
            <a:r>
              <a:rPr lang="es-ES" sz="2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de los documentos.</a:t>
            </a:r>
          </a:p>
          <a:p>
            <a:pPr marL="342900" indent="-342900" algn="just" eaLnBrk="1" hangingPunct="1">
              <a:spcAft>
                <a:spcPts val="1200"/>
              </a:spcAft>
              <a:buClr>
                <a:srgbClr val="7030A0"/>
              </a:buClr>
              <a:buFont typeface="Wingdings" panose="05000000000000000000" pitchFamily="2" charset="2"/>
              <a:buChar char="q"/>
              <a:defRPr/>
            </a:pPr>
            <a:r>
              <a:rPr lang="es-ES" sz="2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La valoración debe </a:t>
            </a:r>
            <a:r>
              <a:rPr lang="es-ES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respetar el equilibrio </a:t>
            </a:r>
            <a:r>
              <a:rPr lang="es-ES" sz="2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entre la importancia del </a:t>
            </a:r>
            <a:r>
              <a:rPr lang="es-ES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contexto de creación </a:t>
            </a:r>
            <a:r>
              <a:rPr lang="es-ES" sz="2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y </a:t>
            </a:r>
            <a:r>
              <a:rPr lang="es-ES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utilización de los documentos.</a:t>
            </a:r>
          </a:p>
        </p:txBody>
      </p:sp>
      <p:sp>
        <p:nvSpPr>
          <p:cNvPr id="4" name="3 Marcador de número de diapositiva"/>
          <p:cNvSpPr txBox="1">
            <a:spLocks/>
          </p:cNvSpPr>
          <p:nvPr/>
        </p:nvSpPr>
        <p:spPr bwMode="auto">
          <a:xfrm>
            <a:off x="10992544" y="5949280"/>
            <a:ext cx="589856" cy="360040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96F0DA47-1307-4530-ABF2-59AF5BCA364F}" type="slidenum">
              <a:rPr lang="es-MX" altLang="es-ES" sz="1200" smtClean="0">
                <a:solidFill>
                  <a:srgbClr val="000000"/>
                </a:solidFill>
                <a:latin typeface="Calibri" panose="020F0502020204030204" pitchFamily="34" charset="0"/>
              </a:rPr>
              <a:pPr algn="ctr"/>
              <a:t>26</a:t>
            </a:fld>
            <a:endParaRPr lang="es-MX" altLang="es-E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675408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CuadroTexto"/>
          <p:cNvSpPr txBox="1">
            <a:spLocks noChangeArrowheads="1"/>
          </p:cNvSpPr>
          <p:nvPr/>
        </p:nvSpPr>
        <p:spPr bwMode="auto">
          <a:xfrm>
            <a:off x="4007768" y="692696"/>
            <a:ext cx="4932362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s-MX" altLang="es-ES" sz="2400" b="1" dirty="0">
                <a:latin typeface="+mj-lt"/>
              </a:rPr>
              <a:t>Responsables de la valoración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775520" y="1268760"/>
            <a:ext cx="9072362" cy="3877985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>
            <a:spAutoFit/>
          </a:bodyPr>
          <a:lstStyle/>
          <a:p>
            <a:pPr marL="358775" indent="-457200" algn="just" eaLnBrk="1" hangingPunct="1">
              <a:lnSpc>
                <a:spcPct val="150000"/>
              </a:lnSpc>
              <a:buClr>
                <a:srgbClr val="7030A0"/>
              </a:buClr>
              <a:buFont typeface="Wingdings" panose="05000000000000000000" pitchFamily="2" charset="2"/>
              <a:buChar char="q"/>
              <a:defRPr/>
            </a:pPr>
            <a:r>
              <a:rPr lang="es-ES" sz="2000" b="1" dirty="0">
                <a:latin typeface="+mj-lt"/>
              </a:rPr>
              <a:t>Unidades administrativas productoras </a:t>
            </a:r>
            <a:r>
              <a:rPr lang="es-ES" sz="2000" dirty="0">
                <a:latin typeface="+mj-lt"/>
              </a:rPr>
              <a:t>de la documentación (Titulares y Responsables Archivo de Trámite)</a:t>
            </a:r>
          </a:p>
          <a:p>
            <a:pPr algn="just" eaLnBrk="1" hangingPunct="1">
              <a:lnSpc>
                <a:spcPct val="150000"/>
              </a:lnSpc>
              <a:buClr>
                <a:srgbClr val="7030A0"/>
              </a:buClr>
              <a:defRPr/>
            </a:pPr>
            <a:endParaRPr lang="es-ES" sz="1200" dirty="0">
              <a:latin typeface="+mj-lt"/>
            </a:endParaRPr>
          </a:p>
          <a:p>
            <a:pPr marL="358775" indent="-457200" algn="just" eaLnBrk="1" hangingPunct="1">
              <a:lnSpc>
                <a:spcPct val="150000"/>
              </a:lnSpc>
              <a:buClr>
                <a:srgbClr val="7030A0"/>
              </a:buClr>
              <a:buFont typeface="Wingdings" panose="05000000000000000000" pitchFamily="2" charset="2"/>
              <a:buChar char="q"/>
              <a:defRPr/>
            </a:pPr>
            <a:r>
              <a:rPr lang="es-ES" sz="2000" b="1" dirty="0">
                <a:latin typeface="+mj-lt"/>
              </a:rPr>
              <a:t>Responsables de la gestión documental </a:t>
            </a:r>
            <a:r>
              <a:rPr lang="es-ES" sz="2000" dirty="0">
                <a:latin typeface="+mj-lt"/>
              </a:rPr>
              <a:t>a nivel institucional (Coordinador de Archivos y Responsable de Archivo de Concentración) </a:t>
            </a:r>
          </a:p>
          <a:p>
            <a:pPr algn="just" eaLnBrk="1" hangingPunct="1">
              <a:lnSpc>
                <a:spcPct val="150000"/>
              </a:lnSpc>
              <a:buClr>
                <a:srgbClr val="7030A0"/>
              </a:buClr>
              <a:defRPr/>
            </a:pPr>
            <a:endParaRPr lang="es-ES" sz="1200" dirty="0">
              <a:latin typeface="+mj-lt"/>
            </a:endParaRPr>
          </a:p>
          <a:p>
            <a:pPr marL="358775" indent="-457200" algn="just" eaLnBrk="1" hangingPunct="1">
              <a:buClr>
                <a:srgbClr val="7030A0"/>
              </a:buClr>
              <a:buFont typeface="Wingdings" panose="05000000000000000000" pitchFamily="2" charset="2"/>
              <a:buChar char="q"/>
              <a:defRPr/>
            </a:pPr>
            <a:r>
              <a:rPr lang="es-ES" sz="2000" b="1" dirty="0">
                <a:latin typeface="+mj-lt"/>
              </a:rPr>
              <a:t>Comité de Transparencia</a:t>
            </a:r>
          </a:p>
          <a:p>
            <a:pPr marL="358775" indent="-457200" algn="just" eaLnBrk="1" hangingPunct="1">
              <a:buClr>
                <a:srgbClr val="7030A0"/>
              </a:buClr>
              <a:buFont typeface="Wingdings" panose="05000000000000000000" pitchFamily="2" charset="2"/>
              <a:buChar char="q"/>
              <a:defRPr/>
            </a:pPr>
            <a:endParaRPr lang="es-MX" sz="2000" b="1" dirty="0">
              <a:latin typeface="+mj-lt"/>
            </a:endParaRPr>
          </a:p>
          <a:p>
            <a:pPr marL="358775" indent="-457200" algn="just" eaLnBrk="1" hangingPunct="1">
              <a:buClr>
                <a:srgbClr val="7030A0"/>
              </a:buClr>
              <a:buFont typeface="Wingdings" panose="05000000000000000000" pitchFamily="2" charset="2"/>
              <a:buChar char="q"/>
              <a:defRPr/>
            </a:pPr>
            <a:r>
              <a:rPr lang="es-MX" sz="2000" b="1" dirty="0">
                <a:latin typeface="+mj-lt"/>
              </a:rPr>
              <a:t>Grupo interdisciplinario</a:t>
            </a:r>
            <a:endParaRPr lang="es-ES" sz="2000" b="1" dirty="0">
              <a:latin typeface="+mj-lt"/>
            </a:endParaRPr>
          </a:p>
        </p:txBody>
      </p:sp>
      <p:sp>
        <p:nvSpPr>
          <p:cNvPr id="4" name="3 Marcador de número de diapositiva"/>
          <p:cNvSpPr txBox="1">
            <a:spLocks/>
          </p:cNvSpPr>
          <p:nvPr/>
        </p:nvSpPr>
        <p:spPr bwMode="auto">
          <a:xfrm>
            <a:off x="10992544" y="5949280"/>
            <a:ext cx="589856" cy="360040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96F0DA47-1307-4530-ABF2-59AF5BCA364F}" type="slidenum">
              <a:rPr lang="es-MX" altLang="es-ES" sz="1200" smtClean="0">
                <a:solidFill>
                  <a:srgbClr val="000000"/>
                </a:solidFill>
                <a:latin typeface="Calibri" panose="020F0502020204030204" pitchFamily="34" charset="0"/>
              </a:rPr>
              <a:pPr algn="ctr"/>
              <a:t>27</a:t>
            </a:fld>
            <a:endParaRPr lang="es-MX" altLang="es-E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483732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92313" y="1484313"/>
            <a:ext cx="6407150" cy="4032250"/>
          </a:xfrm>
          <a:prstGeom prst="rect">
            <a:avLst/>
          </a:prstGeom>
        </p:spPr>
        <p:txBody>
          <a:bodyPr/>
          <a:lstStyle/>
          <a:p>
            <a:pPr marL="85725" indent="0" algn="just">
              <a:lnSpc>
                <a:spcPct val="80000"/>
              </a:lnSpc>
              <a:buNone/>
            </a:pPr>
            <a:endParaRPr lang="en-US" altLang="es-MX" sz="2000" b="1">
              <a:solidFill>
                <a:srgbClr val="7030A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" indent="0">
              <a:lnSpc>
                <a:spcPct val="80000"/>
              </a:lnSpc>
              <a:buNone/>
            </a:pPr>
            <a:endParaRPr lang="es-ES" altLang="es-MX"/>
          </a:p>
        </p:txBody>
      </p:sp>
      <p:sp>
        <p:nvSpPr>
          <p:cNvPr id="36867" name="3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37600" y="6021388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08CBD735-0DDF-4517-B1C2-DC5FBA5213FE}" type="slidenum">
              <a:rPr lang="es-MX" altLang="es-ES" sz="1000">
                <a:latin typeface="Century Gothic" panose="020B0502020202020204" pitchFamily="34" charset="0"/>
              </a:rPr>
              <a:pPr algn="r"/>
              <a:t>28</a:t>
            </a:fld>
            <a:endParaRPr lang="es-MX" altLang="es-ES" sz="1000">
              <a:latin typeface="Century Gothic" panose="020B0502020202020204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51584" y="469802"/>
            <a:ext cx="8150696" cy="388938"/>
          </a:xfrm>
          <a:prstGeom prst="rect">
            <a:avLst/>
          </a:prstGeom>
          <a:noFill/>
        </p:spPr>
        <p:txBody>
          <a:bodyPr/>
          <a:lstStyle/>
          <a:p>
            <a:pPr>
              <a:spcAft>
                <a:spcPts val="0"/>
              </a:spcAft>
              <a:defRPr/>
            </a:pPr>
            <a:r>
              <a:rPr lang="es-MX" altLang="es-MX" sz="2200" b="1" dirty="0"/>
              <a:t>Catálogo de Disposición Documental: Elaboración </a:t>
            </a:r>
            <a:endParaRPr lang="es-MX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/>
              <a:cs typeface="Times New Roman"/>
            </a:endParaRPr>
          </a:p>
        </p:txBody>
      </p:sp>
      <p:graphicFrame>
        <p:nvGraphicFramePr>
          <p:cNvPr id="3" name="Diagrama 2">
            <a:hlinkClick r:id="rId3" action="ppaction://hlinkfile"/>
          </p:cNvPr>
          <p:cNvGraphicFramePr/>
          <p:nvPr>
            <p:extLst>
              <p:ext uri="{D42A27DB-BD31-4B8C-83A1-F6EECF244321}">
                <p14:modId xmlns:p14="http://schemas.microsoft.com/office/powerpoint/2010/main" val="1248900886"/>
              </p:ext>
            </p:extLst>
          </p:nvPr>
        </p:nvGraphicFramePr>
        <p:xfrm>
          <a:off x="2855641" y="937618"/>
          <a:ext cx="8726760" cy="5240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63352" y="1161753"/>
            <a:ext cx="2423977" cy="4873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l">
              <a:spcAft>
                <a:spcPts val="0"/>
              </a:spcAft>
              <a:defRPr/>
            </a:pPr>
            <a:r>
              <a:rPr lang="es-MX" sz="2000" b="1" kern="0" dirty="0"/>
              <a:t>II. REGULACIÓN</a:t>
            </a:r>
            <a:endParaRPr lang="es-MX" sz="20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/>
              <a:cs typeface="Times New Roman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3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37600" y="6021388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E77BC556-E96A-43FC-848A-58711FA67582}" type="slidenum">
              <a:rPr lang="es-MX" altLang="es-ES" sz="1000">
                <a:latin typeface="Century Gothic" panose="020B0502020202020204" pitchFamily="34" charset="0"/>
              </a:rPr>
              <a:pPr algn="r"/>
              <a:t>29</a:t>
            </a:fld>
            <a:endParaRPr lang="es-MX" altLang="es-ES" sz="1000">
              <a:latin typeface="Century Gothic" panose="020B0502020202020204" pitchFamily="34" charset="0"/>
            </a:endParaRPr>
          </a:p>
        </p:txBody>
      </p:sp>
      <p:sp>
        <p:nvSpPr>
          <p:cNvPr id="47109" name="9 Rectángulo"/>
          <p:cNvSpPr>
            <a:spLocks noChangeArrowheads="1"/>
          </p:cNvSpPr>
          <p:nvPr/>
        </p:nvSpPr>
        <p:spPr bwMode="auto">
          <a:xfrm>
            <a:off x="4511676" y="1557339"/>
            <a:ext cx="3529013" cy="13223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just" eaLnBrk="1" hangingPunct="1">
              <a:buFont typeface="Wingdings" pitchFamily="2" charset="2"/>
              <a:buChar char="q"/>
              <a:defRPr/>
            </a:pPr>
            <a:r>
              <a:rPr lang="es-MX" sz="2000" dirty="0">
                <a:latin typeface="+mn-lt"/>
                <a:cs typeface="Arial" charset="0"/>
              </a:rPr>
              <a:t> </a:t>
            </a:r>
            <a:r>
              <a:rPr lang="es-MX" sz="2000" b="1" dirty="0">
                <a:latin typeface="+mn-lt"/>
                <a:cs typeface="Arial" charset="0"/>
              </a:rPr>
              <a:t>Firma de servidores públicos </a:t>
            </a:r>
            <a:r>
              <a:rPr lang="es-MX" sz="2000" dirty="0">
                <a:latin typeface="+mn-lt"/>
                <a:cs typeface="Arial" charset="0"/>
              </a:rPr>
              <a:t>involucrados en la elaboración del CADIDO.</a:t>
            </a:r>
            <a:endParaRPr lang="es-MX" sz="2400" dirty="0">
              <a:latin typeface="Arial Narrow" pitchFamily="34" charset="0"/>
              <a:ea typeface="Calibri"/>
              <a:cs typeface="Aparajita" panose="020B0604020202020204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852886" y="3213100"/>
            <a:ext cx="2304256" cy="707886"/>
          </a:xfrm>
          <a:prstGeom prst="rect">
            <a:avLst/>
          </a:prstGeom>
          <a:noFill/>
          <a:ln w="28575"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IV. CONTROL</a:t>
            </a:r>
            <a:endParaRPr lang="es-MX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/>
              <a:cs typeface="Aparajita" panose="020B0604020202020204" pitchFamily="34" charset="0"/>
            </a:endParaRPr>
          </a:p>
          <a:p>
            <a:pPr algn="ctr" eaLnBrk="1" hangingPunct="1">
              <a:defRPr/>
            </a:pPr>
            <a:endParaRPr lang="es-MX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/>
              <a:cs typeface="Aparajita" panose="020B0604020202020204" pitchFamily="34" charset="0"/>
            </a:endParaRPr>
          </a:p>
        </p:txBody>
      </p:sp>
      <p:sp>
        <p:nvSpPr>
          <p:cNvPr id="16" name="15 Abrir llave"/>
          <p:cNvSpPr/>
          <p:nvPr/>
        </p:nvSpPr>
        <p:spPr>
          <a:xfrm>
            <a:off x="4079875" y="1557338"/>
            <a:ext cx="431800" cy="4608512"/>
          </a:xfrm>
          <a:prstGeom prst="leftBrac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pic>
        <p:nvPicPr>
          <p:cNvPr id="3789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950" y="1484313"/>
            <a:ext cx="15430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9 Rectángulo"/>
          <p:cNvSpPr>
            <a:spLocks noChangeArrowheads="1"/>
          </p:cNvSpPr>
          <p:nvPr/>
        </p:nvSpPr>
        <p:spPr bwMode="auto">
          <a:xfrm>
            <a:off x="4511676" y="3213100"/>
            <a:ext cx="3529013" cy="1016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just" eaLnBrk="1" hangingPunct="1">
              <a:buFont typeface="Wingdings" pitchFamily="2" charset="2"/>
              <a:buChar char="q"/>
              <a:defRPr/>
            </a:pPr>
            <a:r>
              <a:rPr lang="es-MX" sz="2000" dirty="0">
                <a:latin typeface="+mn-lt"/>
                <a:cs typeface="Arial" charset="0"/>
              </a:rPr>
              <a:t> </a:t>
            </a:r>
            <a:r>
              <a:rPr lang="es-MX" sz="2000" b="1" dirty="0">
                <a:latin typeface="+mn-lt"/>
                <a:cs typeface="Arial" charset="0"/>
              </a:rPr>
              <a:t>Presentar para su aprobación </a:t>
            </a:r>
            <a:r>
              <a:rPr lang="es-MX" sz="2000" dirty="0">
                <a:latin typeface="+mn-lt"/>
                <a:cs typeface="Arial" charset="0"/>
              </a:rPr>
              <a:t>ante el Comité de Transparencia.</a:t>
            </a:r>
            <a:endParaRPr lang="es-MX" sz="2400" dirty="0">
              <a:latin typeface="Arial Narrow" pitchFamily="34" charset="0"/>
              <a:ea typeface="Calibri"/>
              <a:cs typeface="Aparajita" panose="020B0604020202020204" pitchFamily="34" charset="0"/>
            </a:endParaRPr>
          </a:p>
        </p:txBody>
      </p:sp>
      <p:sp>
        <p:nvSpPr>
          <p:cNvPr id="18" name="9 Rectángulo"/>
          <p:cNvSpPr>
            <a:spLocks noChangeArrowheads="1"/>
          </p:cNvSpPr>
          <p:nvPr/>
        </p:nvSpPr>
        <p:spPr bwMode="auto">
          <a:xfrm>
            <a:off x="4511676" y="4941889"/>
            <a:ext cx="3529013" cy="7064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just" eaLnBrk="1" hangingPunct="1">
              <a:buFont typeface="Wingdings" pitchFamily="2" charset="2"/>
              <a:buChar char="q"/>
              <a:defRPr/>
            </a:pPr>
            <a:r>
              <a:rPr lang="es-MX" sz="2000" dirty="0">
                <a:latin typeface="+mn-lt"/>
                <a:cs typeface="Arial" charset="0"/>
              </a:rPr>
              <a:t> </a:t>
            </a:r>
            <a:r>
              <a:rPr lang="es-MX" sz="2000" b="1" dirty="0">
                <a:latin typeface="+mn-lt"/>
                <a:cs typeface="Arial" charset="0"/>
              </a:rPr>
              <a:t>Iniciar su aplicación </a:t>
            </a:r>
            <a:r>
              <a:rPr lang="es-MX" sz="2000" dirty="0">
                <a:latin typeface="+mn-lt"/>
                <a:cs typeface="Arial" charset="0"/>
              </a:rPr>
              <a:t>en la Institución.</a:t>
            </a:r>
            <a:endParaRPr lang="es-MX" sz="2400" dirty="0">
              <a:latin typeface="Arial Narrow" pitchFamily="34" charset="0"/>
              <a:ea typeface="Calibri"/>
              <a:cs typeface="Aparajita" panose="020B0604020202020204" pitchFamily="34" charset="0"/>
            </a:endParaRPr>
          </a:p>
        </p:txBody>
      </p:sp>
      <p:pic>
        <p:nvPicPr>
          <p:cNvPr id="37897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1" y="2997201"/>
            <a:ext cx="187642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4581526"/>
            <a:ext cx="1668462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20447" y="546949"/>
            <a:ext cx="7401479" cy="487363"/>
          </a:xfrm>
          <a:prstGeom prst="rect">
            <a:avLst/>
          </a:prstGeom>
          <a:noFill/>
        </p:spPr>
        <p:txBody>
          <a:bodyPr/>
          <a:lstStyle/>
          <a:p>
            <a:pPr>
              <a:spcAft>
                <a:spcPts val="0"/>
              </a:spcAft>
              <a:defRPr/>
            </a:pPr>
            <a:r>
              <a:rPr lang="es-MX" altLang="es-MX" sz="2200" b="1" dirty="0"/>
              <a:t>Catálogo de Disposición Documental: Elaboración</a:t>
            </a:r>
            <a:endParaRPr lang="es-MX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/>
              <a:cs typeface="Times New Roman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495600" y="1484785"/>
            <a:ext cx="74888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0000"/>
              </a:buClr>
              <a:buSzPct val="110000"/>
            </a:pPr>
            <a:r>
              <a:rPr lang="es-ES" altLang="es-MX" sz="2800" dirty="0">
                <a:solidFill>
                  <a:prstClr val="black"/>
                </a:solidFill>
              </a:rPr>
              <a:t>La clasificación archivística de un documento o expediente, </a:t>
            </a:r>
            <a:r>
              <a:rPr lang="es-MX" sz="2800" dirty="0">
                <a:solidFill>
                  <a:prstClr val="black"/>
                </a:solidFill>
              </a:rPr>
              <a:t>se llevará a cabo conforme al </a:t>
            </a:r>
            <a:r>
              <a:rPr lang="es-MX" sz="2800" b="1" dirty="0">
                <a:solidFill>
                  <a:prstClr val="black"/>
                </a:solidFill>
              </a:rPr>
              <a:t>Cuadro General de Clasificación Archivística</a:t>
            </a:r>
          </a:p>
          <a:p>
            <a:pPr lvl="0">
              <a:buClr>
                <a:srgbClr val="FF0000"/>
              </a:buClr>
              <a:buSzPct val="110000"/>
            </a:pPr>
            <a:endParaRPr lang="es-MX" sz="1600" b="1" dirty="0">
              <a:solidFill>
                <a:prstClr val="black"/>
              </a:solidFill>
            </a:endParaRPr>
          </a:p>
        </p:txBody>
      </p:sp>
      <p:sp>
        <p:nvSpPr>
          <p:cNvPr id="6" name="3 Marcador de número de diapositiva"/>
          <p:cNvSpPr txBox="1">
            <a:spLocks/>
          </p:cNvSpPr>
          <p:nvPr/>
        </p:nvSpPr>
        <p:spPr bwMode="auto">
          <a:xfrm>
            <a:off x="11064552" y="5877272"/>
            <a:ext cx="432048" cy="288032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ES" sz="1050" b="1" dirty="0">
                <a:solidFill>
                  <a:srgbClr val="000000"/>
                </a:solidFill>
                <a:latin typeface="Century Gothic" panose="020B0502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993607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3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37600" y="6021388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1DE9808A-4212-45ED-BCC6-33BFB2FC42F4}" type="slidenum">
              <a:rPr lang="es-MX" altLang="es-ES" sz="1000">
                <a:solidFill>
                  <a:srgbClr val="000000"/>
                </a:solidFill>
                <a:latin typeface="Century Gothic" panose="020B0502020202020204" pitchFamily="34" charset="0"/>
              </a:rPr>
              <a:pPr algn="r"/>
              <a:t>30</a:t>
            </a:fld>
            <a:endParaRPr lang="es-MX" altLang="es-ES" sz="10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5844" name="2 Marcador de contenido"/>
          <p:cNvSpPr>
            <a:spLocks noGrp="1"/>
          </p:cNvSpPr>
          <p:nvPr>
            <p:ph idx="4294967295"/>
          </p:nvPr>
        </p:nvSpPr>
        <p:spPr>
          <a:xfrm>
            <a:off x="1775520" y="1484784"/>
            <a:ext cx="8569571" cy="2376264"/>
          </a:xfrm>
          <a:prstGeom prst="rect">
            <a:avLst/>
          </a:prstGeom>
          <a:noFill/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  <a:defRPr/>
            </a:pPr>
            <a:r>
              <a:rPr lang="es-MX" altLang="es-MX" sz="3400" b="1" dirty="0">
                <a:latin typeface="+mj-lt"/>
              </a:rPr>
              <a:t>INVENTARIOS </a:t>
            </a:r>
          </a:p>
          <a:p>
            <a:pPr marL="0" indent="0" algn="ctr">
              <a:lnSpc>
                <a:spcPct val="150000"/>
              </a:lnSpc>
              <a:buNone/>
              <a:defRPr/>
            </a:pPr>
            <a:r>
              <a:rPr lang="es-MX" altLang="es-MX" sz="3400" b="1" dirty="0">
                <a:latin typeface="+mj-lt"/>
              </a:rPr>
              <a:t>DOCUMENTALES</a:t>
            </a:r>
            <a:endParaRPr lang="es-MX" altLang="es-MX" sz="3600" b="1" dirty="0">
              <a:latin typeface="+mj-l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3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648200" y="5949950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084C9354-BA4C-4BD1-A523-D19AE44B7F51}" type="slidenum">
              <a:rPr lang="es-MX" altLang="es-ES" sz="100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31</a:t>
            </a:fld>
            <a:endParaRPr lang="es-MX" altLang="es-ES" sz="10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335152" y="1278533"/>
            <a:ext cx="8417296" cy="446382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Clr>
                <a:schemeClr val="accent2">
                  <a:lumMod val="75000"/>
                </a:schemeClr>
              </a:buClr>
              <a:buNone/>
              <a:defRPr/>
            </a:pPr>
            <a:r>
              <a:rPr lang="es-ES" sz="2200" b="1" dirty="0">
                <a:solidFill>
                  <a:srgbClr val="7030A0"/>
                </a:solidFill>
              </a:rPr>
              <a:t>Inventarios documentales</a:t>
            </a:r>
            <a:r>
              <a:rPr lang="es-ES" sz="2200" dirty="0"/>
              <a:t>: Instrumentos de consulta que </a:t>
            </a:r>
            <a:r>
              <a:rPr lang="es-ES" sz="2200" b="1" u="sng" dirty="0"/>
              <a:t>describen</a:t>
            </a:r>
            <a:r>
              <a:rPr lang="es-ES" sz="2200" dirty="0"/>
              <a:t> las series y expedientes de un archivo y que </a:t>
            </a:r>
            <a:r>
              <a:rPr lang="es-ES" sz="2200" b="1" u="sng" dirty="0"/>
              <a:t>permiten su localización</a:t>
            </a:r>
            <a:r>
              <a:rPr lang="es-ES" sz="2200" dirty="0"/>
              <a:t>.</a:t>
            </a:r>
          </a:p>
          <a:p>
            <a:pPr marL="0" indent="0" algn="just">
              <a:buClr>
                <a:schemeClr val="accent2">
                  <a:lumMod val="75000"/>
                </a:schemeClr>
              </a:buClr>
              <a:buNone/>
              <a:defRPr/>
            </a:pPr>
            <a:endParaRPr lang="es-ES" dirty="0"/>
          </a:p>
          <a:p>
            <a:pPr marL="0" indent="0" algn="just">
              <a:buClr>
                <a:schemeClr val="accent2">
                  <a:lumMod val="75000"/>
                </a:schemeClr>
              </a:buClr>
              <a:buNone/>
              <a:defRPr/>
            </a:pPr>
            <a:r>
              <a:rPr lang="es-ES" b="1" dirty="0"/>
              <a:t>Tipos de Inventarios:</a:t>
            </a:r>
          </a:p>
          <a:p>
            <a:pPr marL="0" indent="0" algn="just">
              <a:buClr>
                <a:schemeClr val="accent2">
                  <a:lumMod val="75000"/>
                </a:schemeClr>
              </a:buClr>
              <a:buNone/>
              <a:defRPr/>
            </a:pPr>
            <a:endParaRPr lang="es-ES" dirty="0"/>
          </a:p>
          <a:p>
            <a:pPr algn="just">
              <a:buClr>
                <a:srgbClr val="7030A0"/>
              </a:buClr>
              <a:buFont typeface="Wingdings" panose="05000000000000000000" pitchFamily="2" charset="2"/>
              <a:buChar char="§"/>
              <a:defRPr/>
            </a:pPr>
            <a:r>
              <a:rPr lang="es-ES" dirty="0"/>
              <a:t>Inventario general</a:t>
            </a:r>
          </a:p>
          <a:p>
            <a:pPr algn="just">
              <a:buClr>
                <a:srgbClr val="7030A0"/>
              </a:buClr>
              <a:buFont typeface="Wingdings" panose="05000000000000000000" pitchFamily="2" charset="2"/>
              <a:buChar char="§"/>
              <a:defRPr/>
            </a:pPr>
            <a:r>
              <a:rPr lang="es-ES" dirty="0"/>
              <a:t>Inventario de transferencia </a:t>
            </a:r>
          </a:p>
          <a:p>
            <a:pPr algn="just">
              <a:buClr>
                <a:srgbClr val="7030A0"/>
              </a:buClr>
              <a:buFont typeface="Wingdings" panose="05000000000000000000" pitchFamily="2" charset="2"/>
              <a:buChar char="§"/>
              <a:defRPr/>
            </a:pPr>
            <a:r>
              <a:rPr lang="es-ES" dirty="0"/>
              <a:t>Inventario de baja documental</a:t>
            </a:r>
          </a:p>
          <a:p>
            <a:pPr marL="0" indent="0" algn="just">
              <a:buClr>
                <a:srgbClr val="92D050"/>
              </a:buClr>
              <a:buNone/>
              <a:defRPr/>
            </a:pPr>
            <a:endParaRPr lang="es-MX" sz="1800" b="1" dirty="0"/>
          </a:p>
          <a:p>
            <a:pPr marL="0" indent="0" algn="just">
              <a:buClr>
                <a:srgbClr val="92D050"/>
              </a:buClr>
              <a:buNone/>
              <a:defRPr/>
            </a:pPr>
            <a:endParaRPr lang="es-ES" altLang="es-MX" sz="1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Clr>
                <a:srgbClr val="92D050"/>
              </a:buClr>
              <a:buFont typeface="+mj-lt"/>
              <a:buAutoNum type="alphaLcParenR" startAt="5"/>
              <a:defRPr/>
            </a:pPr>
            <a:endParaRPr lang="es-MX" sz="1800" kern="0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56001" y="476250"/>
            <a:ext cx="7077075" cy="865188"/>
          </a:xfrm>
          <a:prstGeom prst="rect">
            <a:avLst/>
          </a:prstGeom>
        </p:spPr>
        <p:txBody>
          <a:bodyPr/>
          <a:lstStyle/>
          <a:p>
            <a:pPr algn="r">
              <a:spcAft>
                <a:spcPts val="0"/>
              </a:spcAft>
              <a:defRPr/>
            </a:pPr>
            <a:r>
              <a:rPr lang="es-ES" sz="2200" b="1" dirty="0"/>
              <a:t>Instrumentos de Control y Consulta Archivística</a:t>
            </a:r>
            <a:endParaRPr lang="es-MX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/>
              <a:cs typeface="Times New Roman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416" y="2709257"/>
            <a:ext cx="1888542" cy="223191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00382" y="1791115"/>
            <a:ext cx="4100652" cy="3075488"/>
          </a:xfrm>
          <a:prstGeom prst="rect">
            <a:avLst/>
          </a:prstGeom>
        </p:spPr>
      </p:pic>
      <p:sp>
        <p:nvSpPr>
          <p:cNvPr id="7" name="3 Marcador de número de diapositiva"/>
          <p:cNvSpPr txBox="1">
            <a:spLocks/>
          </p:cNvSpPr>
          <p:nvPr/>
        </p:nvSpPr>
        <p:spPr bwMode="auto">
          <a:xfrm>
            <a:off x="10992544" y="5949280"/>
            <a:ext cx="589856" cy="360040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96F0DA47-1307-4530-ABF2-59AF5BCA364F}" type="slidenum">
              <a:rPr lang="es-MX" altLang="es-ES" sz="1200" smtClean="0">
                <a:solidFill>
                  <a:srgbClr val="000000"/>
                </a:solidFill>
                <a:latin typeface="Calibri" panose="020F0502020204030204" pitchFamily="34" charset="0"/>
              </a:rPr>
              <a:pPr algn="ctr"/>
              <a:t>31</a:t>
            </a:fld>
            <a:endParaRPr lang="es-MX" altLang="es-E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0872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15941" y="668913"/>
            <a:ext cx="6120680" cy="388937"/>
          </a:xfrm>
          <a:prstGeom prst="rect">
            <a:avLst/>
          </a:prstGeom>
          <a:noFill/>
        </p:spPr>
        <p:txBody>
          <a:bodyPr/>
          <a:lstStyle/>
          <a:p>
            <a:pPr>
              <a:spcAft>
                <a:spcPts val="0"/>
              </a:spcAft>
              <a:defRPr/>
            </a:pPr>
            <a:r>
              <a:rPr lang="es-MX" altLang="es-MX" sz="2400" b="1" dirty="0"/>
              <a:t>Inventarios Documentales: Tipos </a:t>
            </a:r>
            <a:endParaRPr lang="es-MX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/>
              <a:cs typeface="Times New Roman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727848" y="1690291"/>
            <a:ext cx="3672408" cy="574901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s-MX" sz="2400" b="1" dirty="0">
                <a:solidFill>
                  <a:srgbClr val="9933FF"/>
                </a:solidFill>
                <a:latin typeface="+mj-lt"/>
              </a:rPr>
              <a:t>INVENTARIO GENERAL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495600" y="2420888"/>
            <a:ext cx="8361362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buClr>
                <a:srgbClr val="7030A0"/>
              </a:buClr>
              <a:defRPr/>
            </a:pPr>
            <a:r>
              <a:rPr lang="es-MX" sz="2000" dirty="0">
                <a:latin typeface="+mj-lt"/>
              </a:rPr>
              <a:t>D</a:t>
            </a:r>
            <a:r>
              <a:rPr lang="es-MX" altLang="es-MX" sz="2000" dirty="0">
                <a:latin typeface="+mj-lt"/>
              </a:rPr>
              <a:t>escribe las series documentales p</a:t>
            </a:r>
            <a:r>
              <a:rPr lang="es-MX" sz="2000" dirty="0">
                <a:latin typeface="+mj-lt"/>
              </a:rPr>
              <a:t>or su calidad, fecha y lugar en que están emplazados, son</a:t>
            </a:r>
            <a:r>
              <a:rPr lang="es-MX" sz="2000" b="1" dirty="0">
                <a:latin typeface="+mj-lt"/>
              </a:rPr>
              <a:t> de carácter doméstico y para uso de los funcionarios </a:t>
            </a:r>
            <a:r>
              <a:rPr lang="es-MX" sz="2000" dirty="0">
                <a:latin typeface="+mj-lt"/>
              </a:rPr>
              <a:t>en su labor de servicio”.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1921956"/>
            <a:ext cx="2097206" cy="2475191"/>
          </a:xfrm>
          <a:prstGeom prst="rect">
            <a:avLst/>
          </a:prstGeom>
        </p:spPr>
      </p:pic>
      <p:sp>
        <p:nvSpPr>
          <p:cNvPr id="7" name="3 Marcador de número de diapositiva"/>
          <p:cNvSpPr txBox="1">
            <a:spLocks/>
          </p:cNvSpPr>
          <p:nvPr/>
        </p:nvSpPr>
        <p:spPr bwMode="auto">
          <a:xfrm>
            <a:off x="10992544" y="5949280"/>
            <a:ext cx="589856" cy="360040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96F0DA47-1307-4530-ABF2-59AF5BCA364F}" type="slidenum">
              <a:rPr lang="es-MX" altLang="es-ES" sz="1200" smtClean="0">
                <a:solidFill>
                  <a:srgbClr val="000000"/>
                </a:solidFill>
                <a:latin typeface="Calibri" panose="020F0502020204030204" pitchFamily="34" charset="0"/>
              </a:rPr>
              <a:pPr algn="ctr"/>
              <a:t>32</a:t>
            </a:fld>
            <a:endParaRPr lang="es-MX" altLang="es-E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3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648200" y="5949950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084C9354-BA4C-4BD1-A523-D19AE44B7F51}" type="slidenum">
              <a:rPr lang="es-MX" altLang="es-ES" sz="100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33</a:t>
            </a:fld>
            <a:endParaRPr lang="es-MX" altLang="es-ES" sz="10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356869"/>
              </p:ext>
            </p:extLst>
          </p:nvPr>
        </p:nvGraphicFramePr>
        <p:xfrm>
          <a:off x="2279576" y="1268760"/>
          <a:ext cx="9217025" cy="3970023"/>
        </p:xfrm>
        <a:graphic>
          <a:graphicData uri="http://schemas.openxmlformats.org/drawingml/2006/table">
            <a:tbl>
              <a:tblPr/>
              <a:tblGrid>
                <a:gridCol w="8597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0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8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8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74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76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87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399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1147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4178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43388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36279"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rgbClr val="9933FF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Inventario General por Series Documentales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214">
                <a:tc gridSpan="12"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Archivo de Trámite de la </a:t>
                      </a:r>
                      <a:r>
                        <a:rPr lang="es-MX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Dirección General de Asuntos Jurídicos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513"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Series documentales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22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Clave de clasificación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Serie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Descripción de la serie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858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2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SE06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MX" sz="12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Asistencia, consulta, estudios y asesorías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just" fontAlgn="ctr"/>
                      <a:r>
                        <a:rPr lang="es-MX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Trámites Administrativos, Consultas, estudios y asesorías para los servidores públicos del Instituto.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 fontAlgn="ctr"/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460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2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SE10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MX" sz="12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Amparos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Juicios de Amparo en materia de Transparencia y Acceso, así como en materia de Protección de Datos Personales.</a:t>
                      </a:r>
                      <a:endParaRPr lang="es-ES" sz="12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645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2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SE21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MX" sz="12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Procesos jurídicos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just" fontAlgn="ctr"/>
                      <a:r>
                        <a:rPr lang="es-MX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Contiene Juicios de nulidad en materia de acceso a la información y transparencia, así como en materia de protección de datos personales, laborales, administrativos, civiles, mercantiles, penales, constitucionales.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 fontAlgn="ctr"/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0971">
                <a:tc gridSpan="12"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El </a:t>
                      </a:r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presente inventario ampara la cantidad de</a:t>
                      </a:r>
                      <a:r>
                        <a:rPr lang="es-MX" sz="1300" b="1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s-MX" sz="1300" b="0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X</a:t>
                      </a:r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expedientes, del año </a:t>
                      </a:r>
                      <a:r>
                        <a:rPr lang="es-MX" sz="1300" b="0" i="0" u="sng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2013</a:t>
                      </a:r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 </a:t>
                      </a:r>
                      <a:r>
                        <a:rPr lang="es-MX" sz="1300" b="0" i="0" u="sng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2015</a:t>
                      </a:r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.</a:t>
                      </a:r>
                    </a:p>
                    <a:p>
                      <a:pPr algn="l" fontAlgn="b"/>
                      <a:endParaRPr lang="es-MX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1612">
                <a:tc>
                  <a:txBody>
                    <a:bodyPr/>
                    <a:lstStyle/>
                    <a:p>
                      <a:pPr algn="l" fontAlgn="b"/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Realizó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Visto Bueno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8011">
                <a:tc>
                  <a:txBody>
                    <a:bodyPr/>
                    <a:lstStyle/>
                    <a:p>
                      <a:pPr algn="l" fontAlgn="b"/>
                      <a:endParaRPr lang="es-ES" sz="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1" i="0" u="none" strike="noStrike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35360" y="5941940"/>
            <a:ext cx="4889911" cy="40982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l">
              <a:spcAft>
                <a:spcPts val="0"/>
              </a:spcAft>
              <a:defRPr/>
            </a:pPr>
            <a:r>
              <a:rPr lang="es-ES" sz="1600" b="1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Instrumentos de Control y Consulta Archivística</a:t>
            </a:r>
            <a:endParaRPr lang="es-MX" sz="1600" b="1" kern="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/>
              <a:cs typeface="Times New Roman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359696" y="479785"/>
            <a:ext cx="6120680" cy="388937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es-MX" altLang="es-MX" sz="2400" b="1" kern="0"/>
              <a:t>Inventarios Documentales: Tipos </a:t>
            </a:r>
            <a:endParaRPr lang="es-MX" sz="2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/>
              <a:cs typeface="Times New Roman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1052736"/>
            <a:ext cx="1559496" cy="1845101"/>
          </a:xfrm>
          <a:prstGeom prst="rect">
            <a:avLst/>
          </a:prstGeom>
        </p:spPr>
      </p:pic>
      <p:sp>
        <p:nvSpPr>
          <p:cNvPr id="8" name="3 Marcador de número de diapositiva"/>
          <p:cNvSpPr txBox="1">
            <a:spLocks/>
          </p:cNvSpPr>
          <p:nvPr/>
        </p:nvSpPr>
        <p:spPr bwMode="auto">
          <a:xfrm>
            <a:off x="10992544" y="5949280"/>
            <a:ext cx="589856" cy="360040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96F0DA47-1307-4530-ABF2-59AF5BCA364F}" type="slidenum">
              <a:rPr lang="es-MX" altLang="es-ES" sz="1200" smtClean="0">
                <a:solidFill>
                  <a:srgbClr val="000000"/>
                </a:solidFill>
                <a:latin typeface="Calibri" panose="020F0502020204030204" pitchFamily="34" charset="0"/>
              </a:rPr>
              <a:pPr algn="ctr"/>
              <a:t>33</a:t>
            </a:fld>
            <a:endParaRPr lang="es-MX" altLang="es-E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0758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Botón de acción: Película">
            <a:hlinkClick r:id="rId3" action="ppaction://hlinkfile" highlightClick="1"/>
          </p:cNvPr>
          <p:cNvSpPr/>
          <p:nvPr/>
        </p:nvSpPr>
        <p:spPr>
          <a:xfrm>
            <a:off x="10754361" y="842102"/>
            <a:ext cx="565150" cy="442912"/>
          </a:xfrm>
          <a:prstGeom prst="actionButtonMovie">
            <a:avLst/>
          </a:prstGeom>
          <a:solidFill>
            <a:srgbClr val="FFC000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MX"/>
          </a:p>
        </p:txBody>
      </p:sp>
      <p:sp>
        <p:nvSpPr>
          <p:cNvPr id="12" name="9 Rectángulo"/>
          <p:cNvSpPr>
            <a:spLocks noChangeArrowheads="1"/>
          </p:cNvSpPr>
          <p:nvPr/>
        </p:nvSpPr>
        <p:spPr bwMode="auto">
          <a:xfrm>
            <a:off x="4511676" y="1557338"/>
            <a:ext cx="2879725" cy="4616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MX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TRANSFERENCIA</a:t>
            </a:r>
            <a:endParaRPr lang="es-MX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/>
              <a:cs typeface="Aparajita" panose="020B0604020202020204" pitchFamily="34" charset="0"/>
            </a:endParaRPr>
          </a:p>
        </p:txBody>
      </p:sp>
      <p:sp>
        <p:nvSpPr>
          <p:cNvPr id="17" name="9 Rectángulo"/>
          <p:cNvSpPr>
            <a:spLocks noChangeArrowheads="1"/>
          </p:cNvSpPr>
          <p:nvPr/>
        </p:nvSpPr>
        <p:spPr bwMode="auto">
          <a:xfrm>
            <a:off x="2711451" y="3068638"/>
            <a:ext cx="1655763" cy="431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s-MX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PRIMARIA</a:t>
            </a:r>
            <a:endParaRPr lang="es-MX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/>
              <a:cs typeface="Aparajita" panose="020B0604020202020204" pitchFamily="34" charset="0"/>
            </a:endParaRPr>
          </a:p>
        </p:txBody>
      </p:sp>
      <p:sp>
        <p:nvSpPr>
          <p:cNvPr id="18" name="9 Rectángulo"/>
          <p:cNvSpPr>
            <a:spLocks noChangeArrowheads="1"/>
          </p:cNvSpPr>
          <p:nvPr/>
        </p:nvSpPr>
        <p:spPr bwMode="auto">
          <a:xfrm>
            <a:off x="6959601" y="3068638"/>
            <a:ext cx="2016125" cy="431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s-MX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SECUNDARIA</a:t>
            </a:r>
            <a:endParaRPr lang="es-MX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/>
              <a:cs typeface="Aparajita" panose="020B0604020202020204" pitchFamily="34" charset="0"/>
            </a:endParaRPr>
          </a:p>
        </p:txBody>
      </p:sp>
      <p:sp>
        <p:nvSpPr>
          <p:cNvPr id="19" name="9 Rectángulo"/>
          <p:cNvSpPr>
            <a:spLocks noChangeArrowheads="1"/>
          </p:cNvSpPr>
          <p:nvPr/>
        </p:nvSpPr>
        <p:spPr bwMode="auto">
          <a:xfrm>
            <a:off x="1774825" y="3644901"/>
            <a:ext cx="1081088" cy="6461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MX" b="1" dirty="0">
                <a:latin typeface="+mn-lt"/>
                <a:cs typeface="Arial" charset="0"/>
              </a:rPr>
              <a:t>Archivo </a:t>
            </a:r>
          </a:p>
          <a:p>
            <a:pPr algn="ctr" eaLnBrk="1" hangingPunct="1">
              <a:defRPr/>
            </a:pPr>
            <a:r>
              <a:rPr lang="es-MX" b="1" dirty="0">
                <a:latin typeface="+mn-lt"/>
                <a:cs typeface="Arial" charset="0"/>
              </a:rPr>
              <a:t>Trámite</a:t>
            </a:r>
            <a:endParaRPr lang="es-MX" b="1" dirty="0">
              <a:latin typeface="Arial Narrow" pitchFamily="34" charset="0"/>
              <a:ea typeface="Calibri"/>
              <a:cs typeface="Aparajita" panose="020B0604020202020204" pitchFamily="34" charset="0"/>
            </a:endParaRPr>
          </a:p>
        </p:txBody>
      </p:sp>
      <p:cxnSp>
        <p:nvCxnSpPr>
          <p:cNvPr id="21" name="20 Conector recto de flecha"/>
          <p:cNvCxnSpPr/>
          <p:nvPr/>
        </p:nvCxnSpPr>
        <p:spPr>
          <a:xfrm flipH="1">
            <a:off x="3863976" y="1989138"/>
            <a:ext cx="1368425" cy="1008062"/>
          </a:xfrm>
          <a:prstGeom prst="straightConnector1">
            <a:avLst/>
          </a:prstGeom>
          <a:ln w="38100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>
            <a:off x="6383339" y="1989138"/>
            <a:ext cx="1152525" cy="1008062"/>
          </a:xfrm>
          <a:prstGeom prst="straightConnector1">
            <a:avLst/>
          </a:prstGeom>
          <a:ln w="38100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Flecha derecha"/>
          <p:cNvSpPr/>
          <p:nvPr/>
        </p:nvSpPr>
        <p:spPr>
          <a:xfrm>
            <a:off x="2998788" y="3841750"/>
            <a:ext cx="360362" cy="215900"/>
          </a:xfrm>
          <a:prstGeom prst="rightArrow">
            <a:avLst/>
          </a:prstGeom>
          <a:solidFill>
            <a:srgbClr val="00B0F0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28" name="9 Rectángulo"/>
          <p:cNvSpPr>
            <a:spLocks noChangeArrowheads="1"/>
          </p:cNvSpPr>
          <p:nvPr/>
        </p:nvSpPr>
        <p:spPr bwMode="auto">
          <a:xfrm>
            <a:off x="3359150" y="3644901"/>
            <a:ext cx="1873250" cy="6461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MX" b="1" dirty="0">
                <a:latin typeface="+mn-lt"/>
                <a:cs typeface="Arial" charset="0"/>
              </a:rPr>
              <a:t>Archivo Concentración</a:t>
            </a:r>
            <a:endParaRPr lang="es-MX" b="1" dirty="0">
              <a:latin typeface="Arial Narrow" pitchFamily="34" charset="0"/>
              <a:ea typeface="Calibri"/>
              <a:cs typeface="Aparajita" panose="020B0604020202020204" pitchFamily="34" charset="0"/>
            </a:endParaRPr>
          </a:p>
        </p:txBody>
      </p:sp>
      <p:sp>
        <p:nvSpPr>
          <p:cNvPr id="29" name="9 Rectángulo"/>
          <p:cNvSpPr>
            <a:spLocks noChangeArrowheads="1"/>
          </p:cNvSpPr>
          <p:nvPr/>
        </p:nvSpPr>
        <p:spPr bwMode="auto">
          <a:xfrm>
            <a:off x="6240463" y="3644901"/>
            <a:ext cx="1871662" cy="6461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MX" b="1" dirty="0">
                <a:latin typeface="+mn-lt"/>
                <a:cs typeface="Arial" charset="0"/>
              </a:rPr>
              <a:t>Archivo Concentración</a:t>
            </a:r>
            <a:endParaRPr lang="es-MX" b="1" dirty="0">
              <a:latin typeface="Arial Narrow" pitchFamily="34" charset="0"/>
              <a:ea typeface="Calibri"/>
              <a:cs typeface="Aparajita" panose="020B0604020202020204" pitchFamily="34" charset="0"/>
            </a:endParaRPr>
          </a:p>
        </p:txBody>
      </p:sp>
      <p:sp>
        <p:nvSpPr>
          <p:cNvPr id="31" name="9 Rectángulo"/>
          <p:cNvSpPr>
            <a:spLocks noChangeArrowheads="1"/>
          </p:cNvSpPr>
          <p:nvPr/>
        </p:nvSpPr>
        <p:spPr bwMode="auto">
          <a:xfrm>
            <a:off x="8975726" y="3644901"/>
            <a:ext cx="1152525" cy="6461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MX" b="1" dirty="0">
                <a:latin typeface="+mn-lt"/>
                <a:cs typeface="Arial" charset="0"/>
              </a:rPr>
              <a:t>Archivo </a:t>
            </a:r>
          </a:p>
          <a:p>
            <a:pPr algn="ctr" eaLnBrk="1" hangingPunct="1">
              <a:defRPr/>
            </a:pPr>
            <a:r>
              <a:rPr lang="es-MX" b="1" dirty="0">
                <a:latin typeface="+mn-lt"/>
                <a:cs typeface="Arial" charset="0"/>
              </a:rPr>
              <a:t>Histórico</a:t>
            </a:r>
            <a:endParaRPr lang="es-MX" b="1" dirty="0">
              <a:latin typeface="Arial Narrow" pitchFamily="34" charset="0"/>
              <a:ea typeface="Calibri"/>
              <a:cs typeface="Aparajita" panose="020B0604020202020204" pitchFamily="34" charset="0"/>
            </a:endParaRPr>
          </a:p>
        </p:txBody>
      </p:sp>
      <p:sp>
        <p:nvSpPr>
          <p:cNvPr id="34" name="33 Flecha derecha"/>
          <p:cNvSpPr/>
          <p:nvPr/>
        </p:nvSpPr>
        <p:spPr>
          <a:xfrm>
            <a:off x="8328026" y="3879850"/>
            <a:ext cx="360363" cy="215900"/>
          </a:xfrm>
          <a:prstGeom prst="rightArrow">
            <a:avLst/>
          </a:prstGeom>
          <a:solidFill>
            <a:srgbClr val="00B0F0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pic>
        <p:nvPicPr>
          <p:cNvPr id="409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4292601"/>
            <a:ext cx="187325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3101976"/>
            <a:ext cx="3984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5" y="3101976"/>
            <a:ext cx="4000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652963"/>
            <a:ext cx="1993900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344" y="1063558"/>
            <a:ext cx="1512045" cy="1784565"/>
          </a:xfrm>
          <a:prstGeom prst="rect">
            <a:avLst/>
          </a:prstGeom>
        </p:spPr>
      </p:pic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3322999" y="611188"/>
            <a:ext cx="6120680" cy="388937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es-MX" altLang="es-MX" sz="2400" b="1" kern="0" dirty="0"/>
              <a:t>Inventarios Documentales: Tipos </a:t>
            </a:r>
            <a:endParaRPr lang="es-MX" sz="2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/>
              <a:cs typeface="Times New Roman"/>
            </a:endParaRPr>
          </a:p>
        </p:txBody>
      </p:sp>
      <p:sp>
        <p:nvSpPr>
          <p:cNvPr id="23" name="3 Marcador de número de diapositiva"/>
          <p:cNvSpPr txBox="1">
            <a:spLocks/>
          </p:cNvSpPr>
          <p:nvPr/>
        </p:nvSpPr>
        <p:spPr bwMode="auto">
          <a:xfrm>
            <a:off x="10992544" y="5949280"/>
            <a:ext cx="589856" cy="360040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96F0DA47-1307-4530-ABF2-59AF5BCA364F}" type="slidenum">
              <a:rPr lang="es-MX" altLang="es-ES" sz="1200" smtClean="0">
                <a:solidFill>
                  <a:srgbClr val="000000"/>
                </a:solidFill>
                <a:latin typeface="Calibri" panose="020F0502020204030204" pitchFamily="34" charset="0"/>
              </a:rPr>
              <a:pPr algn="ctr"/>
              <a:t>34</a:t>
            </a:fld>
            <a:endParaRPr lang="es-MX" altLang="es-E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3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37600" y="6021388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CE372D95-D08C-4A05-A7E1-402952FA25EE}" type="slidenum">
              <a:rPr lang="es-MX" altLang="es-ES" sz="1000">
                <a:latin typeface="Century Gothic" panose="020B0502020202020204" pitchFamily="34" charset="0"/>
              </a:rPr>
              <a:pPr algn="r"/>
              <a:t>35</a:t>
            </a:fld>
            <a:endParaRPr lang="es-MX" altLang="es-ES" sz="1000">
              <a:latin typeface="Century Gothic" panose="020B0502020202020204" pitchFamily="34" charset="0"/>
            </a:endParaRPr>
          </a:p>
        </p:txBody>
      </p:sp>
      <p:pic>
        <p:nvPicPr>
          <p:cNvPr id="41987" name="Picture 6" descr="C:\Users\rosa.rivas\AppData\Local\Microsoft\Windows\Temporary Internet Files\Content.IE5\WRMUH9JP\MC900250897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5" y="3141663"/>
            <a:ext cx="896938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9 Rectángulo"/>
          <p:cNvSpPr>
            <a:spLocks noChangeArrowheads="1"/>
          </p:cNvSpPr>
          <p:nvPr/>
        </p:nvSpPr>
        <p:spPr bwMode="auto">
          <a:xfrm>
            <a:off x="4415478" y="1474533"/>
            <a:ext cx="3382962" cy="4616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MX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Aparajita" panose="020B0604020202020204" pitchFamily="34" charset="0"/>
              </a:rPr>
              <a:t>BAJA DOCUMENTAL</a:t>
            </a:r>
          </a:p>
        </p:txBody>
      </p:sp>
      <p:cxnSp>
        <p:nvCxnSpPr>
          <p:cNvPr id="21" name="20 Conector recto de flecha"/>
          <p:cNvCxnSpPr/>
          <p:nvPr/>
        </p:nvCxnSpPr>
        <p:spPr>
          <a:xfrm flipH="1">
            <a:off x="3792538" y="1916113"/>
            <a:ext cx="1439862" cy="1008062"/>
          </a:xfrm>
          <a:prstGeom prst="straightConnector1">
            <a:avLst/>
          </a:prstGeom>
          <a:ln w="3810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>
            <a:off x="6527800" y="1916114"/>
            <a:ext cx="1296988" cy="1081087"/>
          </a:xfrm>
          <a:prstGeom prst="straightConnector1">
            <a:avLst/>
          </a:prstGeom>
          <a:ln w="3810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440" y="4075609"/>
            <a:ext cx="2185987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4076699"/>
            <a:ext cx="2528010" cy="1976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ángulo: esquinas redondeadas 12"/>
          <p:cNvSpPr/>
          <p:nvPr/>
        </p:nvSpPr>
        <p:spPr>
          <a:xfrm>
            <a:off x="7595239" y="3098306"/>
            <a:ext cx="2592386" cy="856482"/>
          </a:xfrm>
          <a:prstGeom prst="roundRect">
            <a:avLst>
              <a:gd name="adj" fmla="val 181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schemeClr val="tx1"/>
                </a:solidFill>
              </a:rPr>
              <a:t>Baja de Documentación de comprobación administrativa inmediata </a:t>
            </a:r>
          </a:p>
          <a:p>
            <a:pPr algn="ctr"/>
            <a:r>
              <a:rPr lang="es-MX" sz="1200" b="1" dirty="0">
                <a:solidFill>
                  <a:schemeClr val="tx1"/>
                </a:solidFill>
              </a:rPr>
              <a:t>(documentos que no son de archivo)</a:t>
            </a:r>
            <a:endParaRPr lang="es-ES" sz="1200" b="1" dirty="0">
              <a:solidFill>
                <a:schemeClr val="tx1"/>
              </a:solidFill>
            </a:endParaRPr>
          </a:p>
        </p:txBody>
      </p:sp>
      <p:sp>
        <p:nvSpPr>
          <p:cNvPr id="2" name="Rectángulo: esquinas redondeadas 1"/>
          <p:cNvSpPr/>
          <p:nvPr/>
        </p:nvSpPr>
        <p:spPr>
          <a:xfrm>
            <a:off x="1884516" y="2987763"/>
            <a:ext cx="2981647" cy="1077568"/>
          </a:xfrm>
          <a:prstGeom prst="roundRect">
            <a:avLst>
              <a:gd name="adj" fmla="val 208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schemeClr val="tx1"/>
                </a:solidFill>
              </a:rPr>
              <a:t>Baja archivística</a:t>
            </a:r>
          </a:p>
          <a:p>
            <a:pPr algn="ctr"/>
            <a:r>
              <a:rPr lang="es-MX" sz="1200" b="1" dirty="0">
                <a:solidFill>
                  <a:schemeClr val="tx1"/>
                </a:solidFill>
              </a:rPr>
              <a:t>(Documentos relacionados con una sección, serie una vez que ha concluido su plazo de conservación conforme al CADIDO</a:t>
            </a:r>
            <a:endParaRPr lang="es-ES" sz="1200" b="1" dirty="0">
              <a:solidFill>
                <a:schemeClr val="tx1"/>
              </a:solidFill>
            </a:endParaRPr>
          </a:p>
        </p:txBody>
      </p:sp>
      <p:sp>
        <p:nvSpPr>
          <p:cNvPr id="3" name="Signo de multiplicación 2"/>
          <p:cNvSpPr/>
          <p:nvPr/>
        </p:nvSpPr>
        <p:spPr>
          <a:xfrm>
            <a:off x="5297435" y="3543301"/>
            <a:ext cx="1223888" cy="122396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73400" y="780450"/>
            <a:ext cx="709000" cy="703863"/>
          </a:xfrm>
          <a:prstGeom prst="rect">
            <a:avLst/>
          </a:prstGeom>
        </p:spPr>
      </p:pic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3322999" y="611188"/>
            <a:ext cx="6120680" cy="388937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es-MX" altLang="es-MX" sz="2400" b="1" kern="0" dirty="0"/>
              <a:t>Inventarios Documentales: Tipos </a:t>
            </a:r>
            <a:endParaRPr lang="es-MX" sz="2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459117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3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648200" y="5949950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AABCB1A8-164B-4291-9816-6311FE65997E}" type="slidenum">
              <a:rPr lang="es-MX" altLang="es-ES" sz="100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36</a:t>
            </a:fld>
            <a:endParaRPr lang="es-MX" altLang="es-ES" sz="10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650116" y="807387"/>
            <a:ext cx="8640762" cy="1006475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24000" algn="just">
              <a:buClr>
                <a:srgbClr val="7030A0"/>
              </a:buClr>
              <a:buFont typeface="Wingdings" panose="05000000000000000000" pitchFamily="2" charset="2"/>
              <a:buChar char="q"/>
              <a:defRPr/>
            </a:pPr>
            <a:r>
              <a:rPr lang="es-ES" sz="1800" b="1" dirty="0">
                <a:solidFill>
                  <a:srgbClr val="7030A0"/>
                </a:solidFill>
              </a:rPr>
              <a:t>Guía de archivo documental: </a:t>
            </a:r>
            <a:r>
              <a:rPr lang="es-ES" sz="1800" dirty="0"/>
              <a:t>El esquema que contiene la </a:t>
            </a:r>
            <a:r>
              <a:rPr lang="es-ES" sz="1800" u="sng" dirty="0"/>
              <a:t>descripción general de la documentación contenida </a:t>
            </a:r>
            <a:r>
              <a:rPr lang="es-ES" sz="1800" dirty="0"/>
              <a:t>en las series documentales establecidas en el  </a:t>
            </a:r>
            <a:r>
              <a:rPr lang="es-ES" sz="1800" u="sng" dirty="0"/>
              <a:t>Cuadro general de clasificación archivística.</a:t>
            </a:r>
          </a:p>
          <a:p>
            <a:pPr marL="324000" algn="just">
              <a:buClr>
                <a:srgbClr val="7030A0"/>
              </a:buClr>
              <a:buFont typeface="Wingdings" panose="05000000000000000000" pitchFamily="2" charset="2"/>
              <a:buChar char="q"/>
              <a:defRPr/>
            </a:pPr>
            <a:endParaRPr lang="es-MX" sz="1800" dirty="0"/>
          </a:p>
          <a:p>
            <a:pPr marL="0" indent="0" algn="just">
              <a:buClr>
                <a:srgbClr val="7030A0"/>
              </a:buClr>
              <a:buNone/>
              <a:defRPr/>
            </a:pPr>
            <a:endParaRPr lang="es-ES" altLang="es-MX" sz="1800" kern="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085655"/>
              </p:ext>
            </p:extLst>
          </p:nvPr>
        </p:nvGraphicFramePr>
        <p:xfrm>
          <a:off x="1631504" y="2185930"/>
          <a:ext cx="8640762" cy="20431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25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15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5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Unidad Administrativa:	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Secretaría Técnica del Pleno</a:t>
                      </a:r>
                      <a:endParaRPr lang="es-ES" sz="1200" dirty="0">
                        <a:effectLst/>
                      </a:endParaRPr>
                    </a:p>
                  </a:txBody>
                  <a:tcPr marL="68572" marR="68572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Área de Procedencia de Archivo: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</a:rPr>
                        <a:t>Secretaría Técnica del Pleno</a:t>
                      </a:r>
                      <a:endParaRPr lang="es-ES" sz="11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</a:rPr>
                        <a:t> 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5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Nombre del responsable: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</a:rPr>
                        <a:t>Jesús Leonardo </a:t>
                      </a:r>
                      <a:r>
                        <a:rPr lang="es-MX" sz="1100" b="1" dirty="0" err="1">
                          <a:effectLst/>
                        </a:rPr>
                        <a:t>Larios</a:t>
                      </a:r>
                      <a:r>
                        <a:rPr lang="es-MX" sz="1100" b="1" dirty="0">
                          <a:effectLst/>
                        </a:rPr>
                        <a:t> Meneses</a:t>
                      </a:r>
                      <a:endParaRPr lang="es-ES" sz="1100" b="1" dirty="0">
                        <a:effectLst/>
                      </a:endParaRPr>
                    </a:p>
                  </a:txBody>
                  <a:tcPr marL="68572" marR="6857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5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Cargo:		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</a:rPr>
                        <a:t>Secretario Técnico del Pleno</a:t>
                      </a:r>
                      <a:endParaRPr lang="es-ES" sz="1100" b="1" dirty="0">
                        <a:effectLst/>
                      </a:endParaRPr>
                    </a:p>
                  </a:txBody>
                  <a:tcPr marL="68572" marR="6857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Domicilio:	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</a:rPr>
                        <a:t>Av. Insurgentes Sur No. 3211 Col. Insurgentes Cuicuilco, Del. Coyoacán, C.P. 04530.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Teléfono: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</a:rPr>
                        <a:t>50042400 Ext. 2303</a:t>
                      </a:r>
                      <a:endParaRPr lang="es-ES" sz="1100" b="1" dirty="0">
                        <a:effectLst/>
                      </a:endParaRPr>
                    </a:p>
                  </a:txBody>
                  <a:tcPr marL="68572" marR="6857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27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Correo electrónico: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50440" algn="l"/>
                        </a:tabLst>
                      </a:pPr>
                      <a:r>
                        <a:rPr lang="es-MX" sz="1100" b="1" u="sng" dirty="0">
                          <a:effectLst/>
                          <a:hlinkClick r:id="rId3"/>
                        </a:rPr>
                        <a:t>leonardo.larios@inai.org.mx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702344"/>
              </p:ext>
            </p:extLst>
          </p:nvPr>
        </p:nvGraphicFramePr>
        <p:xfrm>
          <a:off x="1650116" y="4229069"/>
          <a:ext cx="8640762" cy="18526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8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6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82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87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4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54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769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</a:rPr>
                        <a:t> FONDO: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</a:rPr>
                        <a:t> INAI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408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 </a:t>
                      </a:r>
                      <a:endParaRPr lang="es-ES" sz="10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SECCIÓN:</a:t>
                      </a:r>
                      <a:endParaRPr lang="es-ES" sz="10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 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 </a:t>
                      </a:r>
                      <a:endParaRPr lang="es-ES" sz="10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SC01S PLENO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7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 </a:t>
                      </a:r>
                      <a:endParaRPr lang="es-ES" sz="10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SERIE DOCUMENTAL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</a:rPr>
                        <a:t> </a:t>
                      </a:r>
                      <a:endParaRPr lang="es-ES" sz="11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</a:rPr>
                        <a:t>DESCRIPCIÓN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</a:rPr>
                        <a:t> </a:t>
                      </a:r>
                      <a:endParaRPr lang="es-ES" sz="11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</a:rPr>
                        <a:t>FECHAS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</a:rPr>
                        <a:t>VOLUMEN DOCUMENTAL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</a:rPr>
                        <a:t> </a:t>
                      </a:r>
                      <a:endParaRPr lang="es-ES" sz="11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</a:rPr>
                        <a:t>UBICACIÓN FÍSICA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74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 dirty="0">
                          <a:effectLst/>
                        </a:rPr>
                        <a:t>SE01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</a:rPr>
                        <a:t> </a:t>
                      </a:r>
                      <a:endParaRPr lang="es-ES" sz="11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</a:rPr>
                        <a:t>Pleno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</a:rPr>
                        <a:t> Comprende las actas, audios y versiones estenográficas de las sesiones del Pleno en materia de la LFTAIPG y la LFPDPPP.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</a:rPr>
                        <a:t> </a:t>
                      </a:r>
                      <a:endParaRPr lang="es-ES" sz="11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 b="1" spc="100" dirty="0">
                          <a:effectLst/>
                        </a:rPr>
                        <a:t>2014-2015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 b="1" dirty="0">
                          <a:effectLst/>
                        </a:rPr>
                        <a:t>5 expedientes</a:t>
                      </a:r>
                      <a:r>
                        <a:rPr lang="es-MX" sz="1100" b="1" baseline="0" dirty="0">
                          <a:effectLst/>
                        </a:rPr>
                        <a:t> en </a:t>
                      </a:r>
                      <a:r>
                        <a:rPr lang="es-MX" sz="1100" b="1" dirty="0">
                          <a:effectLst/>
                        </a:rPr>
                        <a:t>Soporte físico y electrónico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</a:rPr>
                        <a:t>Nivel 3 Ala Insurgentes, en la Secretaría Técnica del Pleno.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Bocadillo: ovalado 2"/>
          <p:cNvSpPr/>
          <p:nvPr/>
        </p:nvSpPr>
        <p:spPr>
          <a:xfrm>
            <a:off x="10253003" y="1934997"/>
            <a:ext cx="1895179" cy="1478611"/>
          </a:xfrm>
          <a:prstGeom prst="wedgeEllipseCallout">
            <a:avLst>
              <a:gd name="adj1" fmla="val -48613"/>
              <a:gd name="adj2" fmla="val 6343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schemeClr val="tx2"/>
                </a:solidFill>
              </a:rPr>
              <a:t>Obligación de Transparencia</a:t>
            </a:r>
            <a:endParaRPr lang="es-MX" sz="1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/>
              <a:cs typeface="Times New Roman"/>
            </a:endParaRPr>
          </a:p>
          <a:p>
            <a:pPr algn="ctr"/>
            <a:r>
              <a:rPr lang="es-MX" sz="1200" b="1" dirty="0">
                <a:solidFill>
                  <a:schemeClr val="tx2"/>
                </a:solidFill>
              </a:rPr>
              <a:t>LGTAIP, art. 70, fracción XLV</a:t>
            </a:r>
            <a:r>
              <a:rPr lang="es-MX" dirty="0"/>
              <a:t>     </a:t>
            </a:r>
          </a:p>
        </p:txBody>
      </p:sp>
      <p:sp>
        <p:nvSpPr>
          <p:cNvPr id="8" name="3 Marcador de número de diapositiva"/>
          <p:cNvSpPr txBox="1">
            <a:spLocks/>
          </p:cNvSpPr>
          <p:nvPr/>
        </p:nvSpPr>
        <p:spPr bwMode="auto">
          <a:xfrm>
            <a:off x="11064552" y="5949950"/>
            <a:ext cx="576064" cy="287362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96F0DA47-1307-4530-ABF2-59AF5BCA364F}" type="slidenum">
              <a:rPr lang="es-MX" altLang="es-ES" sz="1200" smtClean="0">
                <a:solidFill>
                  <a:srgbClr val="000000"/>
                </a:solidFill>
                <a:latin typeface="Calibri" panose="020F0502020204030204" pitchFamily="34" charset="0"/>
              </a:rPr>
              <a:pPr algn="ctr"/>
              <a:t>36</a:t>
            </a:fld>
            <a:endParaRPr lang="es-MX" altLang="es-E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4692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4294967295"/>
          </p:nvPr>
        </p:nvSpPr>
        <p:spPr>
          <a:xfrm>
            <a:off x="2063552" y="1773238"/>
            <a:ext cx="8352928" cy="452596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4294967295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fld id="{4647935F-D39C-470A-BBC5-7DACFD04E8A4}" type="slidenum">
              <a:rPr lang="es-MX" altLang="es-ES" smtClean="0"/>
              <a:pPr/>
              <a:t>37</a:t>
            </a:fld>
            <a:endParaRPr lang="es-MX" altLang="es-ES"/>
          </a:p>
        </p:txBody>
      </p:sp>
      <p:sp>
        <p:nvSpPr>
          <p:cNvPr id="4" name="Rectángulo 3"/>
          <p:cNvSpPr/>
          <p:nvPr/>
        </p:nvSpPr>
        <p:spPr>
          <a:xfrm>
            <a:off x="2659742" y="884206"/>
            <a:ext cx="720080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accent1">
                    <a:lumMod val="10000"/>
                  </a:schemeClr>
                </a:solidFill>
                <a:latin typeface="+mj-lt"/>
              </a:rPr>
              <a:t>Ficha Técnica de Valoración Documental </a:t>
            </a:r>
            <a:endParaRPr lang="es-ES" b="1" dirty="0">
              <a:solidFill>
                <a:schemeClr val="accent1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310408" y="1626309"/>
            <a:ext cx="7859216" cy="1969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  <a:latin typeface="Calibri" panose="020F0502020204030204" pitchFamily="34" charset="0"/>
              </a:rPr>
              <a:t>Es un formato que se utiliza para recopilar y expresar las características, la descripción y valoración de las series documentales, es fuente documental de para la elaboración/actualización de los instrumentos de control y consulta archivística.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  <a:latin typeface="Calibri" panose="020F0502020204030204" pitchFamily="34" charset="0"/>
              </a:rPr>
              <a:t>Lo elaboran y validan las unidades administrativas productoras con el acompañamiento y supervisión de la Coordinación de Archivos institucionales</a:t>
            </a:r>
          </a:p>
        </p:txBody>
      </p:sp>
      <p:pic>
        <p:nvPicPr>
          <p:cNvPr id="7" name="Imagen 6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2075" y="1077223"/>
            <a:ext cx="709000" cy="70386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784" y="4145409"/>
            <a:ext cx="1802716" cy="107773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136" y="4132377"/>
            <a:ext cx="1669045" cy="1005725"/>
          </a:xfrm>
          <a:prstGeom prst="rect">
            <a:avLst/>
          </a:prstGeom>
        </p:spPr>
      </p:pic>
      <p:sp>
        <p:nvSpPr>
          <p:cNvPr id="21" name="Flecha: a la derecha 20"/>
          <p:cNvSpPr/>
          <p:nvPr/>
        </p:nvSpPr>
        <p:spPr>
          <a:xfrm>
            <a:off x="4369535" y="4392922"/>
            <a:ext cx="70973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Flecha: a la derecha 21"/>
          <p:cNvSpPr/>
          <p:nvPr/>
        </p:nvSpPr>
        <p:spPr>
          <a:xfrm>
            <a:off x="7366412" y="4267919"/>
            <a:ext cx="72168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893" y="4130873"/>
            <a:ext cx="1802793" cy="1007228"/>
          </a:xfrm>
          <a:prstGeom prst="rect">
            <a:avLst/>
          </a:prstGeom>
        </p:spPr>
      </p:pic>
      <p:sp>
        <p:nvSpPr>
          <p:cNvPr id="25" name="Rectángulo: esquinas redondeadas 24"/>
          <p:cNvSpPr/>
          <p:nvPr/>
        </p:nvSpPr>
        <p:spPr>
          <a:xfrm>
            <a:off x="2315776" y="5363983"/>
            <a:ext cx="1814861" cy="7837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Documentos de archivo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27" name="Rectángulo: esquinas redondeadas 26"/>
          <p:cNvSpPr/>
          <p:nvPr/>
        </p:nvSpPr>
        <p:spPr>
          <a:xfrm>
            <a:off x="5252975" y="5397606"/>
            <a:ext cx="1974083" cy="7271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Ficha de Valoración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29" name="Rectángulo: esquinas redondeadas 28"/>
          <p:cNvSpPr/>
          <p:nvPr/>
        </p:nvSpPr>
        <p:spPr>
          <a:xfrm>
            <a:off x="8181640" y="5362480"/>
            <a:ext cx="2029161" cy="785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Instrumentos  Archivísticos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5" name="3 Marcador de número de diapositiva"/>
          <p:cNvSpPr txBox="1">
            <a:spLocks/>
          </p:cNvSpPr>
          <p:nvPr/>
        </p:nvSpPr>
        <p:spPr bwMode="auto">
          <a:xfrm>
            <a:off x="11165383" y="5999779"/>
            <a:ext cx="373435" cy="295945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96F0DA47-1307-4530-ABF2-59AF5BCA364F}" type="slidenum">
              <a:rPr lang="es-MX" altLang="es-ES" sz="1200" smtClean="0">
                <a:solidFill>
                  <a:srgbClr val="000000"/>
                </a:solidFill>
                <a:latin typeface="Calibri" panose="020F0502020204030204" pitchFamily="34" charset="0"/>
              </a:rPr>
              <a:pPr algn="ctr"/>
              <a:t>37</a:t>
            </a:fld>
            <a:endParaRPr lang="es-MX" altLang="es-E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3406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928669745"/>
              </p:ext>
            </p:extLst>
          </p:nvPr>
        </p:nvGraphicFramePr>
        <p:xfrm>
          <a:off x="2351584" y="476672"/>
          <a:ext cx="900100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3 Título"/>
          <p:cNvSpPr txBox="1">
            <a:spLocks/>
          </p:cNvSpPr>
          <p:nvPr/>
        </p:nvSpPr>
        <p:spPr bwMode="auto">
          <a:xfrm>
            <a:off x="331350" y="1124744"/>
            <a:ext cx="4040467" cy="459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just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SzPct val="130000"/>
              <a:defRPr/>
            </a:pPr>
            <a:r>
              <a:rPr lang="es-MX" sz="2400" b="1" kern="0" dirty="0">
                <a:solidFill>
                  <a:srgbClr val="000000"/>
                </a:solidFill>
                <a:latin typeface="Candara" pitchFamily="34" charset="0"/>
                <a:cs typeface="Arial" pitchFamily="34" charset="0"/>
              </a:rPr>
              <a:t>Los documentos de archivo…</a:t>
            </a:r>
            <a:endParaRPr lang="es-MX" b="1" kern="0" dirty="0">
              <a:solidFill>
                <a:srgbClr val="000000"/>
              </a:solidFill>
              <a:latin typeface="Candara" pitchFamily="34" charset="0"/>
              <a:cs typeface="Arial" pitchFamily="34" charset="0"/>
            </a:endParaRPr>
          </a:p>
        </p:txBody>
      </p:sp>
      <p:sp>
        <p:nvSpPr>
          <p:cNvPr id="4" name="3 Marcador de número de diapositiva"/>
          <p:cNvSpPr txBox="1">
            <a:spLocks/>
          </p:cNvSpPr>
          <p:nvPr/>
        </p:nvSpPr>
        <p:spPr bwMode="auto">
          <a:xfrm>
            <a:off x="10998715" y="5986427"/>
            <a:ext cx="373435" cy="295945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96F0DA47-1307-4530-ABF2-59AF5BCA364F}" type="slidenum">
              <a:rPr lang="es-MX" altLang="es-ES" sz="1200" smtClean="0">
                <a:solidFill>
                  <a:srgbClr val="000000"/>
                </a:solidFill>
                <a:latin typeface="Calibri" panose="020F0502020204030204" pitchFamily="34" charset="0"/>
              </a:rPr>
              <a:pPr algn="ctr"/>
              <a:t>38</a:t>
            </a:fld>
            <a:endParaRPr lang="es-MX" altLang="es-E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1416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3" descr="tap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04"/>
          <a:stretch>
            <a:fillRect/>
          </a:stretch>
        </p:blipFill>
        <p:spPr bwMode="auto">
          <a:xfrm>
            <a:off x="1786005" y="548680"/>
            <a:ext cx="8765196" cy="561662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4439816" y="3356992"/>
            <a:ext cx="3457575" cy="6159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s-MX" altLang="es-MX" sz="3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G R A C I A 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272654" y="5077633"/>
            <a:ext cx="943185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Miriam Martínez Meza. Subdirectora de Gestión Documental de la DGGIE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b="1" u="sng" dirty="0">
                <a:solidFill>
                  <a:srgbClr val="702082"/>
                </a:solidFill>
                <a:latin typeface="Calibri"/>
              </a:rPr>
              <a:t>m</a:t>
            </a:r>
            <a:r>
              <a:rPr kumimoji="0" lang="es-MX" sz="2400" b="1" i="0" u="sng" strike="noStrike" kern="1200" cap="none" spc="0" normalizeH="0" baseline="0" noProof="0" dirty="0">
                <a:ln>
                  <a:noFill/>
                </a:ln>
                <a:solidFill>
                  <a:srgbClr val="702082"/>
                </a:solidFill>
                <a:effectLst/>
                <a:uLnTx/>
                <a:uFillTx/>
                <a:latin typeface="Calibri"/>
              </a:rPr>
              <a:t>iriam.martinez@inai.org.mx</a:t>
            </a: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1" i="0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3 Marcador de número de diapositiva"/>
          <p:cNvSpPr txBox="1">
            <a:spLocks/>
          </p:cNvSpPr>
          <p:nvPr/>
        </p:nvSpPr>
        <p:spPr bwMode="auto">
          <a:xfrm>
            <a:off x="11064552" y="5949280"/>
            <a:ext cx="432048" cy="288032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108836-14FD-48EB-98AC-90C7E787BB71}" type="slidenum">
              <a:rPr kumimoji="0" lang="es-MX" altLang="es-ES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s-MX" altLang="es-ES" sz="10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249837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5"/>
          <p:cNvSpPr>
            <a:spLocks noChangeArrowheads="1"/>
          </p:cNvSpPr>
          <p:nvPr/>
        </p:nvSpPr>
        <p:spPr bwMode="auto">
          <a:xfrm>
            <a:off x="1524000" y="146255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4" name="6 CuadroTexto"/>
          <p:cNvSpPr txBox="1">
            <a:spLocks noChangeArrowheads="1"/>
          </p:cNvSpPr>
          <p:nvPr/>
        </p:nvSpPr>
        <p:spPr bwMode="auto">
          <a:xfrm>
            <a:off x="5404530" y="5521175"/>
            <a:ext cx="137953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s-MX" altLang="es-MX" sz="1100" b="1" kern="0" dirty="0">
                <a:solidFill>
                  <a:schemeClr val="bg1"/>
                </a:solidFill>
              </a:rPr>
              <a:t>5. Control intelectual y de representación</a:t>
            </a:r>
            <a:endParaRPr lang="es-ES" altLang="es-MX" sz="1100" b="1" kern="0" dirty="0">
              <a:solidFill>
                <a:schemeClr val="bg1"/>
              </a:solidFill>
            </a:endParaRPr>
          </a:p>
        </p:txBody>
      </p:sp>
      <p:sp>
        <p:nvSpPr>
          <p:cNvPr id="14" name="AutoShape 3" descr="Imagen1"/>
          <p:cNvSpPr>
            <a:spLocks noChangeArrowheads="1"/>
          </p:cNvSpPr>
          <p:nvPr/>
        </p:nvSpPr>
        <p:spPr bwMode="auto">
          <a:xfrm>
            <a:off x="2139552" y="1244817"/>
            <a:ext cx="9289032" cy="1328023"/>
          </a:xfrm>
          <a:prstGeom prst="roundRect">
            <a:avLst>
              <a:gd name="adj" fmla="val 16667"/>
            </a:avLst>
          </a:prstGeom>
          <a:solidFill>
            <a:srgbClr val="00808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  <a:flatTx/>
          </a:bodyPr>
          <a:lstStyle/>
          <a:p>
            <a:pPr algn="just"/>
            <a:r>
              <a:rPr lang="es-MX" sz="2400" b="1" kern="0" dirty="0">
                <a:solidFill>
                  <a:schemeClr val="bg1"/>
                </a:solidFill>
                <a:latin typeface="Calibri" panose="020F0502020204030204" pitchFamily="34" charset="0"/>
              </a:rPr>
              <a:t>Es el instrumento técnico y de consulta que refleja la </a:t>
            </a:r>
            <a:r>
              <a:rPr lang="es-MX" sz="2400" b="1" u="sng" kern="0" dirty="0">
                <a:solidFill>
                  <a:schemeClr val="bg1"/>
                </a:solidFill>
                <a:latin typeface="Calibri" panose="020F0502020204030204" pitchFamily="34" charset="0"/>
              </a:rPr>
              <a:t>estructura jerárquica</a:t>
            </a:r>
            <a:r>
              <a:rPr lang="es-MX" sz="2400" b="1" kern="0" dirty="0">
                <a:solidFill>
                  <a:schemeClr val="bg1"/>
                </a:solidFill>
                <a:latin typeface="Calibri" panose="020F0502020204030204" pitchFamily="34" charset="0"/>
              </a:rPr>
              <a:t> y lógica de la organización de una entidad, con base en las </a:t>
            </a:r>
            <a:r>
              <a:rPr lang="es-MX" sz="2400" b="1" u="sng" kern="0" dirty="0">
                <a:solidFill>
                  <a:schemeClr val="bg1"/>
                </a:solidFill>
                <a:latin typeface="Calibri" panose="020F0502020204030204" pitchFamily="34" charset="0"/>
              </a:rPr>
              <a:t>atribuciones y funciones </a:t>
            </a:r>
            <a:r>
              <a:rPr lang="es-MX" sz="2400" b="1" kern="0" dirty="0">
                <a:solidFill>
                  <a:schemeClr val="bg1"/>
                </a:solidFill>
                <a:latin typeface="Calibri" panose="020F0502020204030204" pitchFamily="34" charset="0"/>
              </a:rPr>
              <a:t>de cada Unidad Administrativa</a:t>
            </a:r>
            <a:r>
              <a:rPr lang="es-MX" sz="2000" b="1" kern="0" dirty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11" name="1 Rectángulo"/>
          <p:cNvSpPr/>
          <p:nvPr/>
        </p:nvSpPr>
        <p:spPr>
          <a:xfrm>
            <a:off x="3736932" y="550229"/>
            <a:ext cx="6817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>
                <a:latin typeface="Century Gothic" panose="020B0502020202020204" pitchFamily="34" charset="0"/>
              </a:rPr>
              <a:t>Cuadro general de clasificación archivística</a:t>
            </a:r>
            <a:endParaRPr lang="es-MX" sz="2400" dirty="0">
              <a:latin typeface="Century Gothic" panose="020B0502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877704" y="2805763"/>
            <a:ext cx="7322752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s-MX" sz="2400" kern="0" dirty="0">
                <a:latin typeface="Calibri" panose="020F0502020204030204" pitchFamily="34" charset="0"/>
              </a:rPr>
              <a:t>Se identifica con </a:t>
            </a:r>
            <a:r>
              <a:rPr lang="es-MX" sz="2400" u="sng" kern="0" dirty="0">
                <a:latin typeface="Calibri" panose="020F0502020204030204" pitchFamily="34" charset="0"/>
              </a:rPr>
              <a:t>la estructura o funcionamiento </a:t>
            </a:r>
            <a:r>
              <a:rPr lang="es-MX" sz="2400" kern="0" dirty="0">
                <a:latin typeface="Calibri" panose="020F0502020204030204" pitchFamily="34" charset="0"/>
              </a:rPr>
              <a:t>de la institución.</a:t>
            </a:r>
            <a:r>
              <a:rPr lang="es-MX" sz="2400" dirty="0">
                <a:latin typeface="Calibri" panose="020F0502020204030204" pitchFamily="34" charset="0"/>
              </a:rPr>
              <a:t> </a:t>
            </a:r>
          </a:p>
          <a:p>
            <a:pPr algn="just">
              <a:defRPr/>
            </a:pPr>
            <a:endParaRPr lang="es-MX" sz="2400" dirty="0">
              <a:latin typeface="Calibri" panose="020F0502020204030204" pitchFamily="34" charset="0"/>
            </a:endParaRP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s-MX" sz="2400" dirty="0">
                <a:latin typeface="Calibri" panose="020F0502020204030204" pitchFamily="34" charset="0"/>
              </a:rPr>
              <a:t>Se identifica con los testimonios de las </a:t>
            </a:r>
            <a:r>
              <a:rPr lang="es-MX" sz="2400" u="sng" dirty="0">
                <a:latin typeface="Calibri" panose="020F0502020204030204" pitchFamily="34" charset="0"/>
              </a:rPr>
              <a:t>actividades</a:t>
            </a:r>
            <a:r>
              <a:rPr lang="es-MX" sz="2400" dirty="0">
                <a:latin typeface="Calibri" panose="020F0502020204030204" pitchFamily="34" charset="0"/>
              </a:rPr>
              <a:t> que se derivan o que realiza dicha institución </a:t>
            </a:r>
            <a:r>
              <a:rPr lang="es-MX" sz="2000" dirty="0"/>
              <a:t>.</a:t>
            </a:r>
          </a:p>
          <a:p>
            <a:pPr algn="just">
              <a:buClr>
                <a:srgbClr val="C00000"/>
              </a:buClr>
              <a:defRPr/>
            </a:pPr>
            <a:endParaRPr lang="es-MX" sz="2000" dirty="0"/>
          </a:p>
          <a:p>
            <a:pPr algn="just">
              <a:buClr>
                <a:srgbClr val="C00000"/>
              </a:buClr>
              <a:defRPr/>
            </a:pPr>
            <a:r>
              <a:rPr lang="es-MX" sz="2400" b="1" dirty="0">
                <a:latin typeface="Calibri" panose="020F0502020204030204" pitchFamily="34" charset="0"/>
              </a:rPr>
              <a:t>“Es el mapa documental de una Institución (sujeto obligado)”</a:t>
            </a:r>
          </a:p>
          <a:p>
            <a:pPr algn="just">
              <a:defRPr/>
            </a:pPr>
            <a:endParaRPr lang="es-MX" b="1" kern="0" dirty="0"/>
          </a:p>
        </p:txBody>
      </p:sp>
      <p:sp>
        <p:nvSpPr>
          <p:cNvPr id="7" name="3 Marcador de número de diapositiva"/>
          <p:cNvSpPr txBox="1">
            <a:spLocks/>
          </p:cNvSpPr>
          <p:nvPr/>
        </p:nvSpPr>
        <p:spPr bwMode="auto">
          <a:xfrm>
            <a:off x="10996536" y="5977234"/>
            <a:ext cx="432048" cy="288032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CC903382-0A06-49CB-BA5C-7C3B94F11264}" type="slidenum">
              <a:rPr lang="es-MX" altLang="es-ES" sz="1050" b="1" smtClean="0">
                <a:solidFill>
                  <a:srgbClr val="000000"/>
                </a:solidFill>
                <a:latin typeface="Century Gothic" panose="020B0502020202020204" pitchFamily="34" charset="0"/>
              </a:rPr>
              <a:t>4</a:t>
            </a:fld>
            <a:endParaRPr lang="es-MX" altLang="es-ES" sz="105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06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3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920536" y="6021388"/>
            <a:ext cx="661864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E7B3A58D-8BAA-42E9-9C94-8C88CE097EFB}" type="slidenum">
              <a:rPr lang="es-MX" altLang="es-ES" sz="1000">
                <a:latin typeface="Century Gothic" panose="020B0502020202020204" pitchFamily="34" charset="0"/>
              </a:rPr>
              <a:pPr algn="ctr"/>
              <a:t>40</a:t>
            </a:fld>
            <a:endParaRPr lang="es-MX" altLang="es-ES" sz="1000" dirty="0">
              <a:latin typeface="Century Gothic" panose="020B0502020202020204" pitchFamily="34" charset="0"/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19288" y="836614"/>
            <a:ext cx="8229600" cy="720725"/>
          </a:xfrm>
          <a:prstGeom prst="rect">
            <a:avLst/>
          </a:prstGeom>
        </p:spPr>
        <p:txBody>
          <a:bodyPr/>
          <a:lstStyle/>
          <a:p>
            <a:r>
              <a:rPr lang="en-US" altLang="es-MX" b="1" u="sng">
                <a:cs typeface="Times New Roman" panose="02020603050405020304" pitchFamily="18" charset="0"/>
              </a:rPr>
              <a:t>JERARQUIZACIÓN</a:t>
            </a:r>
            <a:endParaRPr lang="es-MX" altLang="es-MX">
              <a:latin typeface="Arial Narrow" panose="020B0606020202030204" pitchFamily="34" charset="0"/>
            </a:endParaRPr>
          </a:p>
        </p:txBody>
      </p:sp>
      <p:sp>
        <p:nvSpPr>
          <p:cNvPr id="39942" name="9 Rectángulo"/>
          <p:cNvSpPr>
            <a:spLocks noChangeArrowheads="1"/>
          </p:cNvSpPr>
          <p:nvPr/>
        </p:nvSpPr>
        <p:spPr bwMode="auto">
          <a:xfrm>
            <a:off x="2495550" y="1557338"/>
            <a:ext cx="7943850" cy="48942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120000"/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buFont typeface="Times" pitchFamily="18" charset="0"/>
              <a:buNone/>
              <a:defRPr/>
            </a:pPr>
            <a:r>
              <a:rPr lang="es-MX" b="1" i="1" dirty="0">
                <a:cs typeface="Arial" charset="0"/>
              </a:rPr>
              <a:t>Ejemplo: </a:t>
            </a:r>
          </a:p>
          <a:p>
            <a:pPr>
              <a:buFont typeface="Times" pitchFamily="18" charset="0"/>
              <a:buNone/>
              <a:defRPr/>
            </a:pPr>
            <a:r>
              <a:rPr lang="es-MX" sz="2000" b="1" dirty="0">
                <a:cs typeface="Arial" charset="0"/>
              </a:rPr>
              <a:t>	</a:t>
            </a:r>
            <a:r>
              <a:rPr lang="es-MX" sz="2000" b="1" dirty="0">
                <a:solidFill>
                  <a:srgbClr val="7030A0"/>
                </a:solidFill>
                <a:cs typeface="Arial" charset="0"/>
              </a:rPr>
              <a:t>Sección:</a:t>
            </a:r>
            <a:r>
              <a:rPr lang="es-MX" sz="2000" dirty="0">
                <a:solidFill>
                  <a:srgbClr val="7030A0"/>
                </a:solidFill>
                <a:cs typeface="Arial" charset="0"/>
              </a:rPr>
              <a:t> </a:t>
            </a:r>
            <a:r>
              <a:rPr lang="es-MX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Comunicación Social</a:t>
            </a:r>
          </a:p>
          <a:p>
            <a:pPr>
              <a:buFont typeface="Times" pitchFamily="18" charset="0"/>
              <a:buNone/>
              <a:defRPr/>
            </a:pPr>
            <a:r>
              <a:rPr lang="es-MX" sz="2000" b="1" i="1" dirty="0">
                <a:cs typeface="Arial" charset="0"/>
              </a:rPr>
              <a:t>		Series:</a:t>
            </a:r>
            <a:r>
              <a:rPr lang="es-MX" sz="2000" i="1" dirty="0">
                <a:cs typeface="Arial" charset="0"/>
              </a:rPr>
              <a:t> 	Boletines y entrevistas para medios</a:t>
            </a:r>
            <a:endParaRPr lang="es-MX" sz="2000" dirty="0">
              <a:cs typeface="Arial" charset="0"/>
            </a:endParaRPr>
          </a:p>
          <a:p>
            <a:pPr>
              <a:buFont typeface="Times" pitchFamily="18" charset="0"/>
              <a:buNone/>
              <a:defRPr/>
            </a:pPr>
            <a:r>
              <a:rPr lang="es-MX" sz="2000" i="1" dirty="0">
                <a:cs typeface="Arial" charset="0"/>
              </a:rPr>
              <a:t>			Actos y eventos oficiales</a:t>
            </a:r>
            <a:endParaRPr lang="es-MX" sz="2000" dirty="0">
              <a:cs typeface="Arial" charset="0"/>
            </a:endParaRPr>
          </a:p>
          <a:p>
            <a:pPr>
              <a:buFont typeface="Times" pitchFamily="18" charset="0"/>
              <a:buNone/>
              <a:defRPr/>
            </a:pPr>
            <a:r>
              <a:rPr lang="es-MX" sz="2000" b="1" dirty="0">
                <a:cs typeface="Arial" charset="0"/>
              </a:rPr>
              <a:t>	</a:t>
            </a:r>
            <a:r>
              <a:rPr lang="es-MX" sz="2000" b="1" dirty="0">
                <a:solidFill>
                  <a:srgbClr val="7030A0"/>
                </a:solidFill>
                <a:cs typeface="Arial" charset="0"/>
              </a:rPr>
              <a:t>Sección:</a:t>
            </a:r>
            <a:r>
              <a:rPr lang="es-MX" sz="2000" dirty="0">
                <a:solidFill>
                  <a:srgbClr val="7030A0"/>
                </a:solidFill>
                <a:cs typeface="Arial" charset="0"/>
              </a:rPr>
              <a:t> </a:t>
            </a:r>
            <a:r>
              <a:rPr lang="es-MX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Recursos Materiales y Obra Pública</a:t>
            </a:r>
          </a:p>
          <a:p>
            <a:pPr>
              <a:buFont typeface="Times" pitchFamily="18" charset="0"/>
              <a:buNone/>
              <a:defRPr/>
            </a:pPr>
            <a:r>
              <a:rPr lang="es-MX" sz="2000" b="1" i="1" dirty="0">
                <a:cs typeface="Arial" charset="0"/>
              </a:rPr>
              <a:t>		Series:	</a:t>
            </a:r>
            <a:r>
              <a:rPr lang="es-MX" sz="2000" i="1" dirty="0">
                <a:cs typeface="Arial" charset="0"/>
              </a:rPr>
              <a:t>Licitaciones</a:t>
            </a:r>
            <a:endParaRPr lang="es-MX" sz="2000" dirty="0">
              <a:cs typeface="Arial" charset="0"/>
            </a:endParaRPr>
          </a:p>
          <a:p>
            <a:pPr>
              <a:buFont typeface="Times" pitchFamily="18" charset="0"/>
              <a:buNone/>
              <a:defRPr/>
            </a:pPr>
            <a:r>
              <a:rPr lang="es-MX" sz="2000" i="1" dirty="0">
                <a:cs typeface="Arial" charset="0"/>
              </a:rPr>
              <a:t>			Adquisiciones</a:t>
            </a:r>
          </a:p>
          <a:p>
            <a:pPr>
              <a:buFont typeface="Times" pitchFamily="18" charset="0"/>
              <a:buNone/>
              <a:defRPr/>
            </a:pPr>
            <a:r>
              <a:rPr lang="es-MX" sz="2000" i="1" dirty="0">
                <a:cs typeface="Arial" charset="0"/>
              </a:rPr>
              <a:t>	</a:t>
            </a:r>
            <a:r>
              <a:rPr lang="es-MX" sz="2000" b="1" dirty="0">
                <a:solidFill>
                  <a:srgbClr val="7030A0"/>
                </a:solidFill>
                <a:cs typeface="Arial" charset="0"/>
              </a:rPr>
              <a:t>Sección:</a:t>
            </a:r>
            <a:r>
              <a:rPr lang="es-MX" sz="2000" i="1" dirty="0">
                <a:solidFill>
                  <a:srgbClr val="7030A0"/>
                </a:solidFill>
                <a:cs typeface="Arial" charset="0"/>
              </a:rPr>
              <a:t> </a:t>
            </a:r>
            <a:r>
              <a:rPr lang="es-MX" sz="20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Pleno</a:t>
            </a:r>
          </a:p>
          <a:p>
            <a:pPr>
              <a:buFont typeface="Times" pitchFamily="18" charset="0"/>
              <a:buNone/>
              <a:defRPr/>
            </a:pPr>
            <a:r>
              <a:rPr lang="es-MX" sz="2000" i="1" dirty="0">
                <a:cs typeface="Arial" charset="0"/>
              </a:rPr>
              <a:t>		</a:t>
            </a:r>
            <a:r>
              <a:rPr lang="es-MX" sz="2000" b="1" i="1" dirty="0">
                <a:cs typeface="Arial" charset="0"/>
              </a:rPr>
              <a:t>Series:</a:t>
            </a:r>
            <a:r>
              <a:rPr lang="es-MX" sz="2000" i="1" dirty="0">
                <a:cs typeface="Arial" charset="0"/>
              </a:rPr>
              <a:t>	Actas de las Sesiones Ordinarias y</a:t>
            </a:r>
          </a:p>
          <a:p>
            <a:pPr>
              <a:buFont typeface="Times" pitchFamily="18" charset="0"/>
              <a:buNone/>
              <a:defRPr/>
            </a:pPr>
            <a:r>
              <a:rPr lang="es-MX" sz="2000" i="1" dirty="0">
                <a:cs typeface="Arial" charset="0"/>
              </a:rPr>
              <a:t>			Extraordinarias en materia de la LFTAIPG</a:t>
            </a:r>
          </a:p>
          <a:p>
            <a:pPr>
              <a:buFont typeface="Times" pitchFamily="18" charset="0"/>
              <a:buNone/>
              <a:defRPr/>
            </a:pPr>
            <a:r>
              <a:rPr lang="es-MX" sz="2000" b="1" dirty="0">
                <a:cs typeface="Arial" charset="0"/>
              </a:rPr>
              <a:t>	</a:t>
            </a:r>
            <a:r>
              <a:rPr lang="es-MX" sz="2000" b="1" dirty="0">
                <a:solidFill>
                  <a:srgbClr val="7030A0"/>
                </a:solidFill>
                <a:cs typeface="Arial" charset="0"/>
              </a:rPr>
              <a:t>Sección:</a:t>
            </a:r>
            <a:r>
              <a:rPr lang="es-MX" sz="2000" dirty="0">
                <a:solidFill>
                  <a:srgbClr val="7030A0"/>
                </a:solidFill>
                <a:cs typeface="Arial" charset="0"/>
              </a:rPr>
              <a:t> </a:t>
            </a:r>
            <a:r>
              <a:rPr lang="es-MX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Acceso a la Información</a:t>
            </a:r>
          </a:p>
          <a:p>
            <a:pPr>
              <a:buFont typeface="Times" pitchFamily="18" charset="0"/>
              <a:buNone/>
              <a:defRPr/>
            </a:pPr>
            <a:r>
              <a:rPr lang="es-MX" sz="2000" b="1" i="1" dirty="0">
                <a:cs typeface="Arial" charset="0"/>
              </a:rPr>
              <a:t>		Series:	</a:t>
            </a:r>
            <a:r>
              <a:rPr lang="es-MX" sz="2000" i="1" dirty="0">
                <a:cs typeface="Arial" charset="0"/>
              </a:rPr>
              <a:t>Recursos de revisión</a:t>
            </a:r>
            <a:endParaRPr lang="es-MX" sz="2000" dirty="0">
              <a:cs typeface="Arial" charset="0"/>
            </a:endParaRPr>
          </a:p>
          <a:p>
            <a:pPr>
              <a:buFont typeface="Times" pitchFamily="18" charset="0"/>
              <a:buNone/>
              <a:defRPr/>
            </a:pPr>
            <a:r>
              <a:rPr lang="es-MX" sz="2000" i="1" dirty="0">
                <a:cs typeface="Arial" charset="0"/>
              </a:rPr>
              <a:t>			Evaluación de la información		</a:t>
            </a:r>
            <a:endParaRPr lang="es-MX" sz="2000" dirty="0">
              <a:cs typeface="Arial" charset="0"/>
            </a:endParaRPr>
          </a:p>
        </p:txBody>
      </p:sp>
      <p:sp>
        <p:nvSpPr>
          <p:cNvPr id="2" name="1 Botón de acción: Final">
            <a:hlinkClick r:id="rId3" action="ppaction://hlinksldjump" highlightClick="1"/>
          </p:cNvPr>
          <p:cNvSpPr/>
          <p:nvPr/>
        </p:nvSpPr>
        <p:spPr>
          <a:xfrm rot="10800000">
            <a:off x="9480551" y="1052514"/>
            <a:ext cx="576263" cy="287337"/>
          </a:xfrm>
          <a:prstGeom prst="actionButtonEnd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MX"/>
          </a:p>
        </p:txBody>
      </p:sp>
      <p:sp>
        <p:nvSpPr>
          <p:cNvPr id="6" name="5 Abrir llave"/>
          <p:cNvSpPr/>
          <p:nvPr/>
        </p:nvSpPr>
        <p:spPr>
          <a:xfrm>
            <a:off x="3216275" y="2060575"/>
            <a:ext cx="215900" cy="1944688"/>
          </a:xfrm>
          <a:prstGeom prst="leftBrac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1774826" y="2771775"/>
            <a:ext cx="117316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Comunes</a:t>
            </a:r>
            <a:endParaRPr lang="es-ES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7 Abrir llave"/>
          <p:cNvSpPr/>
          <p:nvPr/>
        </p:nvSpPr>
        <p:spPr>
          <a:xfrm>
            <a:off x="3216275" y="4221164"/>
            <a:ext cx="215900" cy="2160587"/>
          </a:xfrm>
          <a:prstGeom prst="leftBrac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1703388" y="5013325"/>
            <a:ext cx="13779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Sustantivas</a:t>
            </a:r>
            <a:endParaRPr lang="es-ES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3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37600" y="6021388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7C513D03-986C-486A-9D94-4B2086FBEA52}" type="slidenum">
              <a:rPr lang="es-MX" altLang="es-ES" sz="1000">
                <a:latin typeface="Century Gothic" panose="020B0502020202020204" pitchFamily="34" charset="0"/>
              </a:rPr>
              <a:pPr algn="r"/>
              <a:t>41</a:t>
            </a:fld>
            <a:endParaRPr lang="es-MX" altLang="es-ES" sz="1000">
              <a:latin typeface="Century Gothic" panose="020B0502020202020204" pitchFamily="34" charset="0"/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19288" y="836614"/>
            <a:ext cx="8229600" cy="720725"/>
          </a:xfrm>
          <a:prstGeom prst="rect">
            <a:avLst/>
          </a:prstGeom>
        </p:spPr>
        <p:txBody>
          <a:bodyPr/>
          <a:lstStyle/>
          <a:p>
            <a:r>
              <a:rPr lang="en-US" altLang="es-MX" b="1" u="sng" dirty="0">
                <a:cs typeface="Times New Roman" panose="02020603050405020304" pitchFamily="18" charset="0"/>
              </a:rPr>
              <a:t>CODIFICACIÓN</a:t>
            </a:r>
            <a:endParaRPr lang="es-MX" altLang="es-MX" dirty="0">
              <a:latin typeface="Arial Narrow" panose="020B0606020202030204" pitchFamily="34" charset="0"/>
            </a:endParaRPr>
          </a:p>
        </p:txBody>
      </p:sp>
      <p:sp>
        <p:nvSpPr>
          <p:cNvPr id="39942" name="9 Rectángulo"/>
          <p:cNvSpPr>
            <a:spLocks noChangeArrowheads="1"/>
          </p:cNvSpPr>
          <p:nvPr/>
        </p:nvSpPr>
        <p:spPr bwMode="auto">
          <a:xfrm>
            <a:off x="2390775" y="1557338"/>
            <a:ext cx="8026400" cy="30464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120000"/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buFont typeface="Times" pitchFamily="18" charset="0"/>
              <a:buNone/>
              <a:defRPr/>
            </a:pPr>
            <a:r>
              <a:rPr lang="es-MX" b="1" i="1" dirty="0">
                <a:cs typeface="Arial" charset="0"/>
              </a:rPr>
              <a:t>Ejemplo: </a:t>
            </a:r>
            <a:endParaRPr lang="es-MX" sz="2000" dirty="0">
              <a:cs typeface="Arial" charset="0"/>
            </a:endParaRPr>
          </a:p>
          <a:p>
            <a:pPr>
              <a:buFont typeface="Times" pitchFamily="18" charset="0"/>
              <a:buNone/>
              <a:defRPr/>
            </a:pPr>
            <a:r>
              <a:rPr lang="es-MX" sz="2000" b="1" dirty="0">
                <a:cs typeface="Arial" charset="0"/>
              </a:rPr>
              <a:t>	</a:t>
            </a:r>
            <a:r>
              <a:rPr lang="es-MX" sz="2000" b="1" dirty="0">
                <a:solidFill>
                  <a:srgbClr val="7030A0"/>
                </a:solidFill>
                <a:cs typeface="Arial" charset="0"/>
              </a:rPr>
              <a:t>100</a:t>
            </a:r>
            <a:r>
              <a:rPr lang="es-MX" sz="2000" dirty="0">
                <a:solidFill>
                  <a:srgbClr val="7030A0"/>
                </a:solidFill>
                <a:cs typeface="Arial" charset="0"/>
              </a:rPr>
              <a:t> </a:t>
            </a:r>
            <a:r>
              <a:rPr lang="es-MX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Comunicación Social</a:t>
            </a:r>
          </a:p>
          <a:p>
            <a:pPr>
              <a:buFont typeface="Times" pitchFamily="18" charset="0"/>
              <a:buNone/>
              <a:defRPr/>
            </a:pPr>
            <a:r>
              <a:rPr lang="es-MX" sz="2000" b="1" dirty="0">
                <a:cs typeface="Arial" charset="0"/>
              </a:rPr>
              <a:t>		101</a:t>
            </a:r>
            <a:r>
              <a:rPr lang="es-MX" sz="2000" dirty="0">
                <a:cs typeface="Arial" charset="0"/>
              </a:rPr>
              <a:t> </a:t>
            </a:r>
            <a:r>
              <a:rPr lang="es-MX" sz="2000" i="1" dirty="0">
                <a:cs typeface="Arial" charset="0"/>
              </a:rPr>
              <a:t>Boletines y entrevistas para medios</a:t>
            </a:r>
            <a:endParaRPr lang="es-MX" sz="2000" dirty="0">
              <a:cs typeface="Arial" charset="0"/>
            </a:endParaRPr>
          </a:p>
          <a:p>
            <a:pPr>
              <a:buFont typeface="Times" pitchFamily="18" charset="0"/>
              <a:buNone/>
              <a:defRPr/>
            </a:pPr>
            <a:r>
              <a:rPr lang="es-MX" sz="2000" b="1" dirty="0">
                <a:cs typeface="Arial" charset="0"/>
              </a:rPr>
              <a:t>		102 </a:t>
            </a:r>
            <a:r>
              <a:rPr lang="es-MX" sz="2000" i="1" dirty="0">
                <a:cs typeface="Arial" charset="0"/>
              </a:rPr>
              <a:t>Actos y eventos oficiales</a:t>
            </a:r>
            <a:endParaRPr lang="es-MX" sz="2000" dirty="0">
              <a:cs typeface="Arial" charset="0"/>
            </a:endParaRPr>
          </a:p>
          <a:p>
            <a:pPr>
              <a:buFont typeface="Times" pitchFamily="18" charset="0"/>
              <a:buNone/>
              <a:defRPr/>
            </a:pPr>
            <a:r>
              <a:rPr lang="es-MX" sz="2000" b="1" dirty="0">
                <a:cs typeface="Arial" charset="0"/>
              </a:rPr>
              <a:t>	</a:t>
            </a:r>
            <a:r>
              <a:rPr lang="es-MX" sz="2000" b="1" dirty="0">
                <a:solidFill>
                  <a:srgbClr val="7030A0"/>
                </a:solidFill>
                <a:cs typeface="Arial" charset="0"/>
              </a:rPr>
              <a:t>200</a:t>
            </a:r>
            <a:r>
              <a:rPr lang="es-MX" sz="2000" dirty="0">
                <a:solidFill>
                  <a:srgbClr val="7030A0"/>
                </a:solidFill>
                <a:cs typeface="Arial" charset="0"/>
              </a:rPr>
              <a:t> </a:t>
            </a:r>
            <a:r>
              <a:rPr lang="es-MX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Recursos Materiales y Obra Públic</a:t>
            </a:r>
            <a:r>
              <a:rPr lang="es-MX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</a:t>
            </a:r>
          </a:p>
          <a:p>
            <a:pPr>
              <a:buFont typeface="Times" pitchFamily="18" charset="0"/>
              <a:buNone/>
              <a:defRPr/>
            </a:pPr>
            <a:r>
              <a:rPr lang="es-MX" sz="2000" b="1" dirty="0">
                <a:cs typeface="Arial" charset="0"/>
              </a:rPr>
              <a:t>		201</a:t>
            </a:r>
            <a:r>
              <a:rPr lang="es-MX" sz="2000" dirty="0">
                <a:cs typeface="Arial" charset="0"/>
              </a:rPr>
              <a:t> Licitaciones</a:t>
            </a:r>
          </a:p>
          <a:p>
            <a:pPr>
              <a:buFont typeface="Times" pitchFamily="18" charset="0"/>
              <a:buNone/>
              <a:defRPr/>
            </a:pPr>
            <a:r>
              <a:rPr lang="es-MX" sz="2000" b="1" dirty="0">
                <a:cs typeface="Arial" charset="0"/>
              </a:rPr>
              <a:t>		202 </a:t>
            </a:r>
            <a:r>
              <a:rPr lang="es-MX" sz="2000" i="1" dirty="0">
                <a:cs typeface="Arial" charset="0"/>
              </a:rPr>
              <a:t>Adquisiciones</a:t>
            </a:r>
            <a:endParaRPr lang="es-MX" sz="2000" dirty="0">
              <a:cs typeface="Arial" charset="0"/>
            </a:endParaRPr>
          </a:p>
          <a:p>
            <a:pPr>
              <a:buFont typeface="Times" pitchFamily="18" charset="0"/>
              <a:buNone/>
              <a:defRPr/>
            </a:pPr>
            <a:r>
              <a:rPr lang="es-MX" sz="2000" b="1" dirty="0">
                <a:cs typeface="Arial" charset="0"/>
              </a:rPr>
              <a:t>	</a:t>
            </a:r>
            <a:endParaRPr lang="es-MX" sz="2000" dirty="0">
              <a:cs typeface="Arial" charset="0"/>
            </a:endParaRPr>
          </a:p>
        </p:txBody>
      </p:sp>
      <p:sp>
        <p:nvSpPr>
          <p:cNvPr id="2" name="1 Botón de acción: Final">
            <a:hlinkClick r:id="rId3" action="ppaction://hlinksldjump" highlightClick="1"/>
          </p:cNvPr>
          <p:cNvSpPr/>
          <p:nvPr/>
        </p:nvSpPr>
        <p:spPr>
          <a:xfrm rot="10800000">
            <a:off x="9551988" y="979489"/>
            <a:ext cx="576262" cy="288925"/>
          </a:xfrm>
          <a:prstGeom prst="actionButtonEnd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MX"/>
          </a:p>
        </p:txBody>
      </p:sp>
      <p:sp>
        <p:nvSpPr>
          <p:cNvPr id="7" name="9 Rectángulo"/>
          <p:cNvSpPr>
            <a:spLocks noChangeArrowheads="1"/>
          </p:cNvSpPr>
          <p:nvPr/>
        </p:nvSpPr>
        <p:spPr bwMode="auto">
          <a:xfrm>
            <a:off x="2566988" y="4221163"/>
            <a:ext cx="8101012" cy="22463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120000"/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buFont typeface="Times" pitchFamily="18" charset="0"/>
              <a:buNone/>
              <a:defRPr/>
            </a:pPr>
            <a:r>
              <a:rPr lang="es-MX" sz="2000" b="1" dirty="0">
                <a:cs typeface="Arial" charset="0"/>
              </a:rPr>
              <a:t>	</a:t>
            </a:r>
            <a:r>
              <a:rPr lang="es-MX" sz="2000" b="1" dirty="0">
                <a:solidFill>
                  <a:srgbClr val="7030A0"/>
                </a:solidFill>
                <a:cs typeface="Arial" charset="0"/>
              </a:rPr>
              <a:t>1S</a:t>
            </a:r>
            <a:r>
              <a:rPr lang="es-MX" sz="2000" dirty="0">
                <a:solidFill>
                  <a:srgbClr val="7030A0"/>
                </a:solidFill>
                <a:cs typeface="Arial" charset="0"/>
              </a:rPr>
              <a:t> </a:t>
            </a:r>
            <a:r>
              <a:rPr lang="es-MX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Pleno</a:t>
            </a:r>
          </a:p>
          <a:p>
            <a:pPr>
              <a:buFont typeface="Times" pitchFamily="18" charset="0"/>
              <a:buNone/>
              <a:defRPr/>
            </a:pPr>
            <a:r>
              <a:rPr lang="es-MX" sz="2000" b="1" dirty="0">
                <a:cs typeface="Arial" charset="0"/>
              </a:rPr>
              <a:t>		1S.01</a:t>
            </a:r>
            <a:r>
              <a:rPr lang="es-MX" sz="2000" dirty="0">
                <a:cs typeface="Arial" charset="0"/>
              </a:rPr>
              <a:t> </a:t>
            </a:r>
            <a:r>
              <a:rPr lang="es-MX" sz="2000" i="1" dirty="0">
                <a:cs typeface="Arial" charset="0"/>
              </a:rPr>
              <a:t>Actas de las Sesiones Ordinarias y</a:t>
            </a:r>
          </a:p>
          <a:p>
            <a:pPr>
              <a:buFont typeface="Times" pitchFamily="18" charset="0"/>
              <a:buNone/>
              <a:defRPr/>
            </a:pPr>
            <a:r>
              <a:rPr lang="es-MX" sz="2000" i="1" dirty="0">
                <a:cs typeface="Arial" charset="0"/>
              </a:rPr>
              <a:t>			Extraordinarias en materia de la LFTAIPG</a:t>
            </a:r>
          </a:p>
          <a:p>
            <a:pPr>
              <a:buFont typeface="Times" pitchFamily="18" charset="0"/>
              <a:buNone/>
              <a:defRPr/>
            </a:pPr>
            <a:r>
              <a:rPr lang="es-MX" sz="2000" b="1" dirty="0">
                <a:cs typeface="Arial" charset="0"/>
              </a:rPr>
              <a:t>	</a:t>
            </a:r>
            <a:r>
              <a:rPr lang="es-MX" sz="2000" b="1" dirty="0">
                <a:solidFill>
                  <a:srgbClr val="7030A0"/>
                </a:solidFill>
                <a:cs typeface="Arial" charset="0"/>
              </a:rPr>
              <a:t>2S</a:t>
            </a:r>
            <a:r>
              <a:rPr lang="es-MX" sz="2000" dirty="0">
                <a:solidFill>
                  <a:srgbClr val="7030A0"/>
                </a:solidFill>
                <a:cs typeface="Arial" charset="0"/>
              </a:rPr>
              <a:t> </a:t>
            </a:r>
            <a:r>
              <a:rPr lang="es-MX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Acceso a la Información</a:t>
            </a:r>
          </a:p>
          <a:p>
            <a:pPr>
              <a:buFont typeface="Times" pitchFamily="18" charset="0"/>
              <a:buNone/>
              <a:defRPr/>
            </a:pPr>
            <a:r>
              <a:rPr lang="es-MX" sz="2000" b="1" dirty="0">
                <a:cs typeface="Arial" charset="0"/>
              </a:rPr>
              <a:t>		2S.01</a:t>
            </a:r>
            <a:r>
              <a:rPr lang="es-MX" sz="2000" dirty="0">
                <a:cs typeface="Arial" charset="0"/>
              </a:rPr>
              <a:t> Recursos de Revisión</a:t>
            </a:r>
          </a:p>
          <a:p>
            <a:pPr>
              <a:buFont typeface="Times" pitchFamily="18" charset="0"/>
              <a:buNone/>
              <a:defRPr/>
            </a:pPr>
            <a:r>
              <a:rPr lang="es-MX" sz="2000" b="1" dirty="0">
                <a:cs typeface="Arial" charset="0"/>
              </a:rPr>
              <a:t>		2S.02</a:t>
            </a:r>
            <a:r>
              <a:rPr lang="es-MX" sz="2000" dirty="0">
                <a:cs typeface="Arial" charset="0"/>
              </a:rPr>
              <a:t> Evaluación de la Información</a:t>
            </a:r>
          </a:p>
        </p:txBody>
      </p:sp>
      <p:sp>
        <p:nvSpPr>
          <p:cNvPr id="8" name="7 Abrir llave"/>
          <p:cNvSpPr/>
          <p:nvPr/>
        </p:nvSpPr>
        <p:spPr>
          <a:xfrm>
            <a:off x="3000375" y="2060575"/>
            <a:ext cx="215900" cy="2160588"/>
          </a:xfrm>
          <a:prstGeom prst="leftBrac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1" name="10 Abrir llave"/>
          <p:cNvSpPr/>
          <p:nvPr/>
        </p:nvSpPr>
        <p:spPr>
          <a:xfrm>
            <a:off x="3000375" y="4365625"/>
            <a:ext cx="215900" cy="2159000"/>
          </a:xfrm>
          <a:prstGeom prst="leftBrac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1703389" y="2916238"/>
            <a:ext cx="11715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Comunes</a:t>
            </a:r>
            <a:endParaRPr lang="es-ES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631951" y="5219700"/>
            <a:ext cx="137636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Sustantivas</a:t>
            </a:r>
            <a:endParaRPr lang="es-ES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8737600" y="6021388"/>
            <a:ext cx="2844800" cy="476250"/>
          </a:xfrm>
          <a:prstGeom prst="rect">
            <a:avLst/>
          </a:prstGeom>
        </p:spPr>
        <p:txBody>
          <a:bodyPr/>
          <a:lstStyle/>
          <a:p>
            <a:fld id="{6FDEE0A8-50CD-4BFA-AD06-59578157EDD2}" type="slidenum">
              <a:rPr lang="es-MX" altLang="es-ES" smtClean="0"/>
              <a:pPr/>
              <a:t>42</a:t>
            </a:fld>
            <a:endParaRPr lang="es-MX" altLang="es-ES"/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158841"/>
              </p:ext>
            </p:extLst>
          </p:nvPr>
        </p:nvGraphicFramePr>
        <p:xfrm>
          <a:off x="2567608" y="1483040"/>
          <a:ext cx="6768752" cy="3962186"/>
        </p:xfrm>
        <a:graphic>
          <a:graphicData uri="http://schemas.openxmlformats.org/drawingml/2006/table">
            <a:tbl>
              <a:tblPr firstRow="1" firstCol="1" bandRow="1"/>
              <a:tblGrid>
                <a:gridCol w="792577">
                  <a:extLst>
                    <a:ext uri="{9D8B030D-6E8A-4147-A177-3AD203B41FA5}">
                      <a16:colId xmlns:a16="http://schemas.microsoft.com/office/drawing/2014/main" val="2745410696"/>
                    </a:ext>
                  </a:extLst>
                </a:gridCol>
                <a:gridCol w="5976175">
                  <a:extLst>
                    <a:ext uri="{9D8B030D-6E8A-4147-A177-3AD203B41FA5}">
                      <a16:colId xmlns:a16="http://schemas.microsoft.com/office/drawing/2014/main" val="3413446021"/>
                    </a:ext>
                  </a:extLst>
                </a:gridCol>
              </a:tblGrid>
              <a:tr h="4183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rgbClr val="5381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CÓDIGO</a:t>
                      </a:r>
                      <a:endParaRPr lang="es-MX" sz="11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solidFill>
                            <a:srgbClr val="5381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MX" sz="1200" dirty="0"/>
                        <a:t>Secciones del Cuadro General de Clasificación Archivística del TEPJF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965693"/>
                  </a:ext>
                </a:extLst>
              </a:tr>
              <a:tr h="2531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solidFill>
                            <a:srgbClr val="5381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 </a:t>
                      </a:r>
                      <a:endParaRPr lang="es-MX" sz="110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5381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MEDIOS DE IMPUGNACIÓN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980996"/>
                  </a:ext>
                </a:extLst>
              </a:tr>
              <a:tr h="2531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solidFill>
                            <a:srgbClr val="5381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 </a:t>
                      </a:r>
                      <a:endParaRPr lang="es-MX" sz="110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5381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PLENO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0326706"/>
                  </a:ext>
                </a:extLst>
              </a:tr>
              <a:tr h="2531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solidFill>
                            <a:srgbClr val="5381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 </a:t>
                      </a:r>
                      <a:endParaRPr lang="es-MX" sz="110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5381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PRESIDENCIA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527598"/>
                  </a:ext>
                </a:extLst>
              </a:tr>
              <a:tr h="2531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solidFill>
                            <a:srgbClr val="5381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 </a:t>
                      </a:r>
                      <a:endParaRPr lang="es-MX" sz="110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5381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COMISIÓN DE ADMINISTRACIÓN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1946056"/>
                  </a:ext>
                </a:extLst>
              </a:tr>
              <a:tr h="2531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solidFill>
                            <a:srgbClr val="5381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 </a:t>
                      </a:r>
                      <a:endParaRPr lang="es-MX" sz="110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5381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ORGANOS COLEGIADOS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326079"/>
                  </a:ext>
                </a:extLst>
              </a:tr>
              <a:tr h="2531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solidFill>
                            <a:srgbClr val="5381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JR</a:t>
                      </a:r>
                      <a:endParaRPr lang="es-MX" sz="110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5381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JURISPRUDENCIA Y ESTADÍSTICA JUDICIAL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5128370"/>
                  </a:ext>
                </a:extLst>
              </a:tr>
              <a:tr h="2531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solidFill>
                            <a:srgbClr val="5381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IC </a:t>
                      </a:r>
                      <a:endParaRPr lang="es-MX" sz="110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5381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INVESTIGACIÓN Y CAPACITACIÓN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951153"/>
                  </a:ext>
                </a:extLst>
              </a:tr>
              <a:tr h="2531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solidFill>
                            <a:srgbClr val="5381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ROE</a:t>
                      </a:r>
                      <a:endParaRPr lang="es-MX" sz="110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5381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RELACIONES CON ORGANISMOS ELECTORALES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7733543"/>
                  </a:ext>
                </a:extLst>
              </a:tr>
              <a:tr h="2531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solidFill>
                            <a:srgbClr val="5381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AJ </a:t>
                      </a:r>
                      <a:endParaRPr lang="es-MX" sz="110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5381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ASUNTOS JURÍDICOS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492118"/>
                  </a:ext>
                </a:extLst>
              </a:tr>
              <a:tr h="2531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solidFill>
                            <a:srgbClr val="5381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CS</a:t>
                      </a:r>
                      <a:endParaRPr lang="es-MX" sz="110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5381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COMUNICACIÓN SOCIAL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955591"/>
                  </a:ext>
                </a:extLst>
              </a:tr>
              <a:tr h="2531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solidFill>
                            <a:srgbClr val="5381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TAI</a:t>
                      </a:r>
                      <a:endParaRPr lang="es-MX" sz="110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5381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TRANSPARENCIA Y ACCESO A LA INFORMACIÓN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845250"/>
                  </a:ext>
                </a:extLst>
              </a:tr>
              <a:tr h="2531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solidFill>
                            <a:srgbClr val="5381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SID </a:t>
                      </a:r>
                      <a:endParaRPr lang="es-MX" sz="110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5381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SERVICIOS DE INFORMACIÓN Y DOCUMENTACIÓN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3770067"/>
                  </a:ext>
                </a:extLst>
              </a:tr>
              <a:tr h="2531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solidFill>
                            <a:srgbClr val="5381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AA </a:t>
                      </a:r>
                      <a:endParaRPr lang="es-MX" sz="110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5381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ADMINISTRACIÓN DE ARCHIVOS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251508"/>
                  </a:ext>
                </a:extLst>
              </a:tr>
              <a:tr h="2531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solidFill>
                            <a:srgbClr val="5381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PEM</a:t>
                      </a:r>
                      <a:endParaRPr lang="es-MX" sz="110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rgbClr val="5381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PRODUCCION EDITORIAL Y MATERIAL GRAFICO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029567"/>
                  </a:ext>
                </a:extLst>
              </a:tr>
            </a:tbl>
          </a:graphicData>
        </a:graphic>
      </p:graphicFrame>
      <p:sp>
        <p:nvSpPr>
          <p:cNvPr id="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30896" y="668694"/>
            <a:ext cx="8229600" cy="720725"/>
          </a:xfrm>
          <a:prstGeom prst="rect">
            <a:avLst/>
          </a:prstGeom>
        </p:spPr>
        <p:txBody>
          <a:bodyPr/>
          <a:lstStyle/>
          <a:p>
            <a:r>
              <a:rPr lang="en-US" altLang="es-MX" b="1" u="sng" dirty="0">
                <a:cs typeface="Times New Roman" panose="02020603050405020304" pitchFamily="18" charset="0"/>
              </a:rPr>
              <a:t>CODIFICACIÓN</a:t>
            </a:r>
            <a:endParaRPr lang="es-MX" altLang="es-MX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0539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3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37600" y="6021388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18E6243B-C8FA-4DE4-96B8-7B3D8C4F2F46}" type="slidenum">
              <a:rPr lang="es-MX" altLang="es-ES" sz="1000">
                <a:latin typeface="Century Gothic" panose="020B0502020202020204" pitchFamily="34" charset="0"/>
              </a:rPr>
              <a:pPr algn="r"/>
              <a:t>43</a:t>
            </a:fld>
            <a:endParaRPr lang="es-MX" altLang="es-ES" sz="1000">
              <a:latin typeface="Century Gothic" panose="020B0502020202020204" pitchFamily="34" charset="0"/>
            </a:endParaRP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19288" y="620713"/>
            <a:ext cx="8229600" cy="5762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s-MX" altLang="es-MX" sz="2600" b="1" dirty="0">
                <a:latin typeface="+mn-lt"/>
              </a:rPr>
              <a:t>Valores primarios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063751" y="1268413"/>
            <a:ext cx="8126413" cy="2159000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just">
              <a:defRPr/>
            </a:pPr>
            <a:r>
              <a:rPr lang="es-MX" sz="2000" b="1" dirty="0"/>
              <a:t>Carácter Administrativo</a:t>
            </a:r>
          </a:p>
          <a:p>
            <a:pPr algn="just">
              <a:defRPr/>
            </a:pPr>
            <a:r>
              <a:rPr lang="es-MX" sz="2000" dirty="0">
                <a:solidFill>
                  <a:schemeClr val="tx1"/>
                </a:solidFill>
              </a:rPr>
              <a:t>Reflejan las </a:t>
            </a:r>
            <a:r>
              <a:rPr lang="es-MX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actividades rutinarias </a:t>
            </a:r>
            <a:r>
              <a:rPr lang="es-MX" sz="2000" dirty="0">
                <a:solidFill>
                  <a:schemeClr val="tx1"/>
                </a:solidFill>
              </a:rPr>
              <a:t>documentales de la Institución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es-MX" sz="2000" i="1" dirty="0">
                <a:solidFill>
                  <a:schemeClr val="tx1"/>
                </a:solidFill>
              </a:rPr>
              <a:t>oficios administrativos,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es-MX" sz="2000" i="1" dirty="0">
                <a:solidFill>
                  <a:schemeClr val="tx1"/>
                </a:solidFill>
              </a:rPr>
              <a:t> circulares, memorándum,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es-MX" sz="2000" i="1" dirty="0">
                <a:solidFill>
                  <a:schemeClr val="tx1"/>
                </a:solidFill>
              </a:rPr>
              <a:t> trámites relacionados con proyectos, planes, presupuestos, etc.</a:t>
            </a:r>
            <a:endParaRPr lang="es-MX" sz="2000" dirty="0">
              <a:solidFill>
                <a:schemeClr val="tx1"/>
              </a:solidFill>
            </a:endParaRPr>
          </a:p>
        </p:txBody>
      </p:sp>
      <p:sp>
        <p:nvSpPr>
          <p:cNvPr id="44038" name="9 Rectángulo"/>
          <p:cNvSpPr>
            <a:spLocks noChangeArrowheads="1"/>
          </p:cNvSpPr>
          <p:nvPr/>
        </p:nvSpPr>
        <p:spPr bwMode="auto">
          <a:xfrm>
            <a:off x="1992314" y="3644901"/>
            <a:ext cx="4103687" cy="2659063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120000"/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just">
              <a:buFont typeface="Times" pitchFamily="18" charset="0"/>
              <a:buNone/>
              <a:defRPr/>
            </a:pPr>
            <a:r>
              <a:rPr lang="es-ES" sz="2000" b="1" dirty="0">
                <a:cs typeface="Arial" charset="0"/>
              </a:rPr>
              <a:t>Carácter fiscal o contable</a:t>
            </a:r>
          </a:p>
          <a:p>
            <a:pPr algn="just">
              <a:buFont typeface="Times" pitchFamily="18" charset="0"/>
              <a:buNone/>
              <a:defRPr/>
            </a:pPr>
            <a:r>
              <a:rPr lang="es-ES" altLang="es-MX" sz="2000" dirty="0">
                <a:cs typeface="Arial" charset="0"/>
              </a:rPr>
              <a:t>Sirven para comprobar el </a:t>
            </a:r>
            <a:r>
              <a:rPr lang="es-ES" alt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origen, distribución y uso </a:t>
            </a:r>
            <a:r>
              <a:rPr lang="es-ES" altLang="es-MX" sz="2000" dirty="0">
                <a:cs typeface="Arial" charset="0"/>
              </a:rPr>
              <a:t>de los recursos financieros.</a:t>
            </a:r>
          </a:p>
          <a:p>
            <a:pPr marL="342900" indent="-342900" algn="just">
              <a:buClr>
                <a:srgbClr val="7030A0"/>
              </a:buClr>
              <a:buFont typeface="Wingdings" panose="05000000000000000000" pitchFamily="2" charset="2"/>
              <a:buChar char="ü"/>
              <a:defRPr/>
            </a:pPr>
            <a:r>
              <a:rPr lang="es-MX" sz="1800" dirty="0">
                <a:cs typeface="Arial" charset="0"/>
              </a:rPr>
              <a:t>Libros de Contabilidad</a:t>
            </a:r>
          </a:p>
          <a:p>
            <a:pPr marL="342900" indent="-342900" algn="just">
              <a:buClr>
                <a:srgbClr val="7030A0"/>
              </a:buClr>
              <a:buFont typeface="Wingdings" panose="05000000000000000000" pitchFamily="2" charset="2"/>
              <a:buChar char="ü"/>
              <a:defRPr/>
            </a:pPr>
            <a:r>
              <a:rPr lang="es-MX" sz="1800" dirty="0">
                <a:cs typeface="Arial" charset="0"/>
              </a:rPr>
              <a:t>Registros Contables</a:t>
            </a:r>
          </a:p>
          <a:p>
            <a:pPr marL="342900" indent="-342900" algn="just">
              <a:buClr>
                <a:srgbClr val="7030A0"/>
              </a:buClr>
              <a:buFont typeface="Wingdings" panose="05000000000000000000" pitchFamily="2" charset="2"/>
              <a:buChar char="ü"/>
              <a:defRPr/>
            </a:pPr>
            <a:r>
              <a:rPr lang="es-MX" sz="1800" dirty="0">
                <a:cs typeface="Arial" charset="0"/>
              </a:rPr>
              <a:t>Documentación        Comprobatoria del Ingreso</a:t>
            </a:r>
            <a:endParaRPr lang="es-MX" altLang="es-MX" sz="1800" dirty="0">
              <a:latin typeface="Arial Narrow" pitchFamily="34" charset="0"/>
              <a:cs typeface="Aparajita" pitchFamily="34" charset="0"/>
            </a:endParaRPr>
          </a:p>
        </p:txBody>
      </p:sp>
      <p:sp>
        <p:nvSpPr>
          <p:cNvPr id="44039" name="11 Rectángulo"/>
          <p:cNvSpPr>
            <a:spLocks noChangeArrowheads="1"/>
          </p:cNvSpPr>
          <p:nvPr/>
        </p:nvSpPr>
        <p:spPr bwMode="auto">
          <a:xfrm>
            <a:off x="6247006" y="3644900"/>
            <a:ext cx="4105275" cy="2739211"/>
          </a:xfrm>
          <a:prstGeom prst="rect">
            <a:avLst/>
          </a:prstGeom>
          <a:solidFill>
            <a:srgbClr val="009999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120000"/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buFont typeface="Times" pitchFamily="18" charset="0"/>
              <a:buNone/>
              <a:defRPr/>
            </a:pPr>
            <a:r>
              <a:rPr lang="es-ES" sz="2000" b="1" dirty="0">
                <a:cs typeface="Arial" charset="0"/>
              </a:rPr>
              <a:t>Carácter Legal</a:t>
            </a:r>
          </a:p>
          <a:p>
            <a:pPr>
              <a:buFont typeface="Times" pitchFamily="18" charset="0"/>
              <a:buNone/>
              <a:defRPr/>
            </a:pP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Disposiciones del Estado </a:t>
            </a:r>
            <a:r>
              <a:rPr lang="es-ES" sz="2000" dirty="0">
                <a:cs typeface="Arial" charset="0"/>
              </a:rPr>
              <a:t>que afectan al orden general.</a:t>
            </a:r>
          </a:p>
          <a:p>
            <a:pPr marL="342900" indent="-342900">
              <a:buClr>
                <a:srgbClr val="7030A0"/>
              </a:buClr>
              <a:buFont typeface="Wingdings" panose="05000000000000000000" pitchFamily="2" charset="2"/>
              <a:buChar char="ü"/>
              <a:defRPr/>
            </a:pPr>
            <a:r>
              <a:rPr lang="es-ES" sz="1800" dirty="0">
                <a:cs typeface="Arial" charset="0"/>
              </a:rPr>
              <a:t>Contratos legales</a:t>
            </a:r>
          </a:p>
          <a:p>
            <a:pPr marL="342900" indent="-342900">
              <a:buClr>
                <a:srgbClr val="7030A0"/>
              </a:buClr>
              <a:buFont typeface="Wingdings" panose="05000000000000000000" pitchFamily="2" charset="2"/>
              <a:buChar char="ü"/>
              <a:defRPr/>
            </a:pPr>
            <a:r>
              <a:rPr lang="es-ES" sz="1800" dirty="0">
                <a:cs typeface="Arial" charset="0"/>
              </a:rPr>
              <a:t>Documentos notariales</a:t>
            </a:r>
          </a:p>
          <a:p>
            <a:pPr marL="342900" indent="-342900">
              <a:buClr>
                <a:srgbClr val="7030A0"/>
              </a:buClr>
              <a:buFont typeface="Wingdings" panose="05000000000000000000" pitchFamily="2" charset="2"/>
              <a:buChar char="ü"/>
              <a:defRPr/>
            </a:pPr>
            <a:r>
              <a:rPr lang="es-ES" sz="1800" dirty="0">
                <a:cs typeface="Arial" charset="0"/>
              </a:rPr>
              <a:t>Escritura o una acta constitutiva</a:t>
            </a:r>
          </a:p>
          <a:p>
            <a:pPr marL="342900" indent="-342900">
              <a:buClr>
                <a:srgbClr val="7030A0"/>
              </a:buClr>
              <a:buFont typeface="Wingdings" panose="05000000000000000000" pitchFamily="2" charset="2"/>
              <a:buChar char="ü"/>
              <a:defRPr/>
            </a:pPr>
            <a:r>
              <a:rPr lang="es-ES" sz="1800" dirty="0">
                <a:cs typeface="Arial" charset="0"/>
              </a:rPr>
              <a:t>Juicios laborales, fiscales, etc.</a:t>
            </a:r>
          </a:p>
          <a:p>
            <a:pPr marL="342900" indent="-342900">
              <a:buClr>
                <a:srgbClr val="7030A0"/>
              </a:buClr>
              <a:buFont typeface="Wingdings" panose="05000000000000000000" pitchFamily="2" charset="2"/>
              <a:buChar char="ü"/>
              <a:defRPr/>
            </a:pPr>
            <a:endParaRPr lang="es-MX" sz="1800" dirty="0">
              <a:cs typeface="Arial" charset="0"/>
            </a:endParaRPr>
          </a:p>
        </p:txBody>
      </p:sp>
      <p:sp>
        <p:nvSpPr>
          <p:cNvPr id="9" name="8 Botón de acción: Hacia atrás o Anterior">
            <a:hlinkClick r:id="rId3" action="ppaction://hlinksldjump" highlightClick="1"/>
          </p:cNvPr>
          <p:cNvSpPr/>
          <p:nvPr/>
        </p:nvSpPr>
        <p:spPr>
          <a:xfrm>
            <a:off x="9840914" y="908051"/>
            <a:ext cx="503237" cy="288925"/>
          </a:xfrm>
          <a:prstGeom prst="actionButtonBackPrevious">
            <a:avLst/>
          </a:prstGeom>
          <a:solidFill>
            <a:srgbClr val="FFC0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8213" y="1557339"/>
            <a:ext cx="7848600" cy="1150937"/>
          </a:xfrm>
          <a:prstGeom prst="rect">
            <a:avLst/>
          </a:prstGeom>
          <a:solidFill>
            <a:srgbClr val="92D050"/>
          </a:solidFill>
        </p:spPr>
        <p:txBody>
          <a:bodyPr/>
          <a:lstStyle/>
          <a:p>
            <a:pPr marL="85725" indent="0" algn="just">
              <a:buNone/>
              <a:defRPr/>
            </a:pPr>
            <a:r>
              <a:rPr lang="es-ES" sz="2000" dirty="0"/>
              <a:t>Es la 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permanencia definitiva, perpetuidad, conservación “para siempre” </a:t>
            </a:r>
            <a:r>
              <a:rPr lang="es-ES" sz="2000" dirty="0"/>
              <a:t>de un documento o expediente. </a:t>
            </a:r>
            <a:endParaRPr lang="es-MX" altLang="es-MX" sz="2000" dirty="0">
              <a:latin typeface="Arial Narrow" pitchFamily="34" charset="0"/>
              <a:ea typeface="Aparajita" pitchFamily="34" charset="0"/>
              <a:cs typeface="Aparajita" pitchFamily="34" charset="0"/>
            </a:endParaRPr>
          </a:p>
        </p:txBody>
      </p:sp>
      <p:sp>
        <p:nvSpPr>
          <p:cNvPr id="47107" name="3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37600" y="6021388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CD4EF005-4F81-4E1C-BC93-59A8872A0580}" type="slidenum">
              <a:rPr lang="es-MX" altLang="es-ES" sz="1000">
                <a:latin typeface="Century Gothic" panose="020B0502020202020204" pitchFamily="34" charset="0"/>
              </a:rPr>
              <a:pPr algn="r"/>
              <a:t>44</a:t>
            </a:fld>
            <a:endParaRPr lang="es-MX" altLang="es-ES" sz="1000">
              <a:latin typeface="Century Gothic" panose="020B0502020202020204" pitchFamily="34" charset="0"/>
            </a:endParaRPr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19288" y="692151"/>
            <a:ext cx="8229600" cy="576263"/>
          </a:xfrm>
          <a:prstGeom prst="rect">
            <a:avLst/>
          </a:prstGeom>
        </p:spPr>
        <p:txBody>
          <a:bodyPr/>
          <a:lstStyle/>
          <a:p>
            <a:r>
              <a:rPr lang="es-MX" altLang="es-MX" b="1"/>
              <a:t>Valores secundarios</a:t>
            </a:r>
            <a:endParaRPr lang="es-MX" altLang="es-MX">
              <a:latin typeface="Arial Narrow" panose="020B0606020202030204" pitchFamily="34" charset="0"/>
              <a:cs typeface="Aparajita" pitchFamily="34" charset="0"/>
            </a:endParaRPr>
          </a:p>
        </p:txBody>
      </p:sp>
      <p:sp>
        <p:nvSpPr>
          <p:cNvPr id="52231" name="Rectangle 3"/>
          <p:cNvSpPr txBox="1">
            <a:spLocks noChangeArrowheads="1"/>
          </p:cNvSpPr>
          <p:nvPr/>
        </p:nvSpPr>
        <p:spPr bwMode="auto">
          <a:xfrm>
            <a:off x="1920875" y="3141664"/>
            <a:ext cx="8351838" cy="244792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tint val="66000"/>
                  <a:satMod val="160000"/>
                </a:schemeClr>
              </a:gs>
              <a:gs pos="50000">
                <a:schemeClr val="accent1">
                  <a:lumMod val="50000"/>
                  <a:tint val="44500"/>
                  <a:satMod val="160000"/>
                </a:schemeClr>
              </a:gs>
              <a:gs pos="100000">
                <a:schemeClr val="accent1">
                  <a:lumMod val="5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120000"/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just">
              <a:buFont typeface="Times" pitchFamily="18" charset="0"/>
              <a:buNone/>
              <a:defRPr/>
            </a:pPr>
            <a:r>
              <a:rPr lang="es-ES" altLang="es-MX" sz="2000" dirty="0">
                <a:cs typeface="Arial" charset="0"/>
              </a:rPr>
              <a:t>	Los </a:t>
            </a:r>
            <a:r>
              <a:rPr lang="es-ES" altLang="es-MX" sz="2000" b="1" dirty="0">
                <a:cs typeface="Arial" charset="0"/>
              </a:rPr>
              <a:t>expedientes</a:t>
            </a:r>
            <a:r>
              <a:rPr lang="es-ES" altLang="es-MX" sz="2000" dirty="0">
                <a:cs typeface="Arial" charset="0"/>
              </a:rPr>
              <a:t> que deben considerarse </a:t>
            </a:r>
            <a:r>
              <a:rPr lang="es-ES" altLang="es-MX" sz="2000" b="1" dirty="0">
                <a:cs typeface="Arial" charset="0"/>
              </a:rPr>
              <a:t>como evidentes</a:t>
            </a:r>
            <a:r>
              <a:rPr lang="es-ES" altLang="es-MX" sz="2000" dirty="0">
                <a:cs typeface="Arial" charset="0"/>
              </a:rPr>
              <a:t> son aquellos que </a:t>
            </a:r>
            <a:r>
              <a:rPr lang="es-ES" altLang="es-MX" sz="2000" b="1" dirty="0">
                <a:cs typeface="Arial" charset="0"/>
              </a:rPr>
              <a:t>se refieren a la existencia </a:t>
            </a:r>
            <a:r>
              <a:rPr lang="es-ES" altLang="es-MX" sz="2000" dirty="0">
                <a:cs typeface="Arial" charset="0"/>
              </a:rPr>
              <a:t>y </a:t>
            </a:r>
            <a:r>
              <a:rPr lang="es-ES" altLang="es-MX" sz="2000" b="1" dirty="0">
                <a:cs typeface="Arial" charset="0"/>
              </a:rPr>
              <a:t>desarrollo</a:t>
            </a:r>
            <a:r>
              <a:rPr lang="es-ES" altLang="es-MX" sz="2000" dirty="0">
                <a:cs typeface="Arial" charset="0"/>
              </a:rPr>
              <a:t> del </a:t>
            </a:r>
            <a:r>
              <a:rPr lang="es-ES" altLang="es-MX" sz="2000" b="1" dirty="0">
                <a:cs typeface="Arial" charset="0"/>
              </a:rPr>
              <a:t>IAIP</a:t>
            </a:r>
            <a:r>
              <a:rPr lang="es-ES" altLang="es-MX" sz="2000" dirty="0">
                <a:cs typeface="Arial" charset="0"/>
              </a:rPr>
              <a:t> origen, organización y funcionamiento.</a:t>
            </a:r>
            <a:endParaRPr lang="es-ES" altLang="es-MX" sz="1800" dirty="0">
              <a:cs typeface="Arial" charset="0"/>
            </a:endParaRPr>
          </a:p>
          <a:p>
            <a:pPr algn="just">
              <a:buFont typeface="Times" pitchFamily="18" charset="0"/>
              <a:buNone/>
              <a:defRPr/>
            </a:pPr>
            <a:r>
              <a:rPr lang="es-ES" altLang="es-MX" sz="1800" dirty="0">
                <a:cs typeface="Arial" charset="0"/>
              </a:rPr>
              <a:t> </a:t>
            </a:r>
          </a:p>
          <a:p>
            <a:pPr algn="r">
              <a:buFont typeface="Times" pitchFamily="18" charset="0"/>
              <a:buNone/>
              <a:defRPr/>
            </a:pPr>
            <a:r>
              <a:rPr lang="es-ES" altLang="es-MX" sz="2000" dirty="0">
                <a:cs typeface="Arial" charset="0"/>
              </a:rPr>
              <a:t>	(…) ya que </a:t>
            </a:r>
            <a:r>
              <a:rPr lang="es-ES" altLang="es-MX" sz="2000" b="1" dirty="0">
                <a:cs typeface="Arial" charset="0"/>
              </a:rPr>
              <a:t>testimonian la totalidad del organismo </a:t>
            </a:r>
            <a:r>
              <a:rPr lang="es-ES" altLang="es-MX" sz="2000" dirty="0">
                <a:cs typeface="Arial" charset="0"/>
              </a:rPr>
              <a:t>en cuanto a cómo llevó sus funciones específicas u objetivos.                   				     </a:t>
            </a:r>
            <a:r>
              <a:rPr lang="es-ES" altLang="es-MX" sz="1600" i="1" dirty="0" err="1">
                <a:cs typeface="Arial" charset="0"/>
              </a:rPr>
              <a:t>Schellenberg</a:t>
            </a:r>
            <a:endParaRPr lang="es-MX" altLang="es-MX" sz="1600" dirty="0">
              <a:latin typeface="Arial Narrow" pitchFamily="34" charset="0"/>
              <a:cs typeface="Arial" charset="0"/>
            </a:endParaRPr>
          </a:p>
        </p:txBody>
      </p:sp>
      <p:sp>
        <p:nvSpPr>
          <p:cNvPr id="10" name="9 Botón de acción: Hacia atrás o Anterior">
            <a:hlinkClick r:id="rId3" action="ppaction://hlinksldjump" highlightClick="1"/>
          </p:cNvPr>
          <p:cNvSpPr/>
          <p:nvPr/>
        </p:nvSpPr>
        <p:spPr>
          <a:xfrm>
            <a:off x="9840914" y="908051"/>
            <a:ext cx="503237" cy="288925"/>
          </a:xfrm>
          <a:prstGeom prst="actionButtonBackPrevious">
            <a:avLst/>
          </a:prstGeom>
          <a:solidFill>
            <a:srgbClr val="FFC0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</p:spTree>
  </p:cSld>
  <p:clrMapOvr>
    <a:masterClrMapping/>
  </p:clrMapOvr>
  <p:transition>
    <p:cover dir="l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5"/>
          <p:cNvSpPr>
            <a:spLocks noChangeArrowheads="1"/>
          </p:cNvSpPr>
          <p:nvPr/>
        </p:nvSpPr>
        <p:spPr bwMode="auto">
          <a:xfrm>
            <a:off x="4043363" y="476672"/>
            <a:ext cx="5241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s-ES" altLang="es-ES" b="1" u="sng" dirty="0">
                <a:solidFill>
                  <a:schemeClr val="tx2"/>
                </a:solidFill>
                <a:latin typeface="+mj-lt"/>
                <a:cs typeface="Arial" charset="0"/>
              </a:rPr>
              <a:t>Cuadro General de Clasificación Archivística</a:t>
            </a:r>
          </a:p>
        </p:txBody>
      </p:sp>
      <p:graphicFrame>
        <p:nvGraphicFramePr>
          <p:cNvPr id="48183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972618"/>
              </p:ext>
            </p:extLst>
          </p:nvPr>
        </p:nvGraphicFramePr>
        <p:xfrm>
          <a:off x="1774826" y="980728"/>
          <a:ext cx="4537075" cy="5159375"/>
        </p:xfrm>
        <a:graphic>
          <a:graphicData uri="http://schemas.openxmlformats.org/drawingml/2006/table">
            <a:tbl>
              <a:tblPr/>
              <a:tblGrid>
                <a:gridCol w="4537075">
                  <a:extLst>
                    <a:ext uri="{9D8B030D-6E8A-4147-A177-3AD203B41FA5}">
                      <a16:colId xmlns:a16="http://schemas.microsoft.com/office/drawing/2014/main" val="169215388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Angsana New" pitchFamily="18" charset="-120"/>
                          <a:cs typeface="Angsana New" pitchFamily="18" charset="-120"/>
                          <a:hlinkClick r:id="rId3" action="ppaction://hlinkfile"/>
                        </a:rPr>
                        <a:t>FUNCIONES COMUNES</a:t>
                      </a:r>
                      <a:endParaRPr kumimoji="0" lang="es-ES" altLang="es-MX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1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Angsana New" pitchFamily="18" charset="-120"/>
                        <a:cs typeface="Angsana New" pitchFamily="18" charset="-120"/>
                      </a:endParaRPr>
                    </a:p>
                  </a:txBody>
                  <a:tcPr marL="91447" marR="91447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8046843"/>
                  </a:ext>
                </a:extLst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ngsana New" pitchFamily="18" charset="-120"/>
                          <a:cs typeface="Angsana New" pitchFamily="18" charset="-120"/>
                        </a:rPr>
                        <a:t>Legislación</a:t>
                      </a:r>
                    </a:p>
                  </a:txBody>
                  <a:tcPr marL="91447" marR="91447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75463"/>
                  </a:ext>
                </a:extLst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ngsana New" pitchFamily="18" charset="-120"/>
                          <a:cs typeface="Angsana New" pitchFamily="18" charset="-120"/>
                        </a:rPr>
                        <a:t>Asuntos jurídicos</a:t>
                      </a:r>
                    </a:p>
                  </a:txBody>
                  <a:tcPr marL="91447" marR="91447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545801"/>
                  </a:ext>
                </a:extLst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ngsana New" pitchFamily="18" charset="-120"/>
                          <a:cs typeface="Angsana New" pitchFamily="18" charset="-120"/>
                        </a:rPr>
                        <a:t>Programación, organización y presupuestación</a:t>
                      </a:r>
                    </a:p>
                  </a:txBody>
                  <a:tcPr marL="91447" marR="91447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007903"/>
                  </a:ext>
                </a:extLst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ngsana New" pitchFamily="18" charset="-120"/>
                          <a:cs typeface="Angsana New" pitchFamily="18" charset="-120"/>
                        </a:rPr>
                        <a:t>Recursos humanos</a:t>
                      </a:r>
                    </a:p>
                  </a:txBody>
                  <a:tcPr marL="91447" marR="91447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007348"/>
                  </a:ext>
                </a:extLst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ngsana New" pitchFamily="18" charset="-120"/>
                          <a:cs typeface="Angsana New" pitchFamily="18" charset="-120"/>
                        </a:rPr>
                        <a:t>Recursos financieros</a:t>
                      </a:r>
                    </a:p>
                  </a:txBody>
                  <a:tcPr marL="91447" marR="91447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056105"/>
                  </a:ext>
                </a:extLst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ngsana New" pitchFamily="18" charset="-120"/>
                          <a:cs typeface="Angsana New" pitchFamily="18" charset="-120"/>
                        </a:rPr>
                        <a:t>Recursos materiales y obra pública</a:t>
                      </a:r>
                      <a:endParaRPr kumimoji="0" lang="es-ES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Angsana New" pitchFamily="18" charset="-120"/>
                        <a:cs typeface="Angsana New" pitchFamily="18" charset="-120"/>
                      </a:endParaRPr>
                    </a:p>
                  </a:txBody>
                  <a:tcPr marL="91447" marR="91447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774218"/>
                  </a:ext>
                </a:extLst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ngsana New" pitchFamily="18" charset="-120"/>
                          <a:cs typeface="Angsana New" pitchFamily="18" charset="-120"/>
                        </a:rPr>
                        <a:t>Servicios generales</a:t>
                      </a:r>
                    </a:p>
                  </a:txBody>
                  <a:tcPr marL="91447" marR="91447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346251"/>
                  </a:ext>
                </a:extLst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ngsana New" pitchFamily="18" charset="-120"/>
                          <a:cs typeface="Angsana New" pitchFamily="18" charset="-120"/>
                        </a:rPr>
                        <a:t>Tecnologías y servicios de la información</a:t>
                      </a:r>
                      <a:endParaRPr kumimoji="0" lang="es-ES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Angsana New" pitchFamily="18" charset="-120"/>
                        <a:cs typeface="Angsana New" pitchFamily="18" charset="-120"/>
                      </a:endParaRPr>
                    </a:p>
                  </a:txBody>
                  <a:tcPr marL="91447" marR="91447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977317"/>
                  </a:ext>
                </a:extLst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ngsana New" pitchFamily="18" charset="-120"/>
                          <a:cs typeface="Angsana New" pitchFamily="18" charset="-120"/>
                        </a:rPr>
                        <a:t>Comunicación social</a:t>
                      </a:r>
                    </a:p>
                  </a:txBody>
                  <a:tcPr marL="91447" marR="91447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52210"/>
                  </a:ext>
                </a:extLst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ngsana New" pitchFamily="18" charset="-120"/>
                          <a:cs typeface="Angsana New" pitchFamily="18" charset="-120"/>
                        </a:rPr>
                        <a:t>Control y auditoria de actividades publicas</a:t>
                      </a:r>
                    </a:p>
                  </a:txBody>
                  <a:tcPr marL="91447" marR="91447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458427"/>
                  </a:ext>
                </a:extLst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ngsana New" pitchFamily="18" charset="-120"/>
                          <a:cs typeface="Angsana New" pitchFamily="18" charset="-120"/>
                        </a:rPr>
                        <a:t>Planeación, información, evaluación y políticas</a:t>
                      </a:r>
                      <a:endParaRPr kumimoji="0" lang="es-ES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Angsana New" pitchFamily="18" charset="-120"/>
                        <a:cs typeface="Angsana New" pitchFamily="18" charset="-120"/>
                      </a:endParaRPr>
                    </a:p>
                  </a:txBody>
                  <a:tcPr marL="91447" marR="91447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500260"/>
                  </a:ext>
                </a:extLst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Times" panose="02020603050405020304" pitchFamily="18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ngsana New" pitchFamily="18" charset="-120"/>
                          <a:cs typeface="Angsana New" pitchFamily="18" charset="-120"/>
                        </a:rPr>
                        <a:t>Transparencia y acceso a la información</a:t>
                      </a:r>
                      <a:endParaRPr kumimoji="0" lang="es-ES" altLang="es-MX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Angsana New" pitchFamily="18" charset="-120"/>
                        <a:cs typeface="Angsana New" pitchFamily="18" charset="-120"/>
                      </a:endParaRPr>
                    </a:p>
                  </a:txBody>
                  <a:tcPr marL="91447" marR="91447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538766"/>
                  </a:ext>
                </a:extLst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30710"/>
              </p:ext>
            </p:extLst>
          </p:nvPr>
        </p:nvGraphicFramePr>
        <p:xfrm>
          <a:off x="6383339" y="980728"/>
          <a:ext cx="4103687" cy="5310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3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223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solidFill>
                            <a:schemeClr val="tx1"/>
                          </a:solidFill>
                          <a:latin typeface="Arial Narrow" pitchFamily="34" charset="0"/>
                          <a:cs typeface="Angsana New" pitchFamily="18" charset="-34"/>
                        </a:rPr>
                        <a:t>FUNCIONES SUSTANTIVAS</a:t>
                      </a:r>
                      <a:endParaRPr lang="es-ES" sz="2000" dirty="0">
                        <a:solidFill>
                          <a:schemeClr val="tx1"/>
                        </a:solidFill>
                        <a:latin typeface="Arial Narrow" pitchFamily="34" charset="0"/>
                        <a:cs typeface="Angsana New" pitchFamily="18" charset="-34"/>
                      </a:endParaRPr>
                    </a:p>
                  </a:txBody>
                  <a:tcPr marL="91424" marR="91424" marT="45702" marB="4570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23">
                <a:tc>
                  <a:txBody>
                    <a:bodyPr/>
                    <a:lstStyle/>
                    <a:p>
                      <a:r>
                        <a:rPr lang="es-MX" sz="2000" dirty="0">
                          <a:latin typeface="Arial Narrow" pitchFamily="34" charset="0"/>
                          <a:cs typeface="Angsana New" pitchFamily="18" charset="-34"/>
                        </a:rPr>
                        <a:t>Pleno</a:t>
                      </a:r>
                      <a:endParaRPr lang="es-ES" sz="2000" dirty="0">
                        <a:latin typeface="Arial Narrow" pitchFamily="34" charset="0"/>
                        <a:cs typeface="Angsana New" pitchFamily="18" charset="-34"/>
                      </a:endParaRPr>
                    </a:p>
                  </a:txBody>
                  <a:tcPr marL="91424" marR="91424" marT="45702" marB="4570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23">
                <a:tc>
                  <a:txBody>
                    <a:bodyPr/>
                    <a:lstStyle/>
                    <a:p>
                      <a:r>
                        <a:rPr lang="es-ES" sz="2000" dirty="0">
                          <a:latin typeface="Arial Narrow" pitchFamily="34" charset="0"/>
                          <a:cs typeface="Angsana New" pitchFamily="18" charset="-34"/>
                        </a:rPr>
                        <a:t>Acceso a la información</a:t>
                      </a:r>
                    </a:p>
                  </a:txBody>
                  <a:tcPr marL="91424" marR="91424" marT="45702" marB="4570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194">
                <a:tc>
                  <a:txBody>
                    <a:bodyPr/>
                    <a:lstStyle/>
                    <a:p>
                      <a:r>
                        <a:rPr lang="es-ES" sz="2000" dirty="0">
                          <a:latin typeface="Arial Narrow" pitchFamily="34" charset="0"/>
                          <a:cs typeface="Angsana New" pitchFamily="18" charset="-34"/>
                        </a:rPr>
                        <a:t>Protección de datos personales</a:t>
                      </a:r>
                    </a:p>
                  </a:txBody>
                  <a:tcPr marL="91424" marR="91424" marT="45702" marB="4570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7003">
                <a:tc>
                  <a:txBody>
                    <a:bodyPr/>
                    <a:lstStyle/>
                    <a:p>
                      <a:r>
                        <a:rPr lang="es-MX" sz="2000" dirty="0">
                          <a:latin typeface="Arial Narrow" pitchFamily="34" charset="0"/>
                          <a:cs typeface="Angsana New" pitchFamily="18" charset="-34"/>
                        </a:rPr>
                        <a:t>Verificación, Seguimiento  y Evaluación a Sujetos Obligados para el Cumplimiento</a:t>
                      </a:r>
                      <a:r>
                        <a:rPr lang="es-MX" sz="2000" baseline="0" dirty="0">
                          <a:latin typeface="Arial Narrow" pitchFamily="34" charset="0"/>
                          <a:cs typeface="Angsana New" pitchFamily="18" charset="-34"/>
                        </a:rPr>
                        <a:t> de las </a:t>
                      </a:r>
                      <a:r>
                        <a:rPr lang="es-MX" sz="2000" dirty="0">
                          <a:latin typeface="Arial Narrow" pitchFamily="34" charset="0"/>
                          <a:cs typeface="Angsana New" pitchFamily="18" charset="-34"/>
                        </a:rPr>
                        <a:t>Obligaciones de Transparencia</a:t>
                      </a:r>
                      <a:endParaRPr lang="es-ES" sz="2000" dirty="0">
                        <a:latin typeface="Arial Narrow" pitchFamily="34" charset="0"/>
                        <a:cs typeface="Angsana New" pitchFamily="18" charset="-34"/>
                      </a:endParaRPr>
                    </a:p>
                  </a:txBody>
                  <a:tcPr marL="91424" marR="91424" marT="45702" marB="4570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99303">
                <a:tc>
                  <a:txBody>
                    <a:bodyPr/>
                    <a:lstStyle/>
                    <a:p>
                      <a:r>
                        <a:rPr lang="es-MX" sz="20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Capacitación y Formación Educativa de Acceso a la Información y Protección de Datos Personales</a:t>
                      </a:r>
                    </a:p>
                  </a:txBody>
                  <a:tcPr marL="91424" marR="91424" marT="45702" marB="4570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4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Vinculación, Promoción y Difusión de los Derechos de Acceso a la Información y Protección de Datos Personales</a:t>
                      </a:r>
                    </a:p>
                  </a:txBody>
                  <a:tcPr marL="91424" marR="91424" marT="45702" marB="4570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23">
                <a:tc>
                  <a:txBody>
                    <a:bodyPr/>
                    <a:lstStyle/>
                    <a:p>
                      <a:r>
                        <a:rPr lang="es-ES" sz="2000" dirty="0">
                          <a:latin typeface="Arial Narrow" pitchFamily="34" charset="0"/>
                          <a:cs typeface="Angsana New" pitchFamily="18" charset="-34"/>
                        </a:rPr>
                        <a:t>Comisionado Presidente</a:t>
                      </a:r>
                    </a:p>
                  </a:txBody>
                  <a:tcPr marL="91424" marR="91424" marT="45702" marB="4570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4 Botón de acción: Hacia atrás o Anterior">
            <a:hlinkClick r:id="rId4" action="ppaction://hlinksldjump" highlightClick="1"/>
          </p:cNvPr>
          <p:cNvSpPr/>
          <p:nvPr/>
        </p:nvSpPr>
        <p:spPr>
          <a:xfrm>
            <a:off x="10849347" y="1628800"/>
            <a:ext cx="503237" cy="288925"/>
          </a:xfrm>
          <a:prstGeom prst="actionButtonBackPrevious">
            <a:avLst/>
          </a:prstGeom>
          <a:solidFill>
            <a:srgbClr val="FFC0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3 Diagrama"/>
          <p:cNvGraphicFramePr/>
          <p:nvPr>
            <p:extLst>
              <p:ext uri="{D42A27DB-BD31-4B8C-83A1-F6EECF244321}">
                <p14:modId xmlns:p14="http://schemas.microsoft.com/office/powerpoint/2010/main" val="1006446434"/>
              </p:ext>
            </p:extLst>
          </p:nvPr>
        </p:nvGraphicFramePr>
        <p:xfrm>
          <a:off x="1271464" y="620688"/>
          <a:ext cx="8928992" cy="5760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80238" y="2936545"/>
            <a:ext cx="1311444" cy="112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26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/>
          </p:nvPr>
        </p:nvGraphicFramePr>
        <p:xfrm>
          <a:off x="1529959" y="973537"/>
          <a:ext cx="8969237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503712" y="465466"/>
            <a:ext cx="5870307" cy="5429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Cuadro de Clasificación Archivística : Estructura</a:t>
            </a:r>
            <a:endParaRPr kumimoji="0" lang="es-MX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itchFamily="34" charset="0"/>
              <a:ea typeface="Calibri"/>
              <a:cs typeface="Times New Roman"/>
            </a:endParaRPr>
          </a:p>
        </p:txBody>
      </p:sp>
      <p:sp>
        <p:nvSpPr>
          <p:cNvPr id="7" name="3 Marcador de número de diapositiva"/>
          <p:cNvSpPr txBox="1">
            <a:spLocks/>
          </p:cNvSpPr>
          <p:nvPr/>
        </p:nvSpPr>
        <p:spPr bwMode="auto">
          <a:xfrm>
            <a:off x="11136560" y="5942089"/>
            <a:ext cx="360040" cy="288032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A3F7E0FD-76B9-4BA9-8A0A-DF3C610364B9}" type="slidenum">
              <a:rPr lang="es-MX" altLang="es-ES" sz="1050" b="1" dirty="0">
                <a:solidFill>
                  <a:srgbClr val="000000"/>
                </a:solidFill>
                <a:latin typeface="Century Gothic" panose="020B0502020202020204" pitchFamily="34" charset="0"/>
              </a:rPr>
              <a:t>5</a:t>
            </a:fld>
            <a:endParaRPr lang="es-MX" altLang="es-ES" sz="105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7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18364DB-72E0-4E40-A30D-852489A9E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D18364DB-72E0-4E40-A30D-852489A9E1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1E65995-23C1-443B-85B0-302796A43C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D1E65995-23C1-443B-85B0-302796A43C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AB610E-A35D-40CA-8C0A-DB00A75327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6BAB610E-A35D-40CA-8C0A-DB00A75327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61DD81A-C9F9-470D-8FB8-4EA10F0EF4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961DD81A-C9F9-470D-8FB8-4EA10F0EF4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1346594-A524-44F5-ACC0-D4E381FC93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E1346594-A524-44F5-ACC0-D4E381FC93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AB1447-2629-4CBB-9364-73583D1EF3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6BAB1447-2629-4CBB-9364-73583D1EF3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F2A8F67-AE4E-4B5D-B823-0145D2214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5F2A8F67-AE4E-4B5D-B823-0145D2214B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BED4D5C-5432-40A7-A782-DEDF001F6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FBED4D5C-5432-40A7-A782-DEDF001F6F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1340768"/>
            <a:ext cx="6444358" cy="366873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992" y="1341766"/>
            <a:ext cx="6257857" cy="3562557"/>
          </a:xfrm>
          <a:prstGeom prst="rect">
            <a:avLst/>
          </a:prstGeom>
        </p:spPr>
      </p:pic>
      <p:cxnSp>
        <p:nvCxnSpPr>
          <p:cNvPr id="9" name="Conector recto de flecha 8"/>
          <p:cNvCxnSpPr/>
          <p:nvPr/>
        </p:nvCxnSpPr>
        <p:spPr>
          <a:xfrm>
            <a:off x="3647728" y="2132856"/>
            <a:ext cx="2304256" cy="0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>
            <a:off x="6456040" y="4437112"/>
            <a:ext cx="2232248" cy="0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>
            <a:off x="4439816" y="3212976"/>
            <a:ext cx="2160240" cy="0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1 Rectángulo"/>
          <p:cNvSpPr/>
          <p:nvPr/>
        </p:nvSpPr>
        <p:spPr>
          <a:xfrm>
            <a:off x="1703512" y="740104"/>
            <a:ext cx="101377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Cuadro de clasificación archivística: Relación  con la estructura organizacional </a:t>
            </a: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3 Marcador de número de diapositiva"/>
          <p:cNvSpPr txBox="1">
            <a:spLocks/>
          </p:cNvSpPr>
          <p:nvPr/>
        </p:nvSpPr>
        <p:spPr bwMode="auto">
          <a:xfrm>
            <a:off x="11064552" y="5949280"/>
            <a:ext cx="432048" cy="288032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31A193-7EF7-4734-A198-E0903407063B}" type="slidenum">
              <a:rPr kumimoji="0" lang="es-MX" altLang="es-ES" sz="105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MX" altLang="es-ES" sz="10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23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5"/>
          <p:cNvSpPr>
            <a:spLocks noChangeArrowheads="1"/>
          </p:cNvSpPr>
          <p:nvPr/>
        </p:nvSpPr>
        <p:spPr bwMode="auto">
          <a:xfrm>
            <a:off x="0" y="164721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3880530" y="5521174"/>
            <a:ext cx="137953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5. Control intelectual y de representación</a:t>
            </a:r>
            <a:endParaRPr kumimoji="0" lang="es-ES" altLang="es-MX" sz="11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1 Rectángulo"/>
          <p:cNvSpPr/>
          <p:nvPr/>
        </p:nvSpPr>
        <p:spPr>
          <a:xfrm>
            <a:off x="2736529" y="620688"/>
            <a:ext cx="74510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sz="2400" b="1" dirty="0">
                <a:solidFill>
                  <a:prstClr val="black"/>
                </a:solidFill>
                <a:latin typeface="Candara" panose="020E0502030303020204" pitchFamily="34" charset="0"/>
                <a:cs typeface="+mn-cs"/>
              </a:rPr>
              <a:t>Cuadro de clasificación archivística: Estructura arbórea </a:t>
            </a:r>
            <a:endParaRPr lang="es-MX" sz="2400" dirty="0">
              <a:solidFill>
                <a:prstClr val="black"/>
              </a:solidFill>
              <a:latin typeface="Candara" panose="020E0502030303020204" pitchFamily="34" charset="0"/>
              <a:cs typeface="+mn-cs"/>
            </a:endParaRPr>
          </a:p>
        </p:txBody>
      </p:sp>
      <p:graphicFrame>
        <p:nvGraphicFramePr>
          <p:cNvPr id="9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8345361"/>
              </p:ext>
            </p:extLst>
          </p:nvPr>
        </p:nvGraphicFramePr>
        <p:xfrm>
          <a:off x="1991544" y="1340046"/>
          <a:ext cx="8196064" cy="4758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3 Marcador de número de diapositiva"/>
          <p:cNvSpPr txBox="1">
            <a:spLocks/>
          </p:cNvSpPr>
          <p:nvPr/>
        </p:nvSpPr>
        <p:spPr bwMode="auto">
          <a:xfrm>
            <a:off x="11064552" y="5949280"/>
            <a:ext cx="432048" cy="288032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31A193-7EF7-4734-A198-E0903407063B}" type="slidenum">
              <a:rPr kumimoji="0" lang="es-MX" altLang="es-ES" sz="105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MX" altLang="es-ES" sz="10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696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7"/>
          <p:cNvSpPr>
            <a:spLocks noChangeArrowheads="1"/>
          </p:cNvSpPr>
          <p:nvPr/>
        </p:nvSpPr>
        <p:spPr bwMode="auto">
          <a:xfrm>
            <a:off x="152400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 altLang="es-MX"/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5360" y="6021288"/>
            <a:ext cx="5060511" cy="216024"/>
          </a:xfrm>
          <a:prstGeom prst="rect">
            <a:avLst/>
          </a:prstGeom>
        </p:spPr>
        <p:txBody>
          <a:bodyPr/>
          <a:lstStyle/>
          <a:p>
            <a:pPr algn="l"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Instrumentos de Control y Consulta Archivística</a:t>
            </a:r>
            <a:endParaRPr lang="es-MX" sz="1600" b="1" dirty="0">
              <a:solidFill>
                <a:schemeClr val="tx2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/>
              <a:cs typeface="Times New Roman"/>
            </a:endParaRPr>
          </a:p>
        </p:txBody>
      </p:sp>
      <p:sp>
        <p:nvSpPr>
          <p:cNvPr id="7" name="1 Rectángulo"/>
          <p:cNvSpPr/>
          <p:nvPr/>
        </p:nvSpPr>
        <p:spPr>
          <a:xfrm>
            <a:off x="2495600" y="556122"/>
            <a:ext cx="82285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>
                <a:latin typeface="Century Gothic" panose="020B0502020202020204" pitchFamily="34" charset="0"/>
              </a:rPr>
              <a:t>Cuadro general de clasificación archivística: ejemplo</a:t>
            </a:r>
            <a:endParaRPr lang="es-MX" sz="2400" dirty="0">
              <a:latin typeface="Century Gothic" panose="020B0502020202020204" pitchFamily="34" charset="0"/>
            </a:endParaRPr>
          </a:p>
        </p:txBody>
      </p:sp>
      <p:sp>
        <p:nvSpPr>
          <p:cNvPr id="6" name="3 Marcador de número de diapositiva"/>
          <p:cNvSpPr txBox="1">
            <a:spLocks/>
          </p:cNvSpPr>
          <p:nvPr/>
        </p:nvSpPr>
        <p:spPr bwMode="auto">
          <a:xfrm>
            <a:off x="11064552" y="5927629"/>
            <a:ext cx="432048" cy="309683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C89913E1-8DC9-4878-A6E1-2C878E6B7094}" type="slidenum">
              <a:rPr lang="es-MX" altLang="es-ES" sz="1050" b="1" smtClean="0">
                <a:solidFill>
                  <a:srgbClr val="000000"/>
                </a:solidFill>
                <a:latin typeface="Century Gothic" panose="020B0502020202020204" pitchFamily="34" charset="0"/>
              </a:rPr>
              <a:t>8</a:t>
            </a:fld>
            <a:endParaRPr lang="es-MX" altLang="es-ES" sz="105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934356"/>
              </p:ext>
            </p:extLst>
          </p:nvPr>
        </p:nvGraphicFramePr>
        <p:xfrm>
          <a:off x="1991544" y="1103093"/>
          <a:ext cx="8496944" cy="4824536"/>
        </p:xfrm>
        <a:graphic>
          <a:graphicData uri="http://schemas.openxmlformats.org/drawingml/2006/table">
            <a:tbl>
              <a:tblPr/>
              <a:tblGrid>
                <a:gridCol w="1560095">
                  <a:extLst>
                    <a:ext uri="{9D8B030D-6E8A-4147-A177-3AD203B41FA5}">
                      <a16:colId xmlns:a16="http://schemas.microsoft.com/office/drawing/2014/main" val="392563432"/>
                    </a:ext>
                  </a:extLst>
                </a:gridCol>
                <a:gridCol w="6936849">
                  <a:extLst>
                    <a:ext uri="{9D8B030D-6E8A-4147-A177-3AD203B41FA5}">
                      <a16:colId xmlns:a16="http://schemas.microsoft.com/office/drawing/2014/main" val="753493062"/>
                    </a:ext>
                  </a:extLst>
                </a:gridCol>
              </a:tblGrid>
              <a:tr h="25057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CODIGO DE CLASIFICACIÓN</a:t>
                      </a:r>
                    </a:p>
                  </a:txBody>
                  <a:tcPr marL="8206" marR="8206" marT="8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NIVELES DE DESCRIPCIÓN DOCUMENTAL</a:t>
                      </a:r>
                    </a:p>
                  </a:txBody>
                  <a:tcPr marL="8206" marR="8206" marT="8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189283"/>
                  </a:ext>
                </a:extLst>
              </a:tr>
              <a:tr h="16861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 SECCIÓN (SC), SERIE (SE), SUBSERIE (SS)</a:t>
                      </a:r>
                    </a:p>
                  </a:txBody>
                  <a:tcPr marL="8206" marR="8206" marT="8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782969"/>
                  </a:ext>
                </a:extLst>
              </a:tr>
              <a:tr h="279704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SC01S</a:t>
                      </a:r>
                    </a:p>
                  </a:txBody>
                  <a:tcPr marL="8206" marR="8206" marT="8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PLENO</a:t>
                      </a:r>
                    </a:p>
                  </a:txBody>
                  <a:tcPr marL="8206" marR="8206" marT="82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045575"/>
                  </a:ext>
                </a:extLst>
              </a:tr>
              <a:tr h="27970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SE01</a:t>
                      </a:r>
                    </a:p>
                  </a:txBody>
                  <a:tcPr marL="8206" marR="8206" marT="8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PLENO</a:t>
                      </a:r>
                    </a:p>
                  </a:txBody>
                  <a:tcPr marL="8206" marR="8206" marT="8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743479"/>
                  </a:ext>
                </a:extLst>
              </a:tr>
              <a:tr h="279704"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SS01</a:t>
                      </a:r>
                    </a:p>
                  </a:txBody>
                  <a:tcPr marL="8206" marR="8206" marT="8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Actas de las Sesiones Ordinarias y Extraordinarias en materia de la LFTAIP</a:t>
                      </a:r>
                    </a:p>
                  </a:txBody>
                  <a:tcPr marL="8206" marR="8206" marT="8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413268"/>
                  </a:ext>
                </a:extLst>
              </a:tr>
              <a:tr h="279704"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SS02</a:t>
                      </a:r>
                    </a:p>
                  </a:txBody>
                  <a:tcPr marL="8206" marR="8206" marT="8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Actas de las Sesiones Ordinarias y Extraordinarias en materia de la LFPDPPP</a:t>
                      </a:r>
                    </a:p>
                  </a:txBody>
                  <a:tcPr marL="8206" marR="8206" marT="8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776069"/>
                  </a:ext>
                </a:extLst>
              </a:tr>
              <a:tr h="459515"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SS03</a:t>
                      </a:r>
                    </a:p>
                  </a:txBody>
                  <a:tcPr marL="8206" marR="8206" marT="8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Actas de las Sesiones Ordinarias y Extraordinarias en materia presupuestal y administrativa</a:t>
                      </a:r>
                    </a:p>
                  </a:txBody>
                  <a:tcPr marL="8206" marR="8206" marT="8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344752"/>
                  </a:ext>
                </a:extLst>
              </a:tr>
              <a:tr h="27970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SE02</a:t>
                      </a:r>
                    </a:p>
                  </a:txBody>
                  <a:tcPr marL="8206" marR="8206" marT="8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CUMPLIMIENTO DE ACUERDOS APROBADOS POR EL PLENO</a:t>
                      </a:r>
                    </a:p>
                  </a:txBody>
                  <a:tcPr marL="8206" marR="8206" marT="8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933096"/>
                  </a:ext>
                </a:extLst>
              </a:tr>
              <a:tr h="55940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SE03</a:t>
                      </a:r>
                    </a:p>
                  </a:txBody>
                  <a:tcPr marL="8206" marR="8206" marT="8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ESTADÍSTICA DEL ESTADO QUE GUARDAN LOS MEDIOS DE IMPUGNACIÓN INGRESADOS AL INSTITUTO</a:t>
                      </a:r>
                    </a:p>
                  </a:txBody>
                  <a:tcPr marL="8206" marR="8206" marT="8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328705"/>
                  </a:ext>
                </a:extLst>
              </a:tr>
              <a:tr h="52944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SE04</a:t>
                      </a:r>
                    </a:p>
                  </a:txBody>
                  <a:tcPr marL="8206" marR="8206" marT="8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SEGUIMIENTO A LAS DENUNCIAS PRESENTADAS POR INCUMPLIMIENTO DE LAS RESOLUCIONES</a:t>
                      </a:r>
                    </a:p>
                  </a:txBody>
                  <a:tcPr marL="8206" marR="8206" marT="8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3309951"/>
                  </a:ext>
                </a:extLst>
              </a:tr>
              <a:tr h="49947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SE05</a:t>
                      </a:r>
                    </a:p>
                  </a:txBody>
                  <a:tcPr marL="8206" marR="8206" marT="8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SEGUIMIENTO A LAS VISTAS ORDENADAS POR EL PLENO A LOS ÓRGANOS INTERNOS DE CONTROL</a:t>
                      </a:r>
                    </a:p>
                  </a:txBody>
                  <a:tcPr marL="8206" marR="8206" marT="8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409486"/>
                  </a:ext>
                </a:extLst>
              </a:tr>
              <a:tr h="319664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SC02S</a:t>
                      </a:r>
                    </a:p>
                  </a:txBody>
                  <a:tcPr marL="8206" marR="8206" marT="8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ACCESO A LA INFORMACIÓN</a:t>
                      </a:r>
                    </a:p>
                  </a:txBody>
                  <a:tcPr marL="8206" marR="8206" marT="82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028542"/>
                  </a:ext>
                </a:extLst>
              </a:tr>
              <a:tr h="31966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SE01</a:t>
                      </a:r>
                    </a:p>
                  </a:txBody>
                  <a:tcPr marL="8206" marR="8206" marT="8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RECURSOS</a:t>
                      </a:r>
                    </a:p>
                  </a:txBody>
                  <a:tcPr marL="8206" marR="8206" marT="8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96434"/>
                  </a:ext>
                </a:extLst>
              </a:tr>
              <a:tr h="319664"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SS01</a:t>
                      </a:r>
                    </a:p>
                  </a:txBody>
                  <a:tcPr marL="8206" marR="8206" marT="8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Recurso de revisión </a:t>
                      </a:r>
                    </a:p>
                  </a:txBody>
                  <a:tcPr marL="8206" marR="8206" marT="8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6633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0286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3 CuadroTexto"/>
          <p:cNvSpPr txBox="1">
            <a:spLocks noChangeArrowheads="1"/>
          </p:cNvSpPr>
          <p:nvPr/>
        </p:nvSpPr>
        <p:spPr bwMode="auto">
          <a:xfrm>
            <a:off x="3760788" y="1414247"/>
            <a:ext cx="4786312" cy="4302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MX" altLang="es-MX" sz="2200" b="1" dirty="0">
                <a:latin typeface="+mj-lt"/>
                <a:cs typeface="Arial" charset="0"/>
              </a:rPr>
              <a:t>Primer paso fundamental</a:t>
            </a:r>
          </a:p>
        </p:txBody>
      </p:sp>
      <p:sp>
        <p:nvSpPr>
          <p:cNvPr id="34820" name="4 CuadroTexto"/>
          <p:cNvSpPr txBox="1">
            <a:spLocks noChangeArrowheads="1"/>
          </p:cNvSpPr>
          <p:nvPr/>
        </p:nvSpPr>
        <p:spPr bwMode="auto">
          <a:xfrm>
            <a:off x="5303912" y="1823955"/>
            <a:ext cx="1643062" cy="4616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MX" altLang="es-MX" sz="2400" b="1" dirty="0">
                <a:solidFill>
                  <a:srgbClr val="C00000"/>
                </a:solidFill>
                <a:latin typeface="+mj-lt"/>
                <a:cs typeface="Arial" charset="0"/>
              </a:rPr>
              <a:t>Analizar</a:t>
            </a:r>
          </a:p>
        </p:txBody>
      </p:sp>
      <p:sp>
        <p:nvSpPr>
          <p:cNvPr id="34822" name="8 CuadroTexto"/>
          <p:cNvSpPr txBox="1">
            <a:spLocks noChangeArrowheads="1"/>
          </p:cNvSpPr>
          <p:nvPr/>
        </p:nvSpPr>
        <p:spPr bwMode="auto">
          <a:xfrm>
            <a:off x="1040900" y="4213227"/>
            <a:ext cx="1928813" cy="4302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MX" altLang="es-MX" sz="2200" b="1" dirty="0">
                <a:latin typeface="+mj-lt"/>
                <a:cs typeface="Arial" charset="0"/>
              </a:rPr>
              <a:t>su Historia</a:t>
            </a:r>
          </a:p>
        </p:txBody>
      </p:sp>
      <p:sp>
        <p:nvSpPr>
          <p:cNvPr id="34823" name="9 CuadroTexto"/>
          <p:cNvSpPr txBox="1">
            <a:spLocks noChangeArrowheads="1"/>
          </p:cNvSpPr>
          <p:nvPr/>
        </p:nvSpPr>
        <p:spPr bwMode="auto">
          <a:xfrm>
            <a:off x="1882775" y="5487194"/>
            <a:ext cx="2357438" cy="431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MX" altLang="es-MX" sz="2200" b="1" dirty="0">
                <a:latin typeface="+mj-lt"/>
                <a:cs typeface="Arial" charset="0"/>
              </a:rPr>
              <a:t>sus Funciones</a:t>
            </a:r>
          </a:p>
        </p:txBody>
      </p:sp>
      <p:sp>
        <p:nvSpPr>
          <p:cNvPr id="34824" name="10 CuadroTexto"/>
          <p:cNvSpPr txBox="1">
            <a:spLocks noChangeArrowheads="1"/>
          </p:cNvSpPr>
          <p:nvPr/>
        </p:nvSpPr>
        <p:spPr bwMode="auto">
          <a:xfrm>
            <a:off x="4735514" y="5597401"/>
            <a:ext cx="2571750" cy="4302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MX" altLang="es-MX" sz="2200" b="1" dirty="0">
                <a:latin typeface="+mj-lt"/>
                <a:cs typeface="Arial" charset="0"/>
              </a:rPr>
              <a:t>sus Estructuras</a:t>
            </a:r>
          </a:p>
        </p:txBody>
      </p:sp>
      <p:sp>
        <p:nvSpPr>
          <p:cNvPr id="34825" name="11 CuadroTexto"/>
          <p:cNvSpPr txBox="1">
            <a:spLocks noChangeArrowheads="1"/>
          </p:cNvSpPr>
          <p:nvPr/>
        </p:nvSpPr>
        <p:spPr bwMode="auto">
          <a:xfrm>
            <a:off x="7453313" y="5337394"/>
            <a:ext cx="2786062" cy="4302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MX" altLang="es-MX" sz="2200" b="1" dirty="0">
                <a:latin typeface="+mj-lt"/>
                <a:cs typeface="Arial" charset="0"/>
              </a:rPr>
              <a:t>sus Reglamentos</a:t>
            </a:r>
          </a:p>
        </p:txBody>
      </p:sp>
      <p:sp>
        <p:nvSpPr>
          <p:cNvPr id="34826" name="12 CuadroTexto"/>
          <p:cNvSpPr txBox="1">
            <a:spLocks noChangeArrowheads="1"/>
          </p:cNvSpPr>
          <p:nvPr/>
        </p:nvSpPr>
        <p:spPr bwMode="auto">
          <a:xfrm>
            <a:off x="8308978" y="4508717"/>
            <a:ext cx="3143250" cy="4302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MX" altLang="es-MX" sz="2200" b="1" dirty="0">
                <a:latin typeface="+mj-lt"/>
                <a:cs typeface="Arial" charset="0"/>
              </a:rPr>
              <a:t>sus Normas o Leyes</a:t>
            </a:r>
          </a:p>
        </p:txBody>
      </p:sp>
      <p:cxnSp>
        <p:nvCxnSpPr>
          <p:cNvPr id="17" name="16 Conector recto de flecha"/>
          <p:cNvCxnSpPr/>
          <p:nvPr/>
        </p:nvCxnSpPr>
        <p:spPr>
          <a:xfrm flipH="1">
            <a:off x="2738439" y="3644900"/>
            <a:ext cx="3286125" cy="99853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flipH="1">
            <a:off x="4167189" y="3644900"/>
            <a:ext cx="1857375" cy="186055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>
            <a:off x="6024563" y="3644900"/>
            <a:ext cx="0" cy="184785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>
            <a:off x="6024563" y="3644901"/>
            <a:ext cx="2195512" cy="160337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>
            <a:off x="6024563" y="3644900"/>
            <a:ext cx="3186112" cy="8255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9" y="1295401"/>
            <a:ext cx="174148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100" y="1295401"/>
            <a:ext cx="17399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3380202" y="550125"/>
            <a:ext cx="6036848" cy="5429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l">
              <a:spcAft>
                <a:spcPts val="0"/>
              </a:spcAft>
              <a:defRPr/>
            </a:pPr>
            <a:r>
              <a:rPr lang="es-MX" altLang="es-MX" sz="1800" b="1" kern="0" dirty="0">
                <a:solidFill>
                  <a:schemeClr val="accent3"/>
                </a:solidFill>
              </a:rPr>
              <a:t>Cuadro de Clasificación Archivística : Elaboración</a:t>
            </a:r>
            <a:endParaRPr lang="es-MX" sz="1800" b="1" kern="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/>
              <a:cs typeface="Times New Roman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235" y="2278596"/>
            <a:ext cx="1654460" cy="1654460"/>
          </a:xfrm>
          <a:prstGeom prst="rect">
            <a:avLst/>
          </a:prstGeom>
        </p:spPr>
      </p:pic>
      <p:sp>
        <p:nvSpPr>
          <p:cNvPr id="18" name="3 Marcador de número de diapositiva"/>
          <p:cNvSpPr txBox="1">
            <a:spLocks/>
          </p:cNvSpPr>
          <p:nvPr/>
        </p:nvSpPr>
        <p:spPr bwMode="auto">
          <a:xfrm>
            <a:off x="11049199" y="5977515"/>
            <a:ext cx="432048" cy="288032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C0393091-FE65-49D8-B068-86B2611EFC03}" type="slidenum">
              <a:rPr lang="es-MX" altLang="es-ES" sz="1050" b="1" smtClean="0">
                <a:solidFill>
                  <a:srgbClr val="000000"/>
                </a:solidFill>
                <a:latin typeface="Century Gothic" panose="020B0502020202020204" pitchFamily="34" charset="0"/>
              </a:rPr>
              <a:t>9</a:t>
            </a:fld>
            <a:endParaRPr lang="es-MX" altLang="es-ES" sz="105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 advClick="0"/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16352</TotalTime>
  <Words>2093</Words>
  <Application>Microsoft Office PowerPoint</Application>
  <PresentationFormat>Panorámica</PresentationFormat>
  <Paragraphs>499</Paragraphs>
  <Slides>46</Slides>
  <Notes>35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46</vt:i4>
      </vt:variant>
    </vt:vector>
  </HeadingPairs>
  <TitlesOfParts>
    <vt:vector size="60" baseType="lpstr">
      <vt:lpstr>Angsana New</vt:lpstr>
      <vt:lpstr>Aparajita</vt:lpstr>
      <vt:lpstr>Arial</vt:lpstr>
      <vt:lpstr>Arial Narrow</vt:lpstr>
      <vt:lpstr>Calibri</vt:lpstr>
      <vt:lpstr>Candara</vt:lpstr>
      <vt:lpstr>Century Gothic</vt:lpstr>
      <vt:lpstr>Times</vt:lpstr>
      <vt:lpstr>Times New Roman</vt:lpstr>
      <vt:lpstr>Verdana</vt:lpstr>
      <vt:lpstr>Wingdings</vt:lpstr>
      <vt:lpstr>1_Default Design</vt:lpstr>
      <vt:lpstr>2_Default Design</vt:lpstr>
      <vt:lpstr>3_Default Design</vt:lpstr>
      <vt:lpstr>Módulo III.  Organización documental e Instrumentos de control y consulta archivística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Instrumentos de Control y Consulta Archivística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Catálogo de Disposición Documental</vt:lpstr>
      <vt:lpstr>Presentación de PowerPoint</vt:lpstr>
      <vt:lpstr>Presentación de PowerPoint</vt:lpstr>
      <vt:lpstr>Catálogo de Disposición Documental: Elaboración </vt:lpstr>
      <vt:lpstr>Catálogo de Disposición Documental: Elaboración</vt:lpstr>
      <vt:lpstr>Catálogo de Disposición Documental: Elaboración </vt:lpstr>
      <vt:lpstr>¿Qué es la valoración?</vt:lpstr>
      <vt:lpstr>Presentación de PowerPoint</vt:lpstr>
      <vt:lpstr>Presentación de PowerPoint</vt:lpstr>
      <vt:lpstr>Presentación de PowerPoint</vt:lpstr>
      <vt:lpstr>Presentación de PowerPoint</vt:lpstr>
      <vt:lpstr>Catálogo de Disposición Documental: Elaboración </vt:lpstr>
      <vt:lpstr>Catálogo de Disposición Documental: Elaboración</vt:lpstr>
      <vt:lpstr>Presentación de PowerPoint</vt:lpstr>
      <vt:lpstr>Instrumentos de Control y Consulta Archivística</vt:lpstr>
      <vt:lpstr>Inventarios Documentales: Tipos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JERARQUIZACIÓN</vt:lpstr>
      <vt:lpstr>CODIFICACIÓN</vt:lpstr>
      <vt:lpstr>CODIFICACIÓN</vt:lpstr>
      <vt:lpstr>Valores primarios</vt:lpstr>
      <vt:lpstr>Valores secundarios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Histórico de Usuarios de Internet en México 2006-2011 (cifras en millones)</dc:title>
  <dc:creator>David Palomino Hernández</dc:creator>
  <cp:lastModifiedBy>Miriam Martínez Meza</cp:lastModifiedBy>
  <cp:revision>1047</cp:revision>
  <cp:lastPrinted>2014-11-06T22:49:52Z</cp:lastPrinted>
  <dcterms:created xsi:type="dcterms:W3CDTF">2012-05-18T17:18:22Z</dcterms:created>
  <dcterms:modified xsi:type="dcterms:W3CDTF">2017-11-16T07:48:32Z</dcterms:modified>
</cp:coreProperties>
</file>