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8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9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10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notesSlides/notesSlide11.xml" ContentType="application/vnd.openxmlformats-officedocument.presentationml.notesSlide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notesSlides/notesSlide12.xml" ContentType="application/vnd.openxmlformats-officedocument.presentationml.notesSlide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notesSlides/notesSlide13.xml" ContentType="application/vnd.openxmlformats-officedocument.presentationml.notesSlide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notesSlides/notesSlide14.xml" ContentType="application/vnd.openxmlformats-officedocument.presentationml.notesSlide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ppt/diagrams/data9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rawing90.xml" ContentType="application/vnd.ms-office.drawingml.diagramDrawing+xml"/>
  <Override PartName="/ppt/diagrams/data91.xml" ContentType="application/vnd.openxmlformats-officedocument.drawingml.diagramData+xml"/>
  <Override PartName="/ppt/diagrams/layout91.xml" ContentType="application/vnd.openxmlformats-officedocument.drawingml.diagramLayout+xml"/>
  <Override PartName="/ppt/diagrams/quickStyle91.xml" ContentType="application/vnd.openxmlformats-officedocument.drawingml.diagramStyle+xml"/>
  <Override PartName="/ppt/diagrams/colors91.xml" ContentType="application/vnd.openxmlformats-officedocument.drawingml.diagramColors+xml"/>
  <Override PartName="/ppt/diagrams/drawing91.xml" ContentType="application/vnd.ms-office.drawingml.diagramDrawing+xml"/>
  <Override PartName="/ppt/diagrams/data92.xml" ContentType="application/vnd.openxmlformats-officedocument.drawingml.diagramData+xml"/>
  <Override PartName="/ppt/diagrams/layout92.xml" ContentType="application/vnd.openxmlformats-officedocument.drawingml.diagramLayout+xml"/>
  <Override PartName="/ppt/diagrams/quickStyle92.xml" ContentType="application/vnd.openxmlformats-officedocument.drawingml.diagramStyle+xml"/>
  <Override PartName="/ppt/diagrams/colors92.xml" ContentType="application/vnd.openxmlformats-officedocument.drawingml.diagramColors+xml"/>
  <Override PartName="/ppt/diagrams/drawing92.xml" ContentType="application/vnd.ms-office.drawingml.diagramDrawing+xml"/>
  <Override PartName="/ppt/notesSlides/notesSlide15.xml" ContentType="application/vnd.openxmlformats-officedocument.presentationml.notesSlide+xml"/>
  <Override PartName="/ppt/diagrams/data93.xml" ContentType="application/vnd.openxmlformats-officedocument.drawingml.diagramData+xml"/>
  <Override PartName="/ppt/diagrams/layout93.xml" ContentType="application/vnd.openxmlformats-officedocument.drawingml.diagramLayout+xml"/>
  <Override PartName="/ppt/diagrams/quickStyle93.xml" ContentType="application/vnd.openxmlformats-officedocument.drawingml.diagramStyle+xml"/>
  <Override PartName="/ppt/diagrams/colors93.xml" ContentType="application/vnd.openxmlformats-officedocument.drawingml.diagramColors+xml"/>
  <Override PartName="/ppt/diagrams/drawing93.xml" ContentType="application/vnd.ms-office.drawingml.diagramDrawing+xml"/>
  <Override PartName="/ppt/diagrams/data94.xml" ContentType="application/vnd.openxmlformats-officedocument.drawingml.diagramData+xml"/>
  <Override PartName="/ppt/diagrams/layout94.xml" ContentType="application/vnd.openxmlformats-officedocument.drawingml.diagramLayout+xml"/>
  <Override PartName="/ppt/diagrams/quickStyle94.xml" ContentType="application/vnd.openxmlformats-officedocument.drawingml.diagramStyle+xml"/>
  <Override PartName="/ppt/diagrams/colors94.xml" ContentType="application/vnd.openxmlformats-officedocument.drawingml.diagramColors+xml"/>
  <Override PartName="/ppt/diagrams/drawing94.xml" ContentType="application/vnd.ms-office.drawingml.diagramDrawing+xml"/>
  <Override PartName="/ppt/diagrams/data95.xml" ContentType="application/vnd.openxmlformats-officedocument.drawingml.diagramData+xml"/>
  <Override PartName="/ppt/diagrams/layout95.xml" ContentType="application/vnd.openxmlformats-officedocument.drawingml.diagramLayout+xml"/>
  <Override PartName="/ppt/diagrams/quickStyle95.xml" ContentType="application/vnd.openxmlformats-officedocument.drawingml.diagramStyle+xml"/>
  <Override PartName="/ppt/diagrams/colors95.xml" ContentType="application/vnd.openxmlformats-officedocument.drawingml.diagramColors+xml"/>
  <Override PartName="/ppt/diagrams/drawing95.xml" ContentType="application/vnd.ms-office.drawingml.diagramDrawing+xml"/>
  <Override PartName="/ppt/diagrams/data96.xml" ContentType="application/vnd.openxmlformats-officedocument.drawingml.diagramData+xml"/>
  <Override PartName="/ppt/diagrams/layout96.xml" ContentType="application/vnd.openxmlformats-officedocument.drawingml.diagramLayout+xml"/>
  <Override PartName="/ppt/diagrams/quickStyle96.xml" ContentType="application/vnd.openxmlformats-officedocument.drawingml.diagramStyle+xml"/>
  <Override PartName="/ppt/diagrams/colors96.xml" ContentType="application/vnd.openxmlformats-officedocument.drawingml.diagramColors+xml"/>
  <Override PartName="/ppt/diagrams/drawing96.xml" ContentType="application/vnd.ms-office.drawingml.diagramDrawing+xml"/>
  <Override PartName="/ppt/diagrams/data97.xml" ContentType="application/vnd.openxmlformats-officedocument.drawingml.diagramData+xml"/>
  <Override PartName="/ppt/diagrams/layout97.xml" ContentType="application/vnd.openxmlformats-officedocument.drawingml.diagramLayout+xml"/>
  <Override PartName="/ppt/diagrams/quickStyle97.xml" ContentType="application/vnd.openxmlformats-officedocument.drawingml.diagramStyle+xml"/>
  <Override PartName="/ppt/diagrams/colors97.xml" ContentType="application/vnd.openxmlformats-officedocument.drawingml.diagramColors+xml"/>
  <Override PartName="/ppt/diagrams/drawing97.xml" ContentType="application/vnd.ms-office.drawingml.diagramDrawing+xml"/>
  <Override PartName="/ppt/diagrams/data98.xml" ContentType="application/vnd.openxmlformats-officedocument.drawingml.diagramData+xml"/>
  <Override PartName="/ppt/diagrams/layout98.xml" ContentType="application/vnd.openxmlformats-officedocument.drawingml.diagramLayout+xml"/>
  <Override PartName="/ppt/diagrams/quickStyle98.xml" ContentType="application/vnd.openxmlformats-officedocument.drawingml.diagramStyle+xml"/>
  <Override PartName="/ppt/diagrams/colors98.xml" ContentType="application/vnd.openxmlformats-officedocument.drawingml.diagramColors+xml"/>
  <Override PartName="/ppt/diagrams/drawing98.xml" ContentType="application/vnd.ms-office.drawingml.diagramDrawing+xml"/>
  <Override PartName="/ppt/diagrams/data99.xml" ContentType="application/vnd.openxmlformats-officedocument.drawingml.diagramData+xml"/>
  <Override PartName="/ppt/diagrams/layout99.xml" ContentType="application/vnd.openxmlformats-officedocument.drawingml.diagramLayout+xml"/>
  <Override PartName="/ppt/diagrams/quickStyle99.xml" ContentType="application/vnd.openxmlformats-officedocument.drawingml.diagramStyle+xml"/>
  <Override PartName="/ppt/diagrams/colors99.xml" ContentType="application/vnd.openxmlformats-officedocument.drawingml.diagramColors+xml"/>
  <Override PartName="/ppt/diagrams/drawing99.xml" ContentType="application/vnd.ms-office.drawingml.diagramDrawing+xml"/>
  <Override PartName="/ppt/diagrams/data100.xml" ContentType="application/vnd.openxmlformats-officedocument.drawingml.diagramData+xml"/>
  <Override PartName="/ppt/diagrams/layout100.xml" ContentType="application/vnd.openxmlformats-officedocument.drawingml.diagramLayout+xml"/>
  <Override PartName="/ppt/diagrams/quickStyle100.xml" ContentType="application/vnd.openxmlformats-officedocument.drawingml.diagramStyle+xml"/>
  <Override PartName="/ppt/diagrams/colors100.xml" ContentType="application/vnd.openxmlformats-officedocument.drawingml.diagramColors+xml"/>
  <Override PartName="/ppt/diagrams/drawing100.xml" ContentType="application/vnd.ms-office.drawingml.diagramDrawing+xml"/>
  <Override PartName="/ppt/diagrams/data101.xml" ContentType="application/vnd.openxmlformats-officedocument.drawingml.diagramData+xml"/>
  <Override PartName="/ppt/diagrams/layout101.xml" ContentType="application/vnd.openxmlformats-officedocument.drawingml.diagramLayout+xml"/>
  <Override PartName="/ppt/diagrams/quickStyle101.xml" ContentType="application/vnd.openxmlformats-officedocument.drawingml.diagramStyle+xml"/>
  <Override PartName="/ppt/diagrams/colors101.xml" ContentType="application/vnd.openxmlformats-officedocument.drawingml.diagramColors+xml"/>
  <Override PartName="/ppt/diagrams/drawing101.xml" ContentType="application/vnd.ms-office.drawingml.diagramDrawing+xml"/>
  <Override PartName="/ppt/diagrams/data102.xml" ContentType="application/vnd.openxmlformats-officedocument.drawingml.diagramData+xml"/>
  <Override PartName="/ppt/diagrams/layout102.xml" ContentType="application/vnd.openxmlformats-officedocument.drawingml.diagramLayout+xml"/>
  <Override PartName="/ppt/diagrams/quickStyle102.xml" ContentType="application/vnd.openxmlformats-officedocument.drawingml.diagramStyle+xml"/>
  <Override PartName="/ppt/diagrams/colors102.xml" ContentType="application/vnd.openxmlformats-officedocument.drawingml.diagramColors+xml"/>
  <Override PartName="/ppt/diagrams/drawing102.xml" ContentType="application/vnd.ms-office.drawingml.diagramDrawing+xml"/>
  <Override PartName="/ppt/diagrams/data103.xml" ContentType="application/vnd.openxmlformats-officedocument.drawingml.diagramData+xml"/>
  <Override PartName="/ppt/diagrams/layout103.xml" ContentType="application/vnd.openxmlformats-officedocument.drawingml.diagramLayout+xml"/>
  <Override PartName="/ppt/diagrams/quickStyle103.xml" ContentType="application/vnd.openxmlformats-officedocument.drawingml.diagramStyle+xml"/>
  <Override PartName="/ppt/diagrams/colors103.xml" ContentType="application/vnd.openxmlformats-officedocument.drawingml.diagramColors+xml"/>
  <Override PartName="/ppt/diagrams/drawing103.xml" ContentType="application/vnd.ms-office.drawingml.diagramDrawing+xml"/>
  <Override PartName="/ppt/diagrams/data104.xml" ContentType="application/vnd.openxmlformats-officedocument.drawingml.diagramData+xml"/>
  <Override PartName="/ppt/diagrams/layout104.xml" ContentType="application/vnd.openxmlformats-officedocument.drawingml.diagramLayout+xml"/>
  <Override PartName="/ppt/diagrams/quickStyle104.xml" ContentType="application/vnd.openxmlformats-officedocument.drawingml.diagramStyle+xml"/>
  <Override PartName="/ppt/diagrams/colors104.xml" ContentType="application/vnd.openxmlformats-officedocument.drawingml.diagramColors+xml"/>
  <Override PartName="/ppt/diagrams/drawing104.xml" ContentType="application/vnd.ms-office.drawingml.diagramDrawing+xml"/>
  <Override PartName="/ppt/diagrams/data105.xml" ContentType="application/vnd.openxmlformats-officedocument.drawingml.diagramData+xml"/>
  <Override PartName="/ppt/diagrams/layout105.xml" ContentType="application/vnd.openxmlformats-officedocument.drawingml.diagramLayout+xml"/>
  <Override PartName="/ppt/diagrams/quickStyle105.xml" ContentType="application/vnd.openxmlformats-officedocument.drawingml.diagramStyle+xml"/>
  <Override PartName="/ppt/diagrams/colors105.xml" ContentType="application/vnd.openxmlformats-officedocument.drawingml.diagramColors+xml"/>
  <Override PartName="/ppt/diagrams/drawing105.xml" ContentType="application/vnd.ms-office.drawingml.diagramDrawing+xml"/>
  <Override PartName="/ppt/diagrams/data106.xml" ContentType="application/vnd.openxmlformats-officedocument.drawingml.diagramData+xml"/>
  <Override PartName="/ppt/diagrams/layout106.xml" ContentType="application/vnd.openxmlformats-officedocument.drawingml.diagramLayout+xml"/>
  <Override PartName="/ppt/diagrams/quickStyle106.xml" ContentType="application/vnd.openxmlformats-officedocument.drawingml.diagramStyle+xml"/>
  <Override PartName="/ppt/diagrams/colors106.xml" ContentType="application/vnd.openxmlformats-officedocument.drawingml.diagramColors+xml"/>
  <Override PartName="/ppt/diagrams/drawing106.xml" ContentType="application/vnd.ms-office.drawingml.diagramDrawing+xml"/>
  <Override PartName="/ppt/diagrams/data107.xml" ContentType="application/vnd.openxmlformats-officedocument.drawingml.diagramData+xml"/>
  <Override PartName="/ppt/diagrams/layout107.xml" ContentType="application/vnd.openxmlformats-officedocument.drawingml.diagramLayout+xml"/>
  <Override PartName="/ppt/diagrams/quickStyle107.xml" ContentType="application/vnd.openxmlformats-officedocument.drawingml.diagramStyle+xml"/>
  <Override PartName="/ppt/diagrams/colors107.xml" ContentType="application/vnd.openxmlformats-officedocument.drawingml.diagramColors+xml"/>
  <Override PartName="/ppt/diagrams/drawing107.xml" ContentType="application/vnd.ms-office.drawingml.diagramDrawing+xml"/>
  <Override PartName="/ppt/diagrams/data108.xml" ContentType="application/vnd.openxmlformats-officedocument.drawingml.diagramData+xml"/>
  <Override PartName="/ppt/diagrams/layout108.xml" ContentType="application/vnd.openxmlformats-officedocument.drawingml.diagramLayout+xml"/>
  <Override PartName="/ppt/diagrams/quickStyle108.xml" ContentType="application/vnd.openxmlformats-officedocument.drawingml.diagramStyle+xml"/>
  <Override PartName="/ppt/diagrams/colors108.xml" ContentType="application/vnd.openxmlformats-officedocument.drawingml.diagramColors+xml"/>
  <Override PartName="/ppt/diagrams/drawing108.xml" ContentType="application/vnd.ms-office.drawingml.diagramDrawing+xml"/>
  <Override PartName="/ppt/diagrams/data109.xml" ContentType="application/vnd.openxmlformats-officedocument.drawingml.diagramData+xml"/>
  <Override PartName="/ppt/diagrams/layout109.xml" ContentType="application/vnd.openxmlformats-officedocument.drawingml.diagramLayout+xml"/>
  <Override PartName="/ppt/diagrams/quickStyle109.xml" ContentType="application/vnd.openxmlformats-officedocument.drawingml.diagramStyle+xml"/>
  <Override PartName="/ppt/diagrams/colors109.xml" ContentType="application/vnd.openxmlformats-officedocument.drawingml.diagramColors+xml"/>
  <Override PartName="/ppt/diagrams/drawing109.xml" ContentType="application/vnd.ms-office.drawingml.diagramDrawing+xml"/>
  <Override PartName="/ppt/diagrams/data11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  <Override PartName="/ppt/diagrams/drawing110.xml" ContentType="application/vnd.ms-office.drawingml.diagramDrawing+xml"/>
  <Override PartName="/ppt/diagrams/data111.xml" ContentType="application/vnd.openxmlformats-officedocument.drawingml.diagramData+xml"/>
  <Override PartName="/ppt/diagrams/layout111.xml" ContentType="application/vnd.openxmlformats-officedocument.drawingml.diagramLayout+xml"/>
  <Override PartName="/ppt/diagrams/quickStyle111.xml" ContentType="application/vnd.openxmlformats-officedocument.drawingml.diagramStyle+xml"/>
  <Override PartName="/ppt/diagrams/colors111.xml" ContentType="application/vnd.openxmlformats-officedocument.drawingml.diagramColors+xml"/>
  <Override PartName="/ppt/diagrams/drawing111.xml" ContentType="application/vnd.ms-office.drawingml.diagramDrawing+xml"/>
  <Override PartName="/ppt/diagrams/data112.xml" ContentType="application/vnd.openxmlformats-officedocument.drawingml.diagramData+xml"/>
  <Override PartName="/ppt/diagrams/layout112.xml" ContentType="application/vnd.openxmlformats-officedocument.drawingml.diagramLayout+xml"/>
  <Override PartName="/ppt/diagrams/quickStyle112.xml" ContentType="application/vnd.openxmlformats-officedocument.drawingml.diagramStyle+xml"/>
  <Override PartName="/ppt/diagrams/colors112.xml" ContentType="application/vnd.openxmlformats-officedocument.drawingml.diagramColors+xml"/>
  <Override PartName="/ppt/diagrams/drawing112.xml" ContentType="application/vnd.ms-office.drawingml.diagramDrawing+xml"/>
  <Override PartName="/ppt/diagrams/data113.xml" ContentType="application/vnd.openxmlformats-officedocument.drawingml.diagramData+xml"/>
  <Override PartName="/ppt/diagrams/layout113.xml" ContentType="application/vnd.openxmlformats-officedocument.drawingml.diagramLayout+xml"/>
  <Override PartName="/ppt/diagrams/quickStyle113.xml" ContentType="application/vnd.openxmlformats-officedocument.drawingml.diagramStyle+xml"/>
  <Override PartName="/ppt/diagrams/colors113.xml" ContentType="application/vnd.openxmlformats-officedocument.drawingml.diagramColors+xml"/>
  <Override PartName="/ppt/diagrams/drawing113.xml" ContentType="application/vnd.ms-office.drawingml.diagramDrawing+xml"/>
  <Override PartName="/ppt/diagrams/data114.xml" ContentType="application/vnd.openxmlformats-officedocument.drawingml.diagramData+xml"/>
  <Override PartName="/ppt/diagrams/layout114.xml" ContentType="application/vnd.openxmlformats-officedocument.drawingml.diagramLayout+xml"/>
  <Override PartName="/ppt/diagrams/quickStyle114.xml" ContentType="application/vnd.openxmlformats-officedocument.drawingml.diagramStyle+xml"/>
  <Override PartName="/ppt/diagrams/colors114.xml" ContentType="application/vnd.openxmlformats-officedocument.drawingml.diagramColors+xml"/>
  <Override PartName="/ppt/diagrams/drawing114.xml" ContentType="application/vnd.ms-office.drawingml.diagramDrawing+xml"/>
  <Override PartName="/ppt/diagrams/data115.xml" ContentType="application/vnd.openxmlformats-officedocument.drawingml.diagramData+xml"/>
  <Override PartName="/ppt/diagrams/layout115.xml" ContentType="application/vnd.openxmlformats-officedocument.drawingml.diagramLayout+xml"/>
  <Override PartName="/ppt/diagrams/quickStyle115.xml" ContentType="application/vnd.openxmlformats-officedocument.drawingml.diagramStyle+xml"/>
  <Override PartName="/ppt/diagrams/colors115.xml" ContentType="application/vnd.openxmlformats-officedocument.drawingml.diagramColors+xml"/>
  <Override PartName="/ppt/diagrams/drawing115.xml" ContentType="application/vnd.ms-office.drawingml.diagramDrawing+xml"/>
  <Override PartName="/ppt/diagrams/data116.xml" ContentType="application/vnd.openxmlformats-officedocument.drawingml.diagramData+xml"/>
  <Override PartName="/ppt/diagrams/layout116.xml" ContentType="application/vnd.openxmlformats-officedocument.drawingml.diagramLayout+xml"/>
  <Override PartName="/ppt/diagrams/quickStyle116.xml" ContentType="application/vnd.openxmlformats-officedocument.drawingml.diagramStyle+xml"/>
  <Override PartName="/ppt/diagrams/colors116.xml" ContentType="application/vnd.openxmlformats-officedocument.drawingml.diagramColors+xml"/>
  <Override PartName="/ppt/diagrams/drawing116.xml" ContentType="application/vnd.ms-office.drawingml.diagramDrawing+xml"/>
  <Override PartName="/ppt/diagrams/data117.xml" ContentType="application/vnd.openxmlformats-officedocument.drawingml.diagramData+xml"/>
  <Override PartName="/ppt/diagrams/layout117.xml" ContentType="application/vnd.openxmlformats-officedocument.drawingml.diagramLayout+xml"/>
  <Override PartName="/ppt/diagrams/quickStyle117.xml" ContentType="application/vnd.openxmlformats-officedocument.drawingml.diagramStyle+xml"/>
  <Override PartName="/ppt/diagrams/colors117.xml" ContentType="application/vnd.openxmlformats-officedocument.drawingml.diagramColors+xml"/>
  <Override PartName="/ppt/diagrams/drawing117.xml" ContentType="application/vnd.ms-office.drawingml.diagramDrawing+xml"/>
  <Override PartName="/ppt/diagrams/data118.xml" ContentType="application/vnd.openxmlformats-officedocument.drawingml.diagramData+xml"/>
  <Override PartName="/ppt/diagrams/layout118.xml" ContentType="application/vnd.openxmlformats-officedocument.drawingml.diagramLayout+xml"/>
  <Override PartName="/ppt/diagrams/quickStyle118.xml" ContentType="application/vnd.openxmlformats-officedocument.drawingml.diagramStyle+xml"/>
  <Override PartName="/ppt/diagrams/colors118.xml" ContentType="application/vnd.openxmlformats-officedocument.drawingml.diagramColors+xml"/>
  <Override PartName="/ppt/diagrams/drawing118.xml" ContentType="application/vnd.ms-office.drawingml.diagramDrawing+xml"/>
  <Override PartName="/ppt/diagrams/data119.xml" ContentType="application/vnd.openxmlformats-officedocument.drawingml.diagramData+xml"/>
  <Override PartName="/ppt/diagrams/layout119.xml" ContentType="application/vnd.openxmlformats-officedocument.drawingml.diagramLayout+xml"/>
  <Override PartName="/ppt/diagrams/quickStyle119.xml" ContentType="application/vnd.openxmlformats-officedocument.drawingml.diagramStyle+xml"/>
  <Override PartName="/ppt/diagrams/colors119.xml" ContentType="application/vnd.openxmlformats-officedocument.drawingml.diagramColors+xml"/>
  <Override PartName="/ppt/diagrams/drawing119.xml" ContentType="application/vnd.ms-office.drawingml.diagramDrawing+xml"/>
  <Override PartName="/ppt/diagrams/data120.xml" ContentType="application/vnd.openxmlformats-officedocument.drawingml.diagramData+xml"/>
  <Override PartName="/ppt/diagrams/layout120.xml" ContentType="application/vnd.openxmlformats-officedocument.drawingml.diagramLayout+xml"/>
  <Override PartName="/ppt/diagrams/quickStyle120.xml" ContentType="application/vnd.openxmlformats-officedocument.drawingml.diagramStyle+xml"/>
  <Override PartName="/ppt/diagrams/colors120.xml" ContentType="application/vnd.openxmlformats-officedocument.drawingml.diagramColors+xml"/>
  <Override PartName="/ppt/diagrams/drawing120.xml" ContentType="application/vnd.ms-office.drawingml.diagramDrawing+xml"/>
  <Override PartName="/ppt/diagrams/data121.xml" ContentType="application/vnd.openxmlformats-officedocument.drawingml.diagramData+xml"/>
  <Override PartName="/ppt/diagrams/layout121.xml" ContentType="application/vnd.openxmlformats-officedocument.drawingml.diagramLayout+xml"/>
  <Override PartName="/ppt/diagrams/quickStyle121.xml" ContentType="application/vnd.openxmlformats-officedocument.drawingml.diagramStyle+xml"/>
  <Override PartName="/ppt/diagrams/colors121.xml" ContentType="application/vnd.openxmlformats-officedocument.drawingml.diagramColors+xml"/>
  <Override PartName="/ppt/diagrams/drawing121.xml" ContentType="application/vnd.ms-office.drawingml.diagramDrawing+xml"/>
  <Override PartName="/ppt/diagrams/data122.xml" ContentType="application/vnd.openxmlformats-officedocument.drawingml.diagramData+xml"/>
  <Override PartName="/ppt/diagrams/layout122.xml" ContentType="application/vnd.openxmlformats-officedocument.drawingml.diagramLayout+xml"/>
  <Override PartName="/ppt/diagrams/quickStyle122.xml" ContentType="application/vnd.openxmlformats-officedocument.drawingml.diagramStyle+xml"/>
  <Override PartName="/ppt/diagrams/colors122.xml" ContentType="application/vnd.openxmlformats-officedocument.drawingml.diagramColors+xml"/>
  <Override PartName="/ppt/diagrams/drawing1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9"/>
  </p:notesMasterIdLst>
  <p:sldIdLst>
    <p:sldId id="257" r:id="rId2"/>
    <p:sldId id="389" r:id="rId3"/>
    <p:sldId id="391" r:id="rId4"/>
    <p:sldId id="390" r:id="rId5"/>
    <p:sldId id="261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92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97" r:id="rId97"/>
    <p:sldId id="398" r:id="rId98"/>
    <p:sldId id="352" r:id="rId99"/>
    <p:sldId id="353" r:id="rId100"/>
    <p:sldId id="394" r:id="rId101"/>
    <p:sldId id="396" r:id="rId102"/>
    <p:sldId id="395" r:id="rId103"/>
    <p:sldId id="399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8" r:id="rId1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4660"/>
  </p:normalViewPr>
  <p:slideViewPr>
    <p:cSldViewPr snapToGrid="0">
      <p:cViewPr>
        <p:scale>
          <a:sx n="45" d="100"/>
          <a:sy n="45" d="100"/>
        </p:scale>
        <p:origin x="-744" y="-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_rels/data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77AED-9DCF-4F93-A83D-8384613853EC}" type="doc">
      <dgm:prSet loTypeId="urn:microsoft.com/office/officeart/2005/8/layout/equation1" loCatId="process" qsTypeId="urn:microsoft.com/office/officeart/2005/8/quickstyle/3d2" qsCatId="3D" csTypeId="urn:microsoft.com/office/officeart/2005/8/colors/accent5_2" csCatId="accent5" phldr="1"/>
      <dgm:spPr/>
    </dgm:pt>
    <dgm:pt modelId="{DF2E4D4A-506F-40E9-9D24-EB59C878ACD3}">
      <dgm:prSet phldrT="[Texto]" custT="1"/>
      <dgm:spPr/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Tribunal Alemán (1983)</a:t>
          </a:r>
        </a:p>
      </dgm:t>
    </dgm:pt>
    <dgm:pt modelId="{DE5D8CAB-B86F-451C-99F8-9E1CE8B7E478}" type="parTrans" cxnId="{D540F917-D719-4DE5-857B-F2D7D4D038B2}">
      <dgm:prSet/>
      <dgm:spPr/>
      <dgm:t>
        <a:bodyPr/>
        <a:lstStyle/>
        <a:p>
          <a:endParaRPr lang="es-ES"/>
        </a:p>
      </dgm:t>
    </dgm:pt>
    <dgm:pt modelId="{6D2B49D7-9AC9-48AF-A52B-2076DEC5159C}" type="sibTrans" cxnId="{D540F917-D719-4DE5-857B-F2D7D4D038B2}">
      <dgm:prSet/>
      <dgm:spPr/>
      <dgm:t>
        <a:bodyPr/>
        <a:lstStyle/>
        <a:p>
          <a:endParaRPr lang="es-ES"/>
        </a:p>
      </dgm:t>
    </dgm:pt>
    <dgm:pt modelId="{A9519F31-AFAE-4BED-8F9D-11D61140EBF6}">
      <dgm:prSet phldrT="[Texto]" custT="1"/>
      <dgm:spPr>
        <a:gradFill flip="none" rotWithShape="1">
          <a:gsLst>
            <a:gs pos="50000">
              <a:srgbClr val="7030A0"/>
            </a:gs>
            <a:gs pos="72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Autodeterminación Informativa </a:t>
          </a:r>
        </a:p>
      </dgm:t>
    </dgm:pt>
    <dgm:pt modelId="{4B04D240-87BA-4F36-B42A-576D547E132B}" type="parTrans" cxnId="{9BC337C7-317C-4AEA-991C-F8D34BBA291A}">
      <dgm:prSet/>
      <dgm:spPr/>
      <dgm:t>
        <a:bodyPr/>
        <a:lstStyle/>
        <a:p>
          <a:endParaRPr lang="es-ES"/>
        </a:p>
      </dgm:t>
    </dgm:pt>
    <dgm:pt modelId="{92173E0A-9FF5-4AE2-9D65-BB6A606F38C8}" type="sibTrans" cxnId="{9BC337C7-317C-4AEA-991C-F8D34BBA291A}">
      <dgm:prSet/>
      <dgm:spPr/>
      <dgm:t>
        <a:bodyPr/>
        <a:lstStyle/>
        <a:p>
          <a:endParaRPr lang="es-ES"/>
        </a:p>
      </dgm:t>
    </dgm:pt>
    <dgm:pt modelId="{85661BCC-734D-44CA-8BAC-AB3984E8BCCD}">
      <dgm:prSet phldrT="[Texto]" custT="1"/>
      <dgm:spPr/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Libre desarrollo de la personalidad</a:t>
          </a:r>
        </a:p>
      </dgm:t>
    </dgm:pt>
    <dgm:pt modelId="{4BC6FCE8-E34E-4D41-AF6E-06C49D73F02A}" type="parTrans" cxnId="{6747307A-5A85-42B4-BDC9-E18FA95871EF}">
      <dgm:prSet/>
      <dgm:spPr/>
      <dgm:t>
        <a:bodyPr/>
        <a:lstStyle/>
        <a:p>
          <a:endParaRPr lang="es-ES"/>
        </a:p>
      </dgm:t>
    </dgm:pt>
    <dgm:pt modelId="{5CCCA598-58DF-4AAC-A4E3-0953495C2188}" type="sibTrans" cxnId="{6747307A-5A85-42B4-BDC9-E18FA95871EF}">
      <dgm:prSet/>
      <dgm:spPr/>
      <dgm:t>
        <a:bodyPr/>
        <a:lstStyle/>
        <a:p>
          <a:endParaRPr lang="es-ES"/>
        </a:p>
      </dgm:t>
    </dgm:pt>
    <dgm:pt modelId="{04B3406B-4C21-4DE5-BB64-112DF883B98F}">
      <dgm:prSet phldrT="[Texto]" custT="1"/>
      <dgm:spPr/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Dignidad Humana</a:t>
          </a:r>
        </a:p>
      </dgm:t>
    </dgm:pt>
    <dgm:pt modelId="{475C5EB8-C4C6-431E-A675-701EE56405C0}" type="parTrans" cxnId="{64FE6446-E341-4659-A5F8-B0600803756F}">
      <dgm:prSet/>
      <dgm:spPr/>
      <dgm:t>
        <a:bodyPr/>
        <a:lstStyle/>
        <a:p>
          <a:endParaRPr lang="es-ES"/>
        </a:p>
      </dgm:t>
    </dgm:pt>
    <dgm:pt modelId="{09CDE163-A164-4BE0-96AA-2D41081F5D60}" type="sibTrans" cxnId="{64FE6446-E341-4659-A5F8-B0600803756F}">
      <dgm:prSet/>
      <dgm:spPr/>
      <dgm:t>
        <a:bodyPr/>
        <a:lstStyle/>
        <a:p>
          <a:endParaRPr lang="es-ES"/>
        </a:p>
      </dgm:t>
    </dgm:pt>
    <dgm:pt modelId="{C8955155-E51D-4915-85C5-7535F1BAF2AB}" type="pres">
      <dgm:prSet presAssocID="{B0677AED-9DCF-4F93-A83D-8384613853EC}" presName="linearFlow" presStyleCnt="0">
        <dgm:presLayoutVars>
          <dgm:dir/>
          <dgm:resizeHandles val="exact"/>
        </dgm:presLayoutVars>
      </dgm:prSet>
      <dgm:spPr/>
    </dgm:pt>
    <dgm:pt modelId="{95A13AC4-D010-4A02-8EFC-27ABE80A3D64}" type="pres">
      <dgm:prSet presAssocID="{DF2E4D4A-506F-40E9-9D24-EB59C878ACD3}" presName="node" presStyleLbl="node1" presStyleIdx="0" presStyleCnt="4" custScaleX="364384" custScaleY="34505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1E9F8E89-8671-4571-AC7B-BE08846641FF}" type="pres">
      <dgm:prSet presAssocID="{6D2B49D7-9AC9-48AF-A52B-2076DEC5159C}" presName="spacerL" presStyleCnt="0"/>
      <dgm:spPr/>
    </dgm:pt>
    <dgm:pt modelId="{1899A0E1-A0D5-4BF0-A2A6-0632C42CAF45}" type="pres">
      <dgm:prSet presAssocID="{6D2B49D7-9AC9-48AF-A52B-2076DEC5159C}" presName="sibTrans" presStyleLbl="sibTrans2D1" presStyleIdx="0" presStyleCnt="3"/>
      <dgm:spPr/>
      <dgm:t>
        <a:bodyPr/>
        <a:lstStyle/>
        <a:p>
          <a:endParaRPr lang="es-MX"/>
        </a:p>
      </dgm:t>
    </dgm:pt>
    <dgm:pt modelId="{BF265C4C-7DF3-4365-82CF-6F0FC6128EFB}" type="pres">
      <dgm:prSet presAssocID="{6D2B49D7-9AC9-48AF-A52B-2076DEC5159C}" presName="spacerR" presStyleCnt="0"/>
      <dgm:spPr/>
    </dgm:pt>
    <dgm:pt modelId="{62F3D7B1-2ABD-463F-92A3-66BC48E764D3}" type="pres">
      <dgm:prSet presAssocID="{85661BCC-734D-44CA-8BAC-AB3984E8BCCD}" presName="node" presStyleLbl="node1" presStyleIdx="1" presStyleCnt="4" custScaleX="364384" custScaleY="3450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0DBD7C-E74A-437D-B133-5C705CA851A5}" type="pres">
      <dgm:prSet presAssocID="{5CCCA598-58DF-4AAC-A4E3-0953495C2188}" presName="spacerL" presStyleCnt="0"/>
      <dgm:spPr/>
    </dgm:pt>
    <dgm:pt modelId="{71E495FA-588B-43E0-AB85-D33C26F19589}" type="pres">
      <dgm:prSet presAssocID="{5CCCA598-58DF-4AAC-A4E3-0953495C2188}" presName="sibTrans" presStyleLbl="sibTrans2D1" presStyleIdx="1" presStyleCnt="3"/>
      <dgm:spPr/>
      <dgm:t>
        <a:bodyPr/>
        <a:lstStyle/>
        <a:p>
          <a:endParaRPr lang="es-MX"/>
        </a:p>
      </dgm:t>
    </dgm:pt>
    <dgm:pt modelId="{D059AC17-74D5-484E-B3E4-59C6E559072F}" type="pres">
      <dgm:prSet presAssocID="{5CCCA598-58DF-4AAC-A4E3-0953495C2188}" presName="spacerR" presStyleCnt="0"/>
      <dgm:spPr/>
    </dgm:pt>
    <dgm:pt modelId="{74A95F31-46E2-4BE3-8104-5641A10ED293}" type="pres">
      <dgm:prSet presAssocID="{04B3406B-4C21-4DE5-BB64-112DF883B98F}" presName="node" presStyleLbl="node1" presStyleIdx="2" presStyleCnt="4" custScaleX="364384" custScaleY="34505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61AFB243-4FCA-4998-9C69-400520C59598}" type="pres">
      <dgm:prSet presAssocID="{09CDE163-A164-4BE0-96AA-2D41081F5D60}" presName="spacerL" presStyleCnt="0"/>
      <dgm:spPr/>
    </dgm:pt>
    <dgm:pt modelId="{3DC86F8D-4026-46AA-8A0C-52D76E87A9E8}" type="pres">
      <dgm:prSet presAssocID="{09CDE163-A164-4BE0-96AA-2D41081F5D60}" presName="sibTrans" presStyleLbl="sibTrans2D1" presStyleIdx="2" presStyleCnt="3"/>
      <dgm:spPr/>
      <dgm:t>
        <a:bodyPr/>
        <a:lstStyle/>
        <a:p>
          <a:endParaRPr lang="es-MX"/>
        </a:p>
      </dgm:t>
    </dgm:pt>
    <dgm:pt modelId="{0065FDC0-565E-4DCD-B9EB-699D6AC0E1FE}" type="pres">
      <dgm:prSet presAssocID="{09CDE163-A164-4BE0-96AA-2D41081F5D60}" presName="spacerR" presStyleCnt="0"/>
      <dgm:spPr/>
    </dgm:pt>
    <dgm:pt modelId="{18ED6004-8F5E-42B7-8C7F-A619F7D90C47}" type="pres">
      <dgm:prSet presAssocID="{A9519F31-AFAE-4BED-8F9D-11D61140EBF6}" presName="node" presStyleLbl="node1" presStyleIdx="3" presStyleCnt="4" custScaleX="395053" custScaleY="3577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4FE6446-E341-4659-A5F8-B0600803756F}" srcId="{B0677AED-9DCF-4F93-A83D-8384613853EC}" destId="{04B3406B-4C21-4DE5-BB64-112DF883B98F}" srcOrd="2" destOrd="0" parTransId="{475C5EB8-C4C6-431E-A675-701EE56405C0}" sibTransId="{09CDE163-A164-4BE0-96AA-2D41081F5D60}"/>
    <dgm:cxn modelId="{23069E01-3AC1-4762-8C93-A0FB8D9EE12B}" type="presOf" srcId="{85661BCC-734D-44CA-8BAC-AB3984E8BCCD}" destId="{62F3D7B1-2ABD-463F-92A3-66BC48E764D3}" srcOrd="0" destOrd="0" presId="urn:microsoft.com/office/officeart/2005/8/layout/equation1"/>
    <dgm:cxn modelId="{1CC1B791-6A59-4A20-ACD6-E7D9F215414D}" type="presOf" srcId="{5CCCA598-58DF-4AAC-A4E3-0953495C2188}" destId="{71E495FA-588B-43E0-AB85-D33C26F19589}" srcOrd="0" destOrd="0" presId="urn:microsoft.com/office/officeart/2005/8/layout/equation1"/>
    <dgm:cxn modelId="{C0F1E255-DD34-496C-B73B-68A5CD26DBEF}" type="presOf" srcId="{04B3406B-4C21-4DE5-BB64-112DF883B98F}" destId="{74A95F31-46E2-4BE3-8104-5641A10ED293}" srcOrd="0" destOrd="0" presId="urn:microsoft.com/office/officeart/2005/8/layout/equation1"/>
    <dgm:cxn modelId="{A9D7C028-FF4D-4887-98CD-2950F35D5D6D}" type="presOf" srcId="{DF2E4D4A-506F-40E9-9D24-EB59C878ACD3}" destId="{95A13AC4-D010-4A02-8EFC-27ABE80A3D64}" srcOrd="0" destOrd="0" presId="urn:microsoft.com/office/officeart/2005/8/layout/equation1"/>
    <dgm:cxn modelId="{6747307A-5A85-42B4-BDC9-E18FA95871EF}" srcId="{B0677AED-9DCF-4F93-A83D-8384613853EC}" destId="{85661BCC-734D-44CA-8BAC-AB3984E8BCCD}" srcOrd="1" destOrd="0" parTransId="{4BC6FCE8-E34E-4D41-AF6E-06C49D73F02A}" sibTransId="{5CCCA598-58DF-4AAC-A4E3-0953495C2188}"/>
    <dgm:cxn modelId="{9BC337C7-317C-4AEA-991C-F8D34BBA291A}" srcId="{B0677AED-9DCF-4F93-A83D-8384613853EC}" destId="{A9519F31-AFAE-4BED-8F9D-11D61140EBF6}" srcOrd="3" destOrd="0" parTransId="{4B04D240-87BA-4F36-B42A-576D547E132B}" sibTransId="{92173E0A-9FF5-4AE2-9D65-BB6A606F38C8}"/>
    <dgm:cxn modelId="{3A1F5AF2-4A26-497D-ADB5-1D49BAD3D4A4}" type="presOf" srcId="{09CDE163-A164-4BE0-96AA-2D41081F5D60}" destId="{3DC86F8D-4026-46AA-8A0C-52D76E87A9E8}" srcOrd="0" destOrd="0" presId="urn:microsoft.com/office/officeart/2005/8/layout/equation1"/>
    <dgm:cxn modelId="{F93129C2-457E-4B50-8006-1CD12053AEDB}" type="presOf" srcId="{6D2B49D7-9AC9-48AF-A52B-2076DEC5159C}" destId="{1899A0E1-A0D5-4BF0-A2A6-0632C42CAF45}" srcOrd="0" destOrd="0" presId="urn:microsoft.com/office/officeart/2005/8/layout/equation1"/>
    <dgm:cxn modelId="{ACB24F5F-1B6D-4A3D-B3D5-B08F5875901E}" type="presOf" srcId="{A9519F31-AFAE-4BED-8F9D-11D61140EBF6}" destId="{18ED6004-8F5E-42B7-8C7F-A619F7D90C47}" srcOrd="0" destOrd="0" presId="urn:microsoft.com/office/officeart/2005/8/layout/equation1"/>
    <dgm:cxn modelId="{0C973C17-B8C4-46EB-941F-0E613DAC888A}" type="presOf" srcId="{B0677AED-9DCF-4F93-A83D-8384613853EC}" destId="{C8955155-E51D-4915-85C5-7535F1BAF2AB}" srcOrd="0" destOrd="0" presId="urn:microsoft.com/office/officeart/2005/8/layout/equation1"/>
    <dgm:cxn modelId="{D540F917-D719-4DE5-857B-F2D7D4D038B2}" srcId="{B0677AED-9DCF-4F93-A83D-8384613853EC}" destId="{DF2E4D4A-506F-40E9-9D24-EB59C878ACD3}" srcOrd="0" destOrd="0" parTransId="{DE5D8CAB-B86F-451C-99F8-9E1CE8B7E478}" sibTransId="{6D2B49D7-9AC9-48AF-A52B-2076DEC5159C}"/>
    <dgm:cxn modelId="{8C92DA19-D341-4378-B814-C36DDDDD2FC9}" type="presParOf" srcId="{C8955155-E51D-4915-85C5-7535F1BAF2AB}" destId="{95A13AC4-D010-4A02-8EFC-27ABE80A3D64}" srcOrd="0" destOrd="0" presId="urn:microsoft.com/office/officeart/2005/8/layout/equation1"/>
    <dgm:cxn modelId="{25BAF4E8-9A52-4FF5-8685-1A616D746954}" type="presParOf" srcId="{C8955155-E51D-4915-85C5-7535F1BAF2AB}" destId="{1E9F8E89-8671-4571-AC7B-BE08846641FF}" srcOrd="1" destOrd="0" presId="urn:microsoft.com/office/officeart/2005/8/layout/equation1"/>
    <dgm:cxn modelId="{45230AD0-0AC1-4245-926D-CA94DCC76F7F}" type="presParOf" srcId="{C8955155-E51D-4915-85C5-7535F1BAF2AB}" destId="{1899A0E1-A0D5-4BF0-A2A6-0632C42CAF45}" srcOrd="2" destOrd="0" presId="urn:microsoft.com/office/officeart/2005/8/layout/equation1"/>
    <dgm:cxn modelId="{077C4820-6908-46D9-9D5C-0F3FE9957D5C}" type="presParOf" srcId="{C8955155-E51D-4915-85C5-7535F1BAF2AB}" destId="{BF265C4C-7DF3-4365-82CF-6F0FC6128EFB}" srcOrd="3" destOrd="0" presId="urn:microsoft.com/office/officeart/2005/8/layout/equation1"/>
    <dgm:cxn modelId="{316A8F73-3347-4A35-BAA3-CF02C2E66E8A}" type="presParOf" srcId="{C8955155-E51D-4915-85C5-7535F1BAF2AB}" destId="{62F3D7B1-2ABD-463F-92A3-66BC48E764D3}" srcOrd="4" destOrd="0" presId="urn:microsoft.com/office/officeart/2005/8/layout/equation1"/>
    <dgm:cxn modelId="{EA91AB16-91AA-4278-A072-F0967F19DDCE}" type="presParOf" srcId="{C8955155-E51D-4915-85C5-7535F1BAF2AB}" destId="{6D0DBD7C-E74A-437D-B133-5C705CA851A5}" srcOrd="5" destOrd="0" presId="urn:microsoft.com/office/officeart/2005/8/layout/equation1"/>
    <dgm:cxn modelId="{B9FB13C5-6532-47BD-AF94-8710C4B4A359}" type="presParOf" srcId="{C8955155-E51D-4915-85C5-7535F1BAF2AB}" destId="{71E495FA-588B-43E0-AB85-D33C26F19589}" srcOrd="6" destOrd="0" presId="urn:microsoft.com/office/officeart/2005/8/layout/equation1"/>
    <dgm:cxn modelId="{FC4DBE53-D739-44A3-A17F-BB79B551AB6A}" type="presParOf" srcId="{C8955155-E51D-4915-85C5-7535F1BAF2AB}" destId="{D059AC17-74D5-484E-B3E4-59C6E559072F}" srcOrd="7" destOrd="0" presId="urn:microsoft.com/office/officeart/2005/8/layout/equation1"/>
    <dgm:cxn modelId="{9630F253-E19E-4940-8FEA-530FC403B48A}" type="presParOf" srcId="{C8955155-E51D-4915-85C5-7535F1BAF2AB}" destId="{74A95F31-46E2-4BE3-8104-5641A10ED293}" srcOrd="8" destOrd="0" presId="urn:microsoft.com/office/officeart/2005/8/layout/equation1"/>
    <dgm:cxn modelId="{402606A0-4E25-476C-AB2C-1DF1E363A77E}" type="presParOf" srcId="{C8955155-E51D-4915-85C5-7535F1BAF2AB}" destId="{61AFB243-4FCA-4998-9C69-400520C59598}" srcOrd="9" destOrd="0" presId="urn:microsoft.com/office/officeart/2005/8/layout/equation1"/>
    <dgm:cxn modelId="{5D59B04B-B4B4-4B06-A08C-9478059C622E}" type="presParOf" srcId="{C8955155-E51D-4915-85C5-7535F1BAF2AB}" destId="{3DC86F8D-4026-46AA-8A0C-52D76E87A9E8}" srcOrd="10" destOrd="0" presId="urn:microsoft.com/office/officeart/2005/8/layout/equation1"/>
    <dgm:cxn modelId="{73287C40-D34B-499E-B543-2C32619E267B}" type="presParOf" srcId="{C8955155-E51D-4915-85C5-7535F1BAF2AB}" destId="{0065FDC0-565E-4DCD-B9EB-699D6AC0E1FE}" srcOrd="11" destOrd="0" presId="urn:microsoft.com/office/officeart/2005/8/layout/equation1"/>
    <dgm:cxn modelId="{E40F3018-FB70-42C9-AD07-4AE65E37AB3D}" type="presParOf" srcId="{C8955155-E51D-4915-85C5-7535F1BAF2AB}" destId="{18ED6004-8F5E-42B7-8C7F-A619F7D90C47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856CD8-3C81-460D-B6F7-FEB775EEA7C9}" type="doc">
      <dgm:prSet loTypeId="urn:microsoft.com/office/officeart/2008/layout/VerticalCurvedList" loCatId="list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64BD3EC5-48D6-4495-92AF-C6618E75C5EE}">
      <dgm:prSet custT="1"/>
      <dgm:spPr>
        <a:gradFill flip="none" rotWithShape="1">
          <a:gsLst>
            <a:gs pos="72000">
              <a:srgbClr val="00B0F0"/>
            </a:gs>
            <a:gs pos="0">
              <a:srgbClr val="7030A0"/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lang="es-MX" sz="2200" b="1" dirty="0">
              <a:solidFill>
                <a:schemeClr val="bg1"/>
              </a:solidFill>
              <a:latin typeface="Arial Narrow" panose="020B0606020202030204" pitchFamily="34" charset="0"/>
            </a:rPr>
            <a:t>Tienen su origen en cláusulas constitucionales que obligan a dictarlas.</a:t>
          </a:r>
        </a:p>
      </dgm:t>
    </dgm:pt>
    <dgm:pt modelId="{C758EFC7-63D8-4CB7-A659-E600B872FE1B}" type="parTrans" cxnId="{5224C948-F694-406F-8220-4B1500F77AFD}">
      <dgm:prSet/>
      <dgm:spPr/>
      <dgm:t>
        <a:bodyPr/>
        <a:lstStyle/>
        <a:p>
          <a:endParaRPr lang="es-MX" sz="2200"/>
        </a:p>
      </dgm:t>
    </dgm:pt>
    <dgm:pt modelId="{04B63300-A8AD-49A2-BFD7-DB59C2D3D920}" type="sibTrans" cxnId="{5224C948-F694-406F-8220-4B1500F77AFD}">
      <dgm:prSet/>
      <dgm:spPr/>
      <dgm:t>
        <a:bodyPr/>
        <a:lstStyle/>
        <a:p>
          <a:endParaRPr lang="es-MX" sz="2200"/>
        </a:p>
      </dgm:t>
    </dgm:pt>
    <dgm:pt modelId="{90FCB922-139D-4FA9-BB25-28EFA3600E36}">
      <dgm:prSet custT="1"/>
      <dgm:spPr>
        <a:gradFill flip="none" rotWithShape="1">
          <a:gsLst>
            <a:gs pos="72000">
              <a:srgbClr val="00B0F0"/>
            </a:gs>
            <a:gs pos="0">
              <a:srgbClr val="7030A0"/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lang="es-MX" sz="2200" b="1" dirty="0">
              <a:solidFill>
                <a:schemeClr val="bg1"/>
              </a:solidFill>
              <a:latin typeface="Arial Narrow" panose="020B0606020202030204" pitchFamily="34" charset="0"/>
            </a:rPr>
            <a:t>Pueden incidir válidamente en todos los órdenes jurídicos que integran al Estado Mexicano.</a:t>
          </a:r>
        </a:p>
      </dgm:t>
    </dgm:pt>
    <dgm:pt modelId="{C30182DF-D1D8-48D4-9B6C-1197F8B6199B}" type="parTrans" cxnId="{97E99B3E-9701-4B23-9611-F07DF97C4475}">
      <dgm:prSet/>
      <dgm:spPr/>
      <dgm:t>
        <a:bodyPr/>
        <a:lstStyle/>
        <a:p>
          <a:endParaRPr lang="es-MX" sz="2200"/>
        </a:p>
      </dgm:t>
    </dgm:pt>
    <dgm:pt modelId="{13EB5D02-5709-4A70-918D-B22934252182}" type="sibTrans" cxnId="{97E99B3E-9701-4B23-9611-F07DF97C4475}">
      <dgm:prSet/>
      <dgm:spPr/>
      <dgm:t>
        <a:bodyPr/>
        <a:lstStyle/>
        <a:p>
          <a:endParaRPr lang="es-MX" sz="2200"/>
        </a:p>
      </dgm:t>
    </dgm:pt>
    <dgm:pt modelId="{DD68DB49-9897-4619-B9E2-1183BCDC492F}">
      <dgm:prSet custT="1"/>
      <dgm:spPr>
        <a:gradFill flip="none" rotWithShape="1">
          <a:gsLst>
            <a:gs pos="72000">
              <a:srgbClr val="00B0F0"/>
            </a:gs>
            <a:gs pos="0">
              <a:srgbClr val="7030A0"/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lang="es-MX" sz="2200" b="1" dirty="0">
              <a:solidFill>
                <a:schemeClr val="bg1"/>
              </a:solidFill>
              <a:latin typeface="Arial Narrow" panose="020B0606020202030204" pitchFamily="34" charset="0"/>
            </a:rPr>
            <a:t>Establecen los principios generales sobre una materia, susceptible de ser complementada entre la Federación, Estados y municipios sobre una materia determinada.</a:t>
          </a:r>
        </a:p>
      </dgm:t>
    </dgm:pt>
    <dgm:pt modelId="{05749B02-047D-4213-B1C4-7D48A405F694}" type="parTrans" cxnId="{54E9C263-8259-4B49-B018-BD1E85980978}">
      <dgm:prSet/>
      <dgm:spPr/>
      <dgm:t>
        <a:bodyPr/>
        <a:lstStyle/>
        <a:p>
          <a:endParaRPr lang="es-MX" sz="2200"/>
        </a:p>
      </dgm:t>
    </dgm:pt>
    <dgm:pt modelId="{932C0F95-EA54-4831-84C8-1DAF8DC2154A}" type="sibTrans" cxnId="{54E9C263-8259-4B49-B018-BD1E85980978}">
      <dgm:prSet/>
      <dgm:spPr/>
      <dgm:t>
        <a:bodyPr/>
        <a:lstStyle/>
        <a:p>
          <a:endParaRPr lang="es-MX" sz="2200"/>
        </a:p>
      </dgm:t>
    </dgm:pt>
    <dgm:pt modelId="{59767555-54A8-4A52-A583-DE416E48B27B}" type="pres">
      <dgm:prSet presAssocID="{03856CD8-3C81-460D-B6F7-FEB775EEA7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C54AD162-9EB5-4916-BBA2-98195FDAEE84}" type="pres">
      <dgm:prSet presAssocID="{03856CD8-3C81-460D-B6F7-FEB775EEA7C9}" presName="Name1" presStyleCnt="0"/>
      <dgm:spPr/>
    </dgm:pt>
    <dgm:pt modelId="{E26C6CC2-7A02-4D79-8FF7-02DCAA63CCCF}" type="pres">
      <dgm:prSet presAssocID="{03856CD8-3C81-460D-B6F7-FEB775EEA7C9}" presName="cycle" presStyleCnt="0"/>
      <dgm:spPr/>
    </dgm:pt>
    <dgm:pt modelId="{D3E56E96-C1A0-476F-A290-88FCF41A9109}" type="pres">
      <dgm:prSet presAssocID="{03856CD8-3C81-460D-B6F7-FEB775EEA7C9}" presName="srcNode" presStyleLbl="node1" presStyleIdx="0" presStyleCnt="3"/>
      <dgm:spPr/>
    </dgm:pt>
    <dgm:pt modelId="{7B65B047-DF9B-4AD5-ADC0-6B12A4B62160}" type="pres">
      <dgm:prSet presAssocID="{03856CD8-3C81-460D-B6F7-FEB775EEA7C9}" presName="conn" presStyleLbl="parChTrans1D2" presStyleIdx="0" presStyleCnt="1"/>
      <dgm:spPr/>
      <dgm:t>
        <a:bodyPr/>
        <a:lstStyle/>
        <a:p>
          <a:endParaRPr lang="es-MX"/>
        </a:p>
      </dgm:t>
    </dgm:pt>
    <dgm:pt modelId="{C54D341C-6CC1-4CF8-8294-5F376482CF22}" type="pres">
      <dgm:prSet presAssocID="{03856CD8-3C81-460D-B6F7-FEB775EEA7C9}" presName="extraNode" presStyleLbl="node1" presStyleIdx="0" presStyleCnt="3"/>
      <dgm:spPr/>
    </dgm:pt>
    <dgm:pt modelId="{97DC2BB5-D395-4FD9-948E-4A76BB1CCB9C}" type="pres">
      <dgm:prSet presAssocID="{03856CD8-3C81-460D-B6F7-FEB775EEA7C9}" presName="dstNode" presStyleLbl="node1" presStyleIdx="0" presStyleCnt="3"/>
      <dgm:spPr/>
    </dgm:pt>
    <dgm:pt modelId="{12B1098D-ADCB-4917-91D1-E3F9EF02853A}" type="pres">
      <dgm:prSet presAssocID="{64BD3EC5-48D6-4495-92AF-C6618E75C5E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52C6FF-7497-40CE-AF30-E123ACC5AAE1}" type="pres">
      <dgm:prSet presAssocID="{64BD3EC5-48D6-4495-92AF-C6618E75C5EE}" presName="accent_1" presStyleCnt="0"/>
      <dgm:spPr/>
    </dgm:pt>
    <dgm:pt modelId="{23A9AD90-C50B-4CE9-8AF1-E38A962B377A}" type="pres">
      <dgm:prSet presAssocID="{64BD3EC5-48D6-4495-92AF-C6618E75C5EE}" presName="accentRepeatNode" presStyleLbl="solidFgAcc1" presStyleIdx="0" presStyleCnt="3"/>
      <dgm:spPr/>
    </dgm:pt>
    <dgm:pt modelId="{80EF7D7D-78E9-48F9-9A0E-D0257096CE68}" type="pres">
      <dgm:prSet presAssocID="{90FCB922-139D-4FA9-BB25-28EFA3600E3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7037FA-F4EF-4260-AA17-E09DE711269A}" type="pres">
      <dgm:prSet presAssocID="{90FCB922-139D-4FA9-BB25-28EFA3600E36}" presName="accent_2" presStyleCnt="0"/>
      <dgm:spPr/>
    </dgm:pt>
    <dgm:pt modelId="{A9DD33D6-379C-4FFD-9C3F-E19A5753BA28}" type="pres">
      <dgm:prSet presAssocID="{90FCB922-139D-4FA9-BB25-28EFA3600E36}" presName="accentRepeatNode" presStyleLbl="solidFgAcc1" presStyleIdx="1" presStyleCnt="3"/>
      <dgm:spPr/>
    </dgm:pt>
    <dgm:pt modelId="{563A0AB3-1FAD-43B3-A832-EB76C0787EE3}" type="pres">
      <dgm:prSet presAssocID="{DD68DB49-9897-4619-B9E2-1183BCDC492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4A913F-48D2-429B-B3E0-7BEAED25AFC4}" type="pres">
      <dgm:prSet presAssocID="{DD68DB49-9897-4619-B9E2-1183BCDC492F}" presName="accent_3" presStyleCnt="0"/>
      <dgm:spPr/>
    </dgm:pt>
    <dgm:pt modelId="{BE0621A4-FBD3-43B7-86AC-FAE730C9AE4F}" type="pres">
      <dgm:prSet presAssocID="{DD68DB49-9897-4619-B9E2-1183BCDC492F}" presName="accentRepeatNode" presStyleLbl="solidFgAcc1" presStyleIdx="2" presStyleCnt="3"/>
      <dgm:spPr/>
    </dgm:pt>
  </dgm:ptLst>
  <dgm:cxnLst>
    <dgm:cxn modelId="{7AAB1DA0-C4D1-412A-A622-A99815760093}" type="presOf" srcId="{64BD3EC5-48D6-4495-92AF-C6618E75C5EE}" destId="{12B1098D-ADCB-4917-91D1-E3F9EF02853A}" srcOrd="0" destOrd="0" presId="urn:microsoft.com/office/officeart/2008/layout/VerticalCurvedList"/>
    <dgm:cxn modelId="{5224C948-F694-406F-8220-4B1500F77AFD}" srcId="{03856CD8-3C81-460D-B6F7-FEB775EEA7C9}" destId="{64BD3EC5-48D6-4495-92AF-C6618E75C5EE}" srcOrd="0" destOrd="0" parTransId="{C758EFC7-63D8-4CB7-A659-E600B872FE1B}" sibTransId="{04B63300-A8AD-49A2-BFD7-DB59C2D3D920}"/>
    <dgm:cxn modelId="{97E99B3E-9701-4B23-9611-F07DF97C4475}" srcId="{03856CD8-3C81-460D-B6F7-FEB775EEA7C9}" destId="{90FCB922-139D-4FA9-BB25-28EFA3600E36}" srcOrd="1" destOrd="0" parTransId="{C30182DF-D1D8-48D4-9B6C-1197F8B6199B}" sibTransId="{13EB5D02-5709-4A70-918D-B22934252182}"/>
    <dgm:cxn modelId="{343DF563-77FC-4DE6-88DB-29DAEAEDCC00}" type="presOf" srcId="{04B63300-A8AD-49A2-BFD7-DB59C2D3D920}" destId="{7B65B047-DF9B-4AD5-ADC0-6B12A4B62160}" srcOrd="0" destOrd="0" presId="urn:microsoft.com/office/officeart/2008/layout/VerticalCurvedList"/>
    <dgm:cxn modelId="{54E9C263-8259-4B49-B018-BD1E85980978}" srcId="{03856CD8-3C81-460D-B6F7-FEB775EEA7C9}" destId="{DD68DB49-9897-4619-B9E2-1183BCDC492F}" srcOrd="2" destOrd="0" parTransId="{05749B02-047D-4213-B1C4-7D48A405F694}" sibTransId="{932C0F95-EA54-4831-84C8-1DAF8DC2154A}"/>
    <dgm:cxn modelId="{A097A97F-4FA3-47A4-B396-8C5AE4CBCE4F}" type="presOf" srcId="{03856CD8-3C81-460D-B6F7-FEB775EEA7C9}" destId="{59767555-54A8-4A52-A583-DE416E48B27B}" srcOrd="0" destOrd="0" presId="urn:microsoft.com/office/officeart/2008/layout/VerticalCurvedList"/>
    <dgm:cxn modelId="{4F8738FD-5C5D-49AD-8925-41C68B231510}" type="presOf" srcId="{DD68DB49-9897-4619-B9E2-1183BCDC492F}" destId="{563A0AB3-1FAD-43B3-A832-EB76C0787EE3}" srcOrd="0" destOrd="0" presId="urn:microsoft.com/office/officeart/2008/layout/VerticalCurvedList"/>
    <dgm:cxn modelId="{1E7DED62-0C49-49DC-BD87-E2B90839F0C2}" type="presOf" srcId="{90FCB922-139D-4FA9-BB25-28EFA3600E36}" destId="{80EF7D7D-78E9-48F9-9A0E-D0257096CE68}" srcOrd="0" destOrd="0" presId="urn:microsoft.com/office/officeart/2008/layout/VerticalCurvedList"/>
    <dgm:cxn modelId="{484BFC6E-F795-46C0-BCFF-73DDC9E0E922}" type="presParOf" srcId="{59767555-54A8-4A52-A583-DE416E48B27B}" destId="{C54AD162-9EB5-4916-BBA2-98195FDAEE84}" srcOrd="0" destOrd="0" presId="urn:microsoft.com/office/officeart/2008/layout/VerticalCurvedList"/>
    <dgm:cxn modelId="{DECD4292-B54D-419B-A79C-3E3005938053}" type="presParOf" srcId="{C54AD162-9EB5-4916-BBA2-98195FDAEE84}" destId="{E26C6CC2-7A02-4D79-8FF7-02DCAA63CCCF}" srcOrd="0" destOrd="0" presId="urn:microsoft.com/office/officeart/2008/layout/VerticalCurvedList"/>
    <dgm:cxn modelId="{29EDBB04-6849-48AD-BB8F-CD1EE3926A1C}" type="presParOf" srcId="{E26C6CC2-7A02-4D79-8FF7-02DCAA63CCCF}" destId="{D3E56E96-C1A0-476F-A290-88FCF41A9109}" srcOrd="0" destOrd="0" presId="urn:microsoft.com/office/officeart/2008/layout/VerticalCurvedList"/>
    <dgm:cxn modelId="{04A716B1-F35B-413B-A46E-CDA647FA9EBD}" type="presParOf" srcId="{E26C6CC2-7A02-4D79-8FF7-02DCAA63CCCF}" destId="{7B65B047-DF9B-4AD5-ADC0-6B12A4B62160}" srcOrd="1" destOrd="0" presId="urn:microsoft.com/office/officeart/2008/layout/VerticalCurvedList"/>
    <dgm:cxn modelId="{64D363D7-107E-4278-BE5F-BABC539D2E25}" type="presParOf" srcId="{E26C6CC2-7A02-4D79-8FF7-02DCAA63CCCF}" destId="{C54D341C-6CC1-4CF8-8294-5F376482CF22}" srcOrd="2" destOrd="0" presId="urn:microsoft.com/office/officeart/2008/layout/VerticalCurvedList"/>
    <dgm:cxn modelId="{AAC38808-BDF5-4018-AC48-0F0F24C71C69}" type="presParOf" srcId="{E26C6CC2-7A02-4D79-8FF7-02DCAA63CCCF}" destId="{97DC2BB5-D395-4FD9-948E-4A76BB1CCB9C}" srcOrd="3" destOrd="0" presId="urn:microsoft.com/office/officeart/2008/layout/VerticalCurvedList"/>
    <dgm:cxn modelId="{B67CF4F9-ACBF-47B4-A6B4-1855323CC224}" type="presParOf" srcId="{C54AD162-9EB5-4916-BBA2-98195FDAEE84}" destId="{12B1098D-ADCB-4917-91D1-E3F9EF02853A}" srcOrd="1" destOrd="0" presId="urn:microsoft.com/office/officeart/2008/layout/VerticalCurvedList"/>
    <dgm:cxn modelId="{5BD7E772-DD05-47B8-806C-84E3BFBF0A16}" type="presParOf" srcId="{C54AD162-9EB5-4916-BBA2-98195FDAEE84}" destId="{EC52C6FF-7497-40CE-AF30-E123ACC5AAE1}" srcOrd="2" destOrd="0" presId="urn:microsoft.com/office/officeart/2008/layout/VerticalCurvedList"/>
    <dgm:cxn modelId="{246CE941-1083-4987-8E46-5700DC4897CD}" type="presParOf" srcId="{EC52C6FF-7497-40CE-AF30-E123ACC5AAE1}" destId="{23A9AD90-C50B-4CE9-8AF1-E38A962B377A}" srcOrd="0" destOrd="0" presId="urn:microsoft.com/office/officeart/2008/layout/VerticalCurvedList"/>
    <dgm:cxn modelId="{C8775DFB-8F62-4585-9447-EDA0FE3A8992}" type="presParOf" srcId="{C54AD162-9EB5-4916-BBA2-98195FDAEE84}" destId="{80EF7D7D-78E9-48F9-9A0E-D0257096CE68}" srcOrd="3" destOrd="0" presId="urn:microsoft.com/office/officeart/2008/layout/VerticalCurvedList"/>
    <dgm:cxn modelId="{A5F444C7-5535-4356-8941-39F28A04966F}" type="presParOf" srcId="{C54AD162-9EB5-4916-BBA2-98195FDAEE84}" destId="{BF7037FA-F4EF-4260-AA17-E09DE711269A}" srcOrd="4" destOrd="0" presId="urn:microsoft.com/office/officeart/2008/layout/VerticalCurvedList"/>
    <dgm:cxn modelId="{23926E45-6DB5-4A42-870F-26BE67F89994}" type="presParOf" srcId="{BF7037FA-F4EF-4260-AA17-E09DE711269A}" destId="{A9DD33D6-379C-4FFD-9C3F-E19A5753BA28}" srcOrd="0" destOrd="0" presId="urn:microsoft.com/office/officeart/2008/layout/VerticalCurvedList"/>
    <dgm:cxn modelId="{A93099B8-FC59-4D27-B999-2D888686B4DD}" type="presParOf" srcId="{C54AD162-9EB5-4916-BBA2-98195FDAEE84}" destId="{563A0AB3-1FAD-43B3-A832-EB76C0787EE3}" srcOrd="5" destOrd="0" presId="urn:microsoft.com/office/officeart/2008/layout/VerticalCurvedList"/>
    <dgm:cxn modelId="{2DBFF908-21E9-40B4-826C-6C8C1599B6D8}" type="presParOf" srcId="{C54AD162-9EB5-4916-BBA2-98195FDAEE84}" destId="{8D4A913F-48D2-429B-B3E0-7BEAED25AFC4}" srcOrd="6" destOrd="0" presId="urn:microsoft.com/office/officeart/2008/layout/VerticalCurvedList"/>
    <dgm:cxn modelId="{533DC0CF-30CA-481F-A1B2-FC352DEBBEC0}" type="presParOf" srcId="{8D4A913F-48D2-429B-B3E0-7BEAED25AFC4}" destId="{BE0621A4-FBD3-43B7-86AC-FAE730C9AE4F}" srcOrd="0" destOrd="0" presId="urn:microsoft.com/office/officeart/2008/layout/VerticalCurvedList"/>
  </dgm:cxnLst>
  <dgm:bg>
    <a:noFill/>
  </dgm:bg>
  <dgm:whole>
    <a:ln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05DCD989-1AA5-44CD-B7EA-C75BE9F5FA75}" type="doc">
      <dgm:prSet loTypeId="urn:microsoft.com/office/officeart/2005/8/layout/process1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9EE6A80-BBF7-48F3-AE5C-5A811FA8A05F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La verificación </a:t>
          </a:r>
          <a:r>
            <a:rPr lang="es-MX" sz="2800" b="1" u="sng" dirty="0">
              <a:latin typeface="Arial Narrow" panose="020B0606020202030204" pitchFamily="34" charset="0"/>
            </a:rPr>
            <a:t>no procederá ni se admitirá </a:t>
          </a:r>
        </a:p>
      </dgm:t>
    </dgm:pt>
    <dgm:pt modelId="{1FA68E29-9F10-4574-A4FF-5C0D4371E978}" type="parTrans" cxnId="{A9EA6C59-2683-469D-9D24-B055E1DDAD8D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2582AC3B-0FFA-46A5-84AC-378FE5114063}" type="sibTrans" cxnId="{A9EA6C59-2683-469D-9D24-B055E1DDAD8D}">
      <dgm:prSet custT="1"/>
      <dgm:spPr/>
      <dgm:t>
        <a:bodyPr/>
        <a:lstStyle/>
        <a:p>
          <a:endParaRPr lang="es-MX" sz="2800" dirty="0">
            <a:latin typeface="Arial Narrow" panose="020B0606020202030204" pitchFamily="34" charset="0"/>
          </a:endParaRPr>
        </a:p>
      </dgm:t>
    </dgm:pt>
    <dgm:pt modelId="{96520222-922A-479A-88F9-BC49715D9553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En los supuestos de procedencia del recurso de revisión o inconformidad previstos </a:t>
          </a:r>
        </a:p>
      </dgm:t>
    </dgm:pt>
    <dgm:pt modelId="{5CBEECBE-C3CB-4863-AE42-E05B3EED9ED6}" type="parTrans" cxnId="{B6882EF7-05E4-4151-991F-6E04478174BA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56FCF27-970E-4C49-8A16-1FF718E41DE3}" type="sibTrans" cxnId="{B6882EF7-05E4-4151-991F-6E04478174BA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23B836A2-D930-4212-9AD0-C2C66D28BA1C}" type="pres">
      <dgm:prSet presAssocID="{05DCD989-1AA5-44CD-B7EA-C75BE9F5FA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78185CA-0FCC-4F2B-BFC8-904B2F32F437}" type="pres">
      <dgm:prSet presAssocID="{79EE6A80-BBF7-48F3-AE5C-5A811FA8A05F}" presName="node" presStyleLbl="node1" presStyleIdx="0" presStyleCnt="2" custLinFactNeighborX="9267" custLinFactNeighborY="-2756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F8BA6A-67C6-495D-ACA7-1EC3DCDC9CAF}" type="pres">
      <dgm:prSet presAssocID="{2582AC3B-0FFA-46A5-84AC-378FE5114063}" presName="sibTrans" presStyleLbl="sibTrans2D1" presStyleIdx="0" presStyleCnt="1"/>
      <dgm:spPr/>
      <dgm:t>
        <a:bodyPr/>
        <a:lstStyle/>
        <a:p>
          <a:endParaRPr lang="es-MX"/>
        </a:p>
      </dgm:t>
    </dgm:pt>
    <dgm:pt modelId="{8F7022F4-5770-4899-9692-38EC34F82350}" type="pres">
      <dgm:prSet presAssocID="{2582AC3B-0FFA-46A5-84AC-378FE5114063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BA13EFA4-D20D-4AD2-A516-A5FC6D20F5C6}" type="pres">
      <dgm:prSet presAssocID="{96520222-922A-479A-88F9-BC49715D9553}" presName="node" presStyleLbl="node1" presStyleIdx="1" presStyleCnt="2" custLinFactNeighborX="830" custLinFactNeighborY="-2518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F3C48A9-A91A-4FDD-9BEC-6DFF9E830A63}" type="presOf" srcId="{96520222-922A-479A-88F9-BC49715D9553}" destId="{BA13EFA4-D20D-4AD2-A516-A5FC6D20F5C6}" srcOrd="0" destOrd="0" presId="urn:microsoft.com/office/officeart/2005/8/layout/process1"/>
    <dgm:cxn modelId="{8EFC5B77-A615-4A9F-B12F-350D4FA76BAF}" type="presOf" srcId="{2582AC3B-0FFA-46A5-84AC-378FE5114063}" destId="{8F7022F4-5770-4899-9692-38EC34F82350}" srcOrd="1" destOrd="0" presId="urn:microsoft.com/office/officeart/2005/8/layout/process1"/>
    <dgm:cxn modelId="{2507F77D-978D-493B-BF16-B4359ACB89B2}" type="presOf" srcId="{05DCD989-1AA5-44CD-B7EA-C75BE9F5FA75}" destId="{23B836A2-D930-4212-9AD0-C2C66D28BA1C}" srcOrd="0" destOrd="0" presId="urn:microsoft.com/office/officeart/2005/8/layout/process1"/>
    <dgm:cxn modelId="{A9EA6C59-2683-469D-9D24-B055E1DDAD8D}" srcId="{05DCD989-1AA5-44CD-B7EA-C75BE9F5FA75}" destId="{79EE6A80-BBF7-48F3-AE5C-5A811FA8A05F}" srcOrd="0" destOrd="0" parTransId="{1FA68E29-9F10-4574-A4FF-5C0D4371E978}" sibTransId="{2582AC3B-0FFA-46A5-84AC-378FE5114063}"/>
    <dgm:cxn modelId="{B6882EF7-05E4-4151-991F-6E04478174BA}" srcId="{05DCD989-1AA5-44CD-B7EA-C75BE9F5FA75}" destId="{96520222-922A-479A-88F9-BC49715D9553}" srcOrd="1" destOrd="0" parTransId="{5CBEECBE-C3CB-4863-AE42-E05B3EED9ED6}" sibTransId="{856FCF27-970E-4C49-8A16-1FF718E41DE3}"/>
    <dgm:cxn modelId="{043A6393-79B8-4CDB-973F-21F6C1569D37}" type="presOf" srcId="{2582AC3B-0FFA-46A5-84AC-378FE5114063}" destId="{86F8BA6A-67C6-495D-ACA7-1EC3DCDC9CAF}" srcOrd="0" destOrd="0" presId="urn:microsoft.com/office/officeart/2005/8/layout/process1"/>
    <dgm:cxn modelId="{BD6D0E1A-7157-4216-8EDC-5596C25452E0}" type="presOf" srcId="{79EE6A80-BBF7-48F3-AE5C-5A811FA8A05F}" destId="{B78185CA-0FCC-4F2B-BFC8-904B2F32F437}" srcOrd="0" destOrd="0" presId="urn:microsoft.com/office/officeart/2005/8/layout/process1"/>
    <dgm:cxn modelId="{7EA10C41-45C9-41E3-B03C-9E79A1851D77}" type="presParOf" srcId="{23B836A2-D930-4212-9AD0-C2C66D28BA1C}" destId="{B78185CA-0FCC-4F2B-BFC8-904B2F32F437}" srcOrd="0" destOrd="0" presId="urn:microsoft.com/office/officeart/2005/8/layout/process1"/>
    <dgm:cxn modelId="{AE54E901-ACB7-4874-963D-881063DF94BA}" type="presParOf" srcId="{23B836A2-D930-4212-9AD0-C2C66D28BA1C}" destId="{86F8BA6A-67C6-495D-ACA7-1EC3DCDC9CAF}" srcOrd="1" destOrd="0" presId="urn:microsoft.com/office/officeart/2005/8/layout/process1"/>
    <dgm:cxn modelId="{04C6CB08-7FC2-49D3-8033-E3F4C3AF19D3}" type="presParOf" srcId="{86F8BA6A-67C6-495D-ACA7-1EC3DCDC9CAF}" destId="{8F7022F4-5770-4899-9692-38EC34F82350}" srcOrd="0" destOrd="0" presId="urn:microsoft.com/office/officeart/2005/8/layout/process1"/>
    <dgm:cxn modelId="{C66A05FB-8B49-407D-994A-0ED78D5A677C}" type="presParOf" srcId="{23B836A2-D930-4212-9AD0-C2C66D28BA1C}" destId="{BA13EFA4-D20D-4AD2-A516-A5FC6D20F5C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1.xml><?xml version="1.0" encoding="utf-8"?>
<dgm:dataModel xmlns:dgm="http://schemas.openxmlformats.org/drawingml/2006/diagram" xmlns:a="http://schemas.openxmlformats.org/drawingml/2006/main">
  <dgm:ptLst>
    <dgm:pt modelId="{98738C70-A6A7-45D6-A6AE-BF4E0610192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EFD3697-2AEC-4606-ACE9-35C3309F8945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Previo a la verificación respectiva</a:t>
          </a:r>
        </a:p>
      </dgm:t>
    </dgm:pt>
    <dgm:pt modelId="{E3EC9F3A-3AC9-4B10-A792-B76A0D10E4D8}" type="parTrans" cxnId="{6A6EF80E-4023-4B88-AF7A-A52B827DC73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4E694161-8E79-424A-832C-F7A724954D58}" type="sibTrans" cxnId="{6A6EF80E-4023-4B88-AF7A-A52B827DC73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B1298DC2-EE15-4EBE-A4BA-DE24293DD605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Con el fin de contar con elementos para fundar y motivar el acuerdo de inicio</a:t>
          </a:r>
        </a:p>
      </dgm:t>
    </dgm:pt>
    <dgm:pt modelId="{27198E01-12AB-4AAC-957B-E4D6A0CC9EB7}" type="parTrans" cxnId="{8A5EAD11-E481-4453-A068-A57E48D00400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5E5B249-E3EE-4647-8226-ABCD7E8A5EBB}" type="sibTrans" cxnId="{8A5EAD11-E481-4453-A068-A57E48D00400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94EE577-EB05-453C-B7B9-0746CD70C185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El INAI o los Organismos garantes podrán </a:t>
          </a:r>
          <a:r>
            <a:rPr lang="es-MX" sz="2600" b="1" i="0" u="sng" dirty="0">
              <a:latin typeface="Arial Narrow" panose="020B0606020202030204" pitchFamily="34" charset="0"/>
            </a:rPr>
            <a:t>desarrollar investigaciones previas </a:t>
          </a:r>
        </a:p>
      </dgm:t>
    </dgm:pt>
    <dgm:pt modelId="{619789E5-32C5-4F08-B25E-BB8CB33E69AC}" type="parTrans" cxnId="{CD2AB590-7D65-40FE-879A-A9A9A2CA1A7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EC6EC1D1-8A34-41E4-9F0D-E4B78035FEC6}" type="sibTrans" cxnId="{CD2AB590-7D65-40FE-879A-A9A9A2CA1A7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D377E388-F018-45B5-9D7A-6FC0FDA7323C}" type="pres">
      <dgm:prSet presAssocID="{98738C70-A6A7-45D6-A6AE-BF4E0610192A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1B2841EE-8443-4A83-8BEC-2D9EC255E3BD}" type="pres">
      <dgm:prSet presAssocID="{3EFD3697-2AEC-4606-ACE9-35C3309F8945}" presName="chaos" presStyleCnt="0"/>
      <dgm:spPr/>
    </dgm:pt>
    <dgm:pt modelId="{C1F68408-451D-40A8-9B4D-37D85AD98EAA}" type="pres">
      <dgm:prSet presAssocID="{3EFD3697-2AEC-4606-ACE9-35C3309F8945}" presName="parTx1" presStyleLbl="revTx" presStyleIdx="0" presStyleCnt="2"/>
      <dgm:spPr/>
      <dgm:t>
        <a:bodyPr/>
        <a:lstStyle/>
        <a:p>
          <a:endParaRPr lang="es-MX"/>
        </a:p>
      </dgm:t>
    </dgm:pt>
    <dgm:pt modelId="{9A319025-0F54-4DD6-A930-9BCCDB827140}" type="pres">
      <dgm:prSet presAssocID="{3EFD3697-2AEC-4606-ACE9-35C3309F8945}" presName="c1" presStyleLbl="node1" presStyleIdx="0" presStyleCnt="19"/>
      <dgm:spPr/>
    </dgm:pt>
    <dgm:pt modelId="{26D0A2D0-3B40-4E16-87C1-58085799AAC2}" type="pres">
      <dgm:prSet presAssocID="{3EFD3697-2AEC-4606-ACE9-35C3309F8945}" presName="c2" presStyleLbl="node1" presStyleIdx="1" presStyleCnt="19"/>
      <dgm:spPr/>
    </dgm:pt>
    <dgm:pt modelId="{FD0F19FD-B552-40A2-8B90-F6FD11FBFB0A}" type="pres">
      <dgm:prSet presAssocID="{3EFD3697-2AEC-4606-ACE9-35C3309F8945}" presName="c3" presStyleLbl="node1" presStyleIdx="2" presStyleCnt="19"/>
      <dgm:spPr/>
    </dgm:pt>
    <dgm:pt modelId="{DFC05AB0-9B67-4231-9A81-A5B9A5FC638E}" type="pres">
      <dgm:prSet presAssocID="{3EFD3697-2AEC-4606-ACE9-35C3309F8945}" presName="c4" presStyleLbl="node1" presStyleIdx="3" presStyleCnt="19"/>
      <dgm:spPr/>
    </dgm:pt>
    <dgm:pt modelId="{8086F824-8198-4263-91BB-1E377D32E18D}" type="pres">
      <dgm:prSet presAssocID="{3EFD3697-2AEC-4606-ACE9-35C3309F8945}" presName="c5" presStyleLbl="node1" presStyleIdx="4" presStyleCnt="19"/>
      <dgm:spPr/>
    </dgm:pt>
    <dgm:pt modelId="{4EC1BC62-65F5-4BCD-B553-AD37CFBFD9C4}" type="pres">
      <dgm:prSet presAssocID="{3EFD3697-2AEC-4606-ACE9-35C3309F8945}" presName="c6" presStyleLbl="node1" presStyleIdx="5" presStyleCnt="19"/>
      <dgm:spPr/>
    </dgm:pt>
    <dgm:pt modelId="{006F63E3-4265-4DB7-9134-39D3C5701E4E}" type="pres">
      <dgm:prSet presAssocID="{3EFD3697-2AEC-4606-ACE9-35C3309F8945}" presName="c7" presStyleLbl="node1" presStyleIdx="6" presStyleCnt="19"/>
      <dgm:spPr/>
    </dgm:pt>
    <dgm:pt modelId="{A5E36118-895F-496C-8489-4E05D5936BC4}" type="pres">
      <dgm:prSet presAssocID="{3EFD3697-2AEC-4606-ACE9-35C3309F8945}" presName="c8" presStyleLbl="node1" presStyleIdx="7" presStyleCnt="19"/>
      <dgm:spPr/>
    </dgm:pt>
    <dgm:pt modelId="{52E4F2FD-6EFB-4B17-8804-01547C761990}" type="pres">
      <dgm:prSet presAssocID="{3EFD3697-2AEC-4606-ACE9-35C3309F8945}" presName="c9" presStyleLbl="node1" presStyleIdx="8" presStyleCnt="19"/>
      <dgm:spPr/>
    </dgm:pt>
    <dgm:pt modelId="{F3A0E340-FAA7-423E-97AC-52E6ADD01884}" type="pres">
      <dgm:prSet presAssocID="{3EFD3697-2AEC-4606-ACE9-35C3309F8945}" presName="c10" presStyleLbl="node1" presStyleIdx="9" presStyleCnt="19"/>
      <dgm:spPr/>
    </dgm:pt>
    <dgm:pt modelId="{40C01B0C-5230-433A-B46E-25ABBED32514}" type="pres">
      <dgm:prSet presAssocID="{3EFD3697-2AEC-4606-ACE9-35C3309F8945}" presName="c11" presStyleLbl="node1" presStyleIdx="10" presStyleCnt="19"/>
      <dgm:spPr/>
    </dgm:pt>
    <dgm:pt modelId="{85970B0F-2A6C-43FE-8845-09311F64E77B}" type="pres">
      <dgm:prSet presAssocID="{3EFD3697-2AEC-4606-ACE9-35C3309F8945}" presName="c12" presStyleLbl="node1" presStyleIdx="11" presStyleCnt="19"/>
      <dgm:spPr/>
    </dgm:pt>
    <dgm:pt modelId="{E28665CD-2C94-41FC-B78E-4D3B51EB67C6}" type="pres">
      <dgm:prSet presAssocID="{3EFD3697-2AEC-4606-ACE9-35C3309F8945}" presName="c13" presStyleLbl="node1" presStyleIdx="12" presStyleCnt="19"/>
      <dgm:spPr/>
    </dgm:pt>
    <dgm:pt modelId="{D5A40785-0257-4220-BB96-4858115246D1}" type="pres">
      <dgm:prSet presAssocID="{3EFD3697-2AEC-4606-ACE9-35C3309F8945}" presName="c14" presStyleLbl="node1" presStyleIdx="13" presStyleCnt="19"/>
      <dgm:spPr/>
    </dgm:pt>
    <dgm:pt modelId="{3FF6916A-AFFD-4B51-97C2-46F03F79CF57}" type="pres">
      <dgm:prSet presAssocID="{3EFD3697-2AEC-4606-ACE9-35C3309F8945}" presName="c15" presStyleLbl="node1" presStyleIdx="14" presStyleCnt="19"/>
      <dgm:spPr/>
    </dgm:pt>
    <dgm:pt modelId="{7713B133-1C49-4E15-B131-A51D14EC9723}" type="pres">
      <dgm:prSet presAssocID="{3EFD3697-2AEC-4606-ACE9-35C3309F8945}" presName="c16" presStyleLbl="node1" presStyleIdx="15" presStyleCnt="19"/>
      <dgm:spPr/>
    </dgm:pt>
    <dgm:pt modelId="{CFF3F8E7-5EFF-48AD-B819-6E3A46BA39CE}" type="pres">
      <dgm:prSet presAssocID="{3EFD3697-2AEC-4606-ACE9-35C3309F8945}" presName="c17" presStyleLbl="node1" presStyleIdx="16" presStyleCnt="19"/>
      <dgm:spPr/>
    </dgm:pt>
    <dgm:pt modelId="{FD00D7BC-7C0F-4F23-9015-B7872F8DE5E5}" type="pres">
      <dgm:prSet presAssocID="{3EFD3697-2AEC-4606-ACE9-35C3309F8945}" presName="c18" presStyleLbl="node1" presStyleIdx="17" presStyleCnt="19"/>
      <dgm:spPr/>
    </dgm:pt>
    <dgm:pt modelId="{D47E4733-AA45-4B1E-B2D0-ACFAEC5002B4}" type="pres">
      <dgm:prSet presAssocID="{4E694161-8E79-424A-832C-F7A724954D58}" presName="chevronComposite1" presStyleCnt="0"/>
      <dgm:spPr/>
    </dgm:pt>
    <dgm:pt modelId="{6A400201-9191-4FC1-B993-262572F38E57}" type="pres">
      <dgm:prSet presAssocID="{4E694161-8E79-424A-832C-F7A724954D58}" presName="chevron1" presStyleLbl="sibTrans2D1" presStyleIdx="0" presStyleCnt="2"/>
      <dgm:spPr/>
    </dgm:pt>
    <dgm:pt modelId="{4E017F94-1B96-45FB-BA6D-B9813DC79151}" type="pres">
      <dgm:prSet presAssocID="{4E694161-8E79-424A-832C-F7A724954D58}" presName="spChevron1" presStyleCnt="0"/>
      <dgm:spPr/>
    </dgm:pt>
    <dgm:pt modelId="{CC66125F-11D2-4B68-BF00-A75C5E59FA2B}" type="pres">
      <dgm:prSet presAssocID="{394EE577-EB05-453C-B7B9-0746CD70C185}" presName="middle" presStyleCnt="0"/>
      <dgm:spPr/>
    </dgm:pt>
    <dgm:pt modelId="{6C49B39B-4BF4-4D13-803F-913C0029F4A5}" type="pres">
      <dgm:prSet presAssocID="{394EE577-EB05-453C-B7B9-0746CD70C185}" presName="parTxMid" presStyleLbl="revTx" presStyleIdx="1" presStyleCnt="2"/>
      <dgm:spPr/>
      <dgm:t>
        <a:bodyPr/>
        <a:lstStyle/>
        <a:p>
          <a:endParaRPr lang="es-MX"/>
        </a:p>
      </dgm:t>
    </dgm:pt>
    <dgm:pt modelId="{86715F8D-E870-483D-A44A-BA9AF17DC692}" type="pres">
      <dgm:prSet presAssocID="{394EE577-EB05-453C-B7B9-0746CD70C185}" presName="spMid" presStyleCnt="0"/>
      <dgm:spPr/>
    </dgm:pt>
    <dgm:pt modelId="{7FF72BEB-565B-40FF-9EA5-2CEAE39220E8}" type="pres">
      <dgm:prSet presAssocID="{EC6EC1D1-8A34-41E4-9F0D-E4B78035FEC6}" presName="chevronComposite1" presStyleCnt="0"/>
      <dgm:spPr/>
    </dgm:pt>
    <dgm:pt modelId="{71F00EC7-8D8D-4D15-A953-C04516E8FB75}" type="pres">
      <dgm:prSet presAssocID="{EC6EC1D1-8A34-41E4-9F0D-E4B78035FEC6}" presName="chevron1" presStyleLbl="sibTrans2D1" presStyleIdx="1" presStyleCnt="2"/>
      <dgm:spPr/>
    </dgm:pt>
    <dgm:pt modelId="{CF8ABFB8-A725-42EB-8AE7-100329165C89}" type="pres">
      <dgm:prSet presAssocID="{EC6EC1D1-8A34-41E4-9F0D-E4B78035FEC6}" presName="spChevron1" presStyleCnt="0"/>
      <dgm:spPr/>
    </dgm:pt>
    <dgm:pt modelId="{EC7F430F-2656-4C32-8727-C97BCBCC5C36}" type="pres">
      <dgm:prSet presAssocID="{B1298DC2-EE15-4EBE-A4BA-DE24293DD605}" presName="last" presStyleCnt="0"/>
      <dgm:spPr/>
    </dgm:pt>
    <dgm:pt modelId="{9AEB14B9-5A70-43FD-9095-98E6151E21EF}" type="pres">
      <dgm:prSet presAssocID="{B1298DC2-EE15-4EBE-A4BA-DE24293DD605}" presName="circleTx" presStyleLbl="node1" presStyleIdx="18" presStyleCnt="19" custScaleX="103143" custScaleY="103374"/>
      <dgm:spPr/>
      <dgm:t>
        <a:bodyPr/>
        <a:lstStyle/>
        <a:p>
          <a:endParaRPr lang="es-MX"/>
        </a:p>
      </dgm:t>
    </dgm:pt>
    <dgm:pt modelId="{30052FB5-67D9-4708-A424-09D141DF1C01}" type="pres">
      <dgm:prSet presAssocID="{B1298DC2-EE15-4EBE-A4BA-DE24293DD605}" presName="spN" presStyleCnt="0"/>
      <dgm:spPr/>
    </dgm:pt>
  </dgm:ptLst>
  <dgm:cxnLst>
    <dgm:cxn modelId="{6A84F8B4-D2CA-4EC3-9F93-805700CC5051}" type="presOf" srcId="{394EE577-EB05-453C-B7B9-0746CD70C185}" destId="{6C49B39B-4BF4-4D13-803F-913C0029F4A5}" srcOrd="0" destOrd="0" presId="urn:microsoft.com/office/officeart/2009/3/layout/RandomtoResultProcess"/>
    <dgm:cxn modelId="{6A6EF80E-4023-4B88-AF7A-A52B827DC736}" srcId="{98738C70-A6A7-45D6-A6AE-BF4E0610192A}" destId="{3EFD3697-2AEC-4606-ACE9-35C3309F8945}" srcOrd="0" destOrd="0" parTransId="{E3EC9F3A-3AC9-4B10-A792-B76A0D10E4D8}" sibTransId="{4E694161-8E79-424A-832C-F7A724954D58}"/>
    <dgm:cxn modelId="{8A5EAD11-E481-4453-A068-A57E48D00400}" srcId="{98738C70-A6A7-45D6-A6AE-BF4E0610192A}" destId="{B1298DC2-EE15-4EBE-A4BA-DE24293DD605}" srcOrd="2" destOrd="0" parTransId="{27198E01-12AB-4AAC-957B-E4D6A0CC9EB7}" sibTransId="{55E5B249-E3EE-4647-8226-ABCD7E8A5EBB}"/>
    <dgm:cxn modelId="{3841427C-452C-4F1B-A739-62B70497D1C0}" type="presOf" srcId="{3EFD3697-2AEC-4606-ACE9-35C3309F8945}" destId="{C1F68408-451D-40A8-9B4D-37D85AD98EAA}" srcOrd="0" destOrd="0" presId="urn:microsoft.com/office/officeart/2009/3/layout/RandomtoResultProcess"/>
    <dgm:cxn modelId="{7F408B49-D0BC-43A0-9282-E079433115A1}" type="presOf" srcId="{B1298DC2-EE15-4EBE-A4BA-DE24293DD605}" destId="{9AEB14B9-5A70-43FD-9095-98E6151E21EF}" srcOrd="0" destOrd="0" presId="urn:microsoft.com/office/officeart/2009/3/layout/RandomtoResultProcess"/>
    <dgm:cxn modelId="{133EBF65-2F39-4B79-A746-6E118390A638}" type="presOf" srcId="{98738C70-A6A7-45D6-A6AE-BF4E0610192A}" destId="{D377E388-F018-45B5-9D7A-6FC0FDA7323C}" srcOrd="0" destOrd="0" presId="urn:microsoft.com/office/officeart/2009/3/layout/RandomtoResultProcess"/>
    <dgm:cxn modelId="{CD2AB590-7D65-40FE-879A-A9A9A2CA1A73}" srcId="{98738C70-A6A7-45D6-A6AE-BF4E0610192A}" destId="{394EE577-EB05-453C-B7B9-0746CD70C185}" srcOrd="1" destOrd="0" parTransId="{619789E5-32C5-4F08-B25E-BB8CB33E69AC}" sibTransId="{EC6EC1D1-8A34-41E4-9F0D-E4B78035FEC6}"/>
    <dgm:cxn modelId="{6137A5C4-1122-4DCA-9B1F-0A51E83809DE}" type="presParOf" srcId="{D377E388-F018-45B5-9D7A-6FC0FDA7323C}" destId="{1B2841EE-8443-4A83-8BEC-2D9EC255E3BD}" srcOrd="0" destOrd="0" presId="urn:microsoft.com/office/officeart/2009/3/layout/RandomtoResultProcess"/>
    <dgm:cxn modelId="{8E168F01-D613-4AA1-98E6-728D9AB2B125}" type="presParOf" srcId="{1B2841EE-8443-4A83-8BEC-2D9EC255E3BD}" destId="{C1F68408-451D-40A8-9B4D-37D85AD98EAA}" srcOrd="0" destOrd="0" presId="urn:microsoft.com/office/officeart/2009/3/layout/RandomtoResultProcess"/>
    <dgm:cxn modelId="{C0BBBFD2-A0CF-4964-82A2-11D846E2C6A6}" type="presParOf" srcId="{1B2841EE-8443-4A83-8BEC-2D9EC255E3BD}" destId="{9A319025-0F54-4DD6-A930-9BCCDB827140}" srcOrd="1" destOrd="0" presId="urn:microsoft.com/office/officeart/2009/3/layout/RandomtoResultProcess"/>
    <dgm:cxn modelId="{F47B4466-6AC2-4457-A4AF-A193E79F20BE}" type="presParOf" srcId="{1B2841EE-8443-4A83-8BEC-2D9EC255E3BD}" destId="{26D0A2D0-3B40-4E16-87C1-58085799AAC2}" srcOrd="2" destOrd="0" presId="urn:microsoft.com/office/officeart/2009/3/layout/RandomtoResultProcess"/>
    <dgm:cxn modelId="{7C346859-F83D-4F87-A255-BF75C24A4959}" type="presParOf" srcId="{1B2841EE-8443-4A83-8BEC-2D9EC255E3BD}" destId="{FD0F19FD-B552-40A2-8B90-F6FD11FBFB0A}" srcOrd="3" destOrd="0" presId="urn:microsoft.com/office/officeart/2009/3/layout/RandomtoResultProcess"/>
    <dgm:cxn modelId="{0F59D9E4-FDC4-4981-B354-30781AA3F900}" type="presParOf" srcId="{1B2841EE-8443-4A83-8BEC-2D9EC255E3BD}" destId="{DFC05AB0-9B67-4231-9A81-A5B9A5FC638E}" srcOrd="4" destOrd="0" presId="urn:microsoft.com/office/officeart/2009/3/layout/RandomtoResultProcess"/>
    <dgm:cxn modelId="{B75BC051-D737-4035-B241-62BFCCFFEDF6}" type="presParOf" srcId="{1B2841EE-8443-4A83-8BEC-2D9EC255E3BD}" destId="{8086F824-8198-4263-91BB-1E377D32E18D}" srcOrd="5" destOrd="0" presId="urn:microsoft.com/office/officeart/2009/3/layout/RandomtoResultProcess"/>
    <dgm:cxn modelId="{AB0BC374-0C65-4D43-9FAF-933B090696CC}" type="presParOf" srcId="{1B2841EE-8443-4A83-8BEC-2D9EC255E3BD}" destId="{4EC1BC62-65F5-4BCD-B553-AD37CFBFD9C4}" srcOrd="6" destOrd="0" presId="urn:microsoft.com/office/officeart/2009/3/layout/RandomtoResultProcess"/>
    <dgm:cxn modelId="{A36BF206-DEF9-4ED0-88BC-769BD9AA03E3}" type="presParOf" srcId="{1B2841EE-8443-4A83-8BEC-2D9EC255E3BD}" destId="{006F63E3-4265-4DB7-9134-39D3C5701E4E}" srcOrd="7" destOrd="0" presId="urn:microsoft.com/office/officeart/2009/3/layout/RandomtoResultProcess"/>
    <dgm:cxn modelId="{F563BA7A-E4A2-4E16-81F6-F8EACA87F1F2}" type="presParOf" srcId="{1B2841EE-8443-4A83-8BEC-2D9EC255E3BD}" destId="{A5E36118-895F-496C-8489-4E05D5936BC4}" srcOrd="8" destOrd="0" presId="urn:microsoft.com/office/officeart/2009/3/layout/RandomtoResultProcess"/>
    <dgm:cxn modelId="{3E98BDB2-5E16-4C7C-A947-FB50C2DD1967}" type="presParOf" srcId="{1B2841EE-8443-4A83-8BEC-2D9EC255E3BD}" destId="{52E4F2FD-6EFB-4B17-8804-01547C761990}" srcOrd="9" destOrd="0" presId="urn:microsoft.com/office/officeart/2009/3/layout/RandomtoResultProcess"/>
    <dgm:cxn modelId="{0CCCD280-E4A5-4893-A696-8F45CF603CD9}" type="presParOf" srcId="{1B2841EE-8443-4A83-8BEC-2D9EC255E3BD}" destId="{F3A0E340-FAA7-423E-97AC-52E6ADD01884}" srcOrd="10" destOrd="0" presId="urn:microsoft.com/office/officeart/2009/3/layout/RandomtoResultProcess"/>
    <dgm:cxn modelId="{191C6FA9-3299-416A-A4E7-7A7812A3FAF5}" type="presParOf" srcId="{1B2841EE-8443-4A83-8BEC-2D9EC255E3BD}" destId="{40C01B0C-5230-433A-B46E-25ABBED32514}" srcOrd="11" destOrd="0" presId="urn:microsoft.com/office/officeart/2009/3/layout/RandomtoResultProcess"/>
    <dgm:cxn modelId="{3F618764-8A73-4BA3-BFF1-EBE0F584D748}" type="presParOf" srcId="{1B2841EE-8443-4A83-8BEC-2D9EC255E3BD}" destId="{85970B0F-2A6C-43FE-8845-09311F64E77B}" srcOrd="12" destOrd="0" presId="urn:microsoft.com/office/officeart/2009/3/layout/RandomtoResultProcess"/>
    <dgm:cxn modelId="{77608B29-9280-40A6-BCD5-9F568ABD5F21}" type="presParOf" srcId="{1B2841EE-8443-4A83-8BEC-2D9EC255E3BD}" destId="{E28665CD-2C94-41FC-B78E-4D3B51EB67C6}" srcOrd="13" destOrd="0" presId="urn:microsoft.com/office/officeart/2009/3/layout/RandomtoResultProcess"/>
    <dgm:cxn modelId="{62CB0E8F-BA20-470F-8D36-AA2F004036E4}" type="presParOf" srcId="{1B2841EE-8443-4A83-8BEC-2D9EC255E3BD}" destId="{D5A40785-0257-4220-BB96-4858115246D1}" srcOrd="14" destOrd="0" presId="urn:microsoft.com/office/officeart/2009/3/layout/RandomtoResultProcess"/>
    <dgm:cxn modelId="{599A568B-ED63-45B3-BAF5-C28E40ED45C5}" type="presParOf" srcId="{1B2841EE-8443-4A83-8BEC-2D9EC255E3BD}" destId="{3FF6916A-AFFD-4B51-97C2-46F03F79CF57}" srcOrd="15" destOrd="0" presId="urn:microsoft.com/office/officeart/2009/3/layout/RandomtoResultProcess"/>
    <dgm:cxn modelId="{48B9A245-FAA6-4DAF-B73D-9A472C3CFA3C}" type="presParOf" srcId="{1B2841EE-8443-4A83-8BEC-2D9EC255E3BD}" destId="{7713B133-1C49-4E15-B131-A51D14EC9723}" srcOrd="16" destOrd="0" presId="urn:microsoft.com/office/officeart/2009/3/layout/RandomtoResultProcess"/>
    <dgm:cxn modelId="{E989272A-7C45-4964-98B8-5612E7FD05FC}" type="presParOf" srcId="{1B2841EE-8443-4A83-8BEC-2D9EC255E3BD}" destId="{CFF3F8E7-5EFF-48AD-B819-6E3A46BA39CE}" srcOrd="17" destOrd="0" presId="urn:microsoft.com/office/officeart/2009/3/layout/RandomtoResultProcess"/>
    <dgm:cxn modelId="{50CD3BD3-AB36-4C13-A9AB-5E1C7108E152}" type="presParOf" srcId="{1B2841EE-8443-4A83-8BEC-2D9EC255E3BD}" destId="{FD00D7BC-7C0F-4F23-9015-B7872F8DE5E5}" srcOrd="18" destOrd="0" presId="urn:microsoft.com/office/officeart/2009/3/layout/RandomtoResultProcess"/>
    <dgm:cxn modelId="{3FB524CD-2285-433A-9AA5-280AD7D278F3}" type="presParOf" srcId="{D377E388-F018-45B5-9D7A-6FC0FDA7323C}" destId="{D47E4733-AA45-4B1E-B2D0-ACFAEC5002B4}" srcOrd="1" destOrd="0" presId="urn:microsoft.com/office/officeart/2009/3/layout/RandomtoResultProcess"/>
    <dgm:cxn modelId="{D646F2E4-9AC5-4ABB-8DA5-568B88B1C8EF}" type="presParOf" srcId="{D47E4733-AA45-4B1E-B2D0-ACFAEC5002B4}" destId="{6A400201-9191-4FC1-B993-262572F38E57}" srcOrd="0" destOrd="0" presId="urn:microsoft.com/office/officeart/2009/3/layout/RandomtoResultProcess"/>
    <dgm:cxn modelId="{9EDFEEF4-503A-4A8E-93BD-FF56244E6D8F}" type="presParOf" srcId="{D47E4733-AA45-4B1E-B2D0-ACFAEC5002B4}" destId="{4E017F94-1B96-45FB-BA6D-B9813DC79151}" srcOrd="1" destOrd="0" presId="urn:microsoft.com/office/officeart/2009/3/layout/RandomtoResultProcess"/>
    <dgm:cxn modelId="{7070F10C-6AE0-4355-BC94-BFBE1547F0A0}" type="presParOf" srcId="{D377E388-F018-45B5-9D7A-6FC0FDA7323C}" destId="{CC66125F-11D2-4B68-BF00-A75C5E59FA2B}" srcOrd="2" destOrd="0" presId="urn:microsoft.com/office/officeart/2009/3/layout/RandomtoResultProcess"/>
    <dgm:cxn modelId="{1DD820C3-F594-4CC1-AAE8-BCD652294FE6}" type="presParOf" srcId="{CC66125F-11D2-4B68-BF00-A75C5E59FA2B}" destId="{6C49B39B-4BF4-4D13-803F-913C0029F4A5}" srcOrd="0" destOrd="0" presId="urn:microsoft.com/office/officeart/2009/3/layout/RandomtoResultProcess"/>
    <dgm:cxn modelId="{22AD656C-8CB3-4B92-91ED-5AE7AFABB94F}" type="presParOf" srcId="{CC66125F-11D2-4B68-BF00-A75C5E59FA2B}" destId="{86715F8D-E870-483D-A44A-BA9AF17DC692}" srcOrd="1" destOrd="0" presId="urn:microsoft.com/office/officeart/2009/3/layout/RandomtoResultProcess"/>
    <dgm:cxn modelId="{23ED0A14-ABB8-4D68-8664-7E954CBC7E2D}" type="presParOf" srcId="{D377E388-F018-45B5-9D7A-6FC0FDA7323C}" destId="{7FF72BEB-565B-40FF-9EA5-2CEAE39220E8}" srcOrd="3" destOrd="0" presId="urn:microsoft.com/office/officeart/2009/3/layout/RandomtoResultProcess"/>
    <dgm:cxn modelId="{4B1D5D5C-A26F-4D78-B3F4-18351E047595}" type="presParOf" srcId="{7FF72BEB-565B-40FF-9EA5-2CEAE39220E8}" destId="{71F00EC7-8D8D-4D15-A953-C04516E8FB75}" srcOrd="0" destOrd="0" presId="urn:microsoft.com/office/officeart/2009/3/layout/RandomtoResultProcess"/>
    <dgm:cxn modelId="{859E02E1-E672-4684-BC88-D6C46418722B}" type="presParOf" srcId="{7FF72BEB-565B-40FF-9EA5-2CEAE39220E8}" destId="{CF8ABFB8-A725-42EB-8AE7-100329165C89}" srcOrd="1" destOrd="0" presId="urn:microsoft.com/office/officeart/2009/3/layout/RandomtoResultProcess"/>
    <dgm:cxn modelId="{C1F73FDA-A8B5-4C08-BC43-A0CCDAC7FA1E}" type="presParOf" srcId="{D377E388-F018-45B5-9D7A-6FC0FDA7323C}" destId="{EC7F430F-2656-4C32-8727-C97BCBCC5C36}" srcOrd="4" destOrd="0" presId="urn:microsoft.com/office/officeart/2009/3/layout/RandomtoResultProcess"/>
    <dgm:cxn modelId="{F0DC070E-E014-4622-A949-34CC577CBCC1}" type="presParOf" srcId="{EC7F430F-2656-4C32-8727-C97BCBCC5C36}" destId="{9AEB14B9-5A70-43FD-9095-98E6151E21EF}" srcOrd="0" destOrd="0" presId="urn:microsoft.com/office/officeart/2009/3/layout/RandomtoResultProcess"/>
    <dgm:cxn modelId="{CAE55774-A881-46EC-914E-3EFC5BB6C62B}" type="presParOf" srcId="{EC7F430F-2656-4C32-8727-C97BCBCC5C36}" destId="{30052FB5-67D9-4708-A424-09D141DF1C01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2.xml><?xml version="1.0" encoding="utf-8"?>
<dgm:dataModel xmlns:dgm="http://schemas.openxmlformats.org/drawingml/2006/diagram" xmlns:a="http://schemas.openxmlformats.org/drawingml/2006/main">
  <dgm:ptLst>
    <dgm:pt modelId="{719969A6-1ED1-4480-9B45-36E409E0A0A8}" type="doc">
      <dgm:prSet loTypeId="urn:microsoft.com/office/officeart/2008/layout/VerticalCurvedList" loCatId="list" qsTypeId="urn:microsoft.com/office/officeart/2005/8/quickstyle/3d7" qsCatId="3D" csTypeId="urn:microsoft.com/office/officeart/2005/8/colors/accent2_3" csCatId="accent2" phldr="1"/>
      <dgm:spPr>
        <a:scene3d>
          <a:camera prst="perspectiveLeft" zoom="91000">
            <a:rot lat="0" lon="0" rev="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es-MX"/>
        </a:p>
      </dgm:t>
    </dgm:pt>
    <dgm:pt modelId="{714286FD-A8D3-4D7E-8D29-823EC0707F32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ctr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Requisitos </a:t>
          </a:r>
        </a:p>
      </dgm:t>
    </dgm:pt>
    <dgm:pt modelId="{A29F6D8E-EAE1-496A-A2E2-A1386C15B827}" type="parTrans" cxnId="{D3397D72-BDA5-48D5-A0AB-0E7D68A4A6B1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F8802DBE-CDB9-4C5D-B092-D234023AEB81}" type="sibTrans" cxnId="{D3397D72-BDA5-48D5-A0AB-0E7D68A4A6B1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0F219A2-4149-40D3-87AE-4C95E3F7B7C3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just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El domicilio o medio para recibir notificaciones</a:t>
          </a:r>
        </a:p>
      </dgm:t>
    </dgm:pt>
    <dgm:pt modelId="{EC443D13-3977-4187-8DBE-EC33A9F0DF76}" type="parTrans" cxnId="{4C8993BA-20B4-47AC-AAFF-6422D7AC8863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9E29301-2C76-44EC-8130-4031C5910127}" type="sibTrans" cxnId="{4C8993BA-20B4-47AC-AAFF-6422D7AC8863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BD72F79-2C2E-4098-BF49-2EF2F432CBE5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just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La relación de hechos y los elementos con los que cuente para probar su dicho</a:t>
          </a:r>
        </a:p>
      </dgm:t>
    </dgm:pt>
    <dgm:pt modelId="{015EF3A2-7624-45A7-AC04-7C3616E83C7F}" type="parTrans" cxnId="{266C793F-8D01-4134-AE5B-6AD1537CB41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9823EED8-24B9-4E2E-85D3-179868E3389C}" type="sibTrans" cxnId="{266C793F-8D01-4134-AE5B-6AD1537CB41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48058B3-8910-4DE3-A172-D4B2F41066DD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just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El responsable denunciado y su domicilio o los datos para su identificación y/o ubicación</a:t>
          </a:r>
        </a:p>
      </dgm:t>
    </dgm:pt>
    <dgm:pt modelId="{F99261C0-F9C6-4753-92AC-E5574D8AAC4A}" type="parTrans" cxnId="{58EA01AC-0AF4-4E98-B844-A068FA6BB307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7958DCE-982D-4357-A48B-397EC08D4B93}" type="sibTrans" cxnId="{58EA01AC-0AF4-4E98-B844-A068FA6BB307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A2CD152-9305-45B7-81F1-1EF23FAB1863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just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La firma del denunciante o de su representante</a:t>
          </a:r>
        </a:p>
      </dgm:t>
    </dgm:pt>
    <dgm:pt modelId="{3DE76678-3D56-4515-8261-EC8481450A4C}" type="parTrans" cxnId="{0F9DC892-C36B-484A-8DC2-DBC4CD2DFB2C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8487A72-9F84-497B-8D78-8A7FB6581711}" type="sibTrans" cxnId="{0F9DC892-C36B-484A-8DC2-DBC4CD2DFB2C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115AE3E-1EFC-4AB8-9647-8D1132E7F0BE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just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En caso de no saber firmar, bastará huella digital</a:t>
          </a:r>
        </a:p>
      </dgm:t>
    </dgm:pt>
    <dgm:pt modelId="{AC9C62A0-A60D-4978-A60A-59B3CA8257F4}" type="parTrans" cxnId="{F9DC0F82-5D52-4835-81AE-8C651C424602}">
      <dgm:prSet/>
      <dgm:spPr/>
      <dgm:t>
        <a:bodyPr/>
        <a:lstStyle/>
        <a:p>
          <a:endParaRPr lang="es-MX"/>
        </a:p>
      </dgm:t>
    </dgm:pt>
    <dgm:pt modelId="{D16B09B2-B0E2-4468-BC88-49D3CA2F94F2}" type="sibTrans" cxnId="{F9DC0F82-5D52-4835-81AE-8C651C424602}">
      <dgm:prSet/>
      <dgm:spPr/>
      <dgm:t>
        <a:bodyPr/>
        <a:lstStyle/>
        <a:p>
          <a:endParaRPr lang="es-MX"/>
        </a:p>
      </dgm:t>
    </dgm:pt>
    <dgm:pt modelId="{2876EA23-B2AA-45B7-ACD5-77DAE6F368DC}">
      <dgm:prSet custT="1"/>
      <dgm:spPr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 algn="just" rtl="0"/>
          <a:r>
            <a:rPr lang="es-MX" sz="2500" b="1" dirty="0">
              <a:solidFill>
                <a:schemeClr val="bg1"/>
              </a:solidFill>
              <a:latin typeface="Arial Narrow" panose="020B0606020202030204" pitchFamily="34" charset="0"/>
            </a:rPr>
            <a:t>Nombre de la persona que denuncia o de su representante</a:t>
          </a:r>
        </a:p>
      </dgm:t>
    </dgm:pt>
    <dgm:pt modelId="{7FB0A6CF-D41F-46D6-8381-505D5F6F55B5}" type="sibTrans" cxnId="{A3EC3463-A610-4B6C-9FDE-18EC4BABBA7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CC71736-F743-4605-924E-B87BF3C91941}" type="parTrans" cxnId="{A3EC3463-A610-4B6C-9FDE-18EC4BABBA78}">
      <dgm:prSet/>
      <dgm:spPr/>
      <dgm:t>
        <a:bodyPr/>
        <a:lstStyle/>
        <a:p>
          <a:endParaRPr lang="es-MX" sz="25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ADE341A-F371-422D-BBB2-604A1A8B516F}" type="pres">
      <dgm:prSet presAssocID="{719969A6-1ED1-4480-9B45-36E409E0A0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C380A7E8-337E-4C27-9F49-938CD110E57A}" type="pres">
      <dgm:prSet presAssocID="{719969A6-1ED1-4480-9B45-36E409E0A0A8}" presName="Name1" presStyleCnt="0"/>
      <dgm:spPr/>
    </dgm:pt>
    <dgm:pt modelId="{F4CDBB85-9FCD-4B6F-957A-4D0E0DC63F1A}" type="pres">
      <dgm:prSet presAssocID="{719969A6-1ED1-4480-9B45-36E409E0A0A8}" presName="cycle" presStyleCnt="0"/>
      <dgm:spPr/>
    </dgm:pt>
    <dgm:pt modelId="{913F3479-DA74-4A17-8DFC-EB73497D629B}" type="pres">
      <dgm:prSet presAssocID="{719969A6-1ED1-4480-9B45-36E409E0A0A8}" presName="srcNode" presStyleLbl="node1" presStyleIdx="0" presStyleCnt="1"/>
      <dgm:spPr/>
    </dgm:pt>
    <dgm:pt modelId="{3B23FF54-2D6A-4055-915E-A8E5ADFBACB0}" type="pres">
      <dgm:prSet presAssocID="{719969A6-1ED1-4480-9B45-36E409E0A0A8}" presName="conn" presStyleLbl="parChTrans1D2" presStyleIdx="0" presStyleCnt="1"/>
      <dgm:spPr/>
      <dgm:t>
        <a:bodyPr/>
        <a:lstStyle/>
        <a:p>
          <a:endParaRPr lang="es-MX"/>
        </a:p>
      </dgm:t>
    </dgm:pt>
    <dgm:pt modelId="{6DEA96C5-09A7-45A8-B383-9C2B8F555163}" type="pres">
      <dgm:prSet presAssocID="{719969A6-1ED1-4480-9B45-36E409E0A0A8}" presName="extraNode" presStyleLbl="node1" presStyleIdx="0" presStyleCnt="1"/>
      <dgm:spPr/>
    </dgm:pt>
    <dgm:pt modelId="{183E9C30-8F54-448D-B018-A3D9FE999236}" type="pres">
      <dgm:prSet presAssocID="{719969A6-1ED1-4480-9B45-36E409E0A0A8}" presName="dstNode" presStyleLbl="node1" presStyleIdx="0" presStyleCnt="1"/>
      <dgm:spPr/>
    </dgm:pt>
    <dgm:pt modelId="{81A3A89B-08F4-4C35-8991-C49FFCB9F110}" type="pres">
      <dgm:prSet presAssocID="{714286FD-A8D3-4D7E-8D29-823EC0707F32}" presName="text_1" presStyleLbl="node1" presStyleIdx="0" presStyleCnt="1" custScaleY="1512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293B05-4377-4049-843D-7189975A7AD3}" type="pres">
      <dgm:prSet presAssocID="{714286FD-A8D3-4D7E-8D29-823EC0707F32}" presName="accent_1" presStyleCnt="0"/>
      <dgm:spPr/>
    </dgm:pt>
    <dgm:pt modelId="{5479995B-8D47-4919-A7F8-99E3991F9AF1}" type="pres">
      <dgm:prSet presAssocID="{714286FD-A8D3-4D7E-8D29-823EC0707F32}" presName="accentRepeatNode" presStyleLbl="solidFgAcc1" presStyleIdx="0" presStyleCnt="1" custLinFactNeighborX="-5585" custLinFactNeighborY="43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B7DA42B-F2E5-4127-8985-69FF0B1F8FE3}" type="presOf" srcId="{714286FD-A8D3-4D7E-8D29-823EC0707F32}" destId="{81A3A89B-08F4-4C35-8991-C49FFCB9F110}" srcOrd="0" destOrd="0" presId="urn:microsoft.com/office/officeart/2008/layout/VerticalCurvedList"/>
    <dgm:cxn modelId="{51FBF8E5-9919-4EE9-8A85-504848E9152C}" type="presOf" srcId="{CBD72F79-2C2E-4098-BF49-2EF2F432CBE5}" destId="{81A3A89B-08F4-4C35-8991-C49FFCB9F110}" srcOrd="0" destOrd="3" presId="urn:microsoft.com/office/officeart/2008/layout/VerticalCurvedList"/>
    <dgm:cxn modelId="{4C8993BA-20B4-47AC-AAFF-6422D7AC8863}" srcId="{714286FD-A8D3-4D7E-8D29-823EC0707F32}" destId="{B0F219A2-4149-40D3-87AE-4C95E3F7B7C3}" srcOrd="1" destOrd="0" parTransId="{EC443D13-3977-4187-8DBE-EC33A9F0DF76}" sibTransId="{D9E29301-2C76-44EC-8130-4031C5910127}"/>
    <dgm:cxn modelId="{ED3BAFFB-EBA3-4A35-BDAE-F7E12AB5E452}" type="presOf" srcId="{2876EA23-B2AA-45B7-ACD5-77DAE6F368DC}" destId="{81A3A89B-08F4-4C35-8991-C49FFCB9F110}" srcOrd="0" destOrd="1" presId="urn:microsoft.com/office/officeart/2008/layout/VerticalCurvedList"/>
    <dgm:cxn modelId="{2D65B6CA-FF64-4E71-98FF-DD83EAA1B43F}" type="presOf" srcId="{B0F219A2-4149-40D3-87AE-4C95E3F7B7C3}" destId="{81A3A89B-08F4-4C35-8991-C49FFCB9F110}" srcOrd="0" destOrd="2" presId="urn:microsoft.com/office/officeart/2008/layout/VerticalCurvedList"/>
    <dgm:cxn modelId="{FC4A3E07-5721-409F-AB2D-9B84FE67EEB6}" type="presOf" srcId="{0A2CD152-9305-45B7-81F1-1EF23FAB1863}" destId="{81A3A89B-08F4-4C35-8991-C49FFCB9F110}" srcOrd="0" destOrd="5" presId="urn:microsoft.com/office/officeart/2008/layout/VerticalCurvedList"/>
    <dgm:cxn modelId="{58EA01AC-0AF4-4E98-B844-A068FA6BB307}" srcId="{714286FD-A8D3-4D7E-8D29-823EC0707F32}" destId="{448058B3-8910-4DE3-A172-D4B2F41066DD}" srcOrd="3" destOrd="0" parTransId="{F99261C0-F9C6-4753-92AC-E5574D8AAC4A}" sibTransId="{C7958DCE-982D-4357-A48B-397EC08D4B93}"/>
    <dgm:cxn modelId="{F9DC0F82-5D52-4835-81AE-8C651C424602}" srcId="{714286FD-A8D3-4D7E-8D29-823EC0707F32}" destId="{1115AE3E-1EFC-4AB8-9647-8D1132E7F0BE}" srcOrd="5" destOrd="0" parTransId="{AC9C62A0-A60D-4978-A60A-59B3CA8257F4}" sibTransId="{D16B09B2-B0E2-4468-BC88-49D3CA2F94F2}"/>
    <dgm:cxn modelId="{A3EC3463-A610-4B6C-9FDE-18EC4BABBA78}" srcId="{714286FD-A8D3-4D7E-8D29-823EC0707F32}" destId="{2876EA23-B2AA-45B7-ACD5-77DAE6F368DC}" srcOrd="0" destOrd="0" parTransId="{3CC71736-F743-4605-924E-B87BF3C91941}" sibTransId="{7FB0A6CF-D41F-46D6-8381-505D5F6F55B5}"/>
    <dgm:cxn modelId="{6AFE8374-0CDD-4E2E-96DF-2B4890013582}" type="presOf" srcId="{7FB0A6CF-D41F-46D6-8381-505D5F6F55B5}" destId="{3B23FF54-2D6A-4055-915E-A8E5ADFBACB0}" srcOrd="0" destOrd="0" presId="urn:microsoft.com/office/officeart/2008/layout/VerticalCurvedList"/>
    <dgm:cxn modelId="{7356BD4B-45D3-4826-A5CA-947C1F753181}" type="presOf" srcId="{448058B3-8910-4DE3-A172-D4B2F41066DD}" destId="{81A3A89B-08F4-4C35-8991-C49FFCB9F110}" srcOrd="0" destOrd="4" presId="urn:microsoft.com/office/officeart/2008/layout/VerticalCurvedList"/>
    <dgm:cxn modelId="{66347FF1-2DB7-4478-B9A9-2E7EAA7B804B}" type="presOf" srcId="{719969A6-1ED1-4480-9B45-36E409E0A0A8}" destId="{CADE341A-F371-422D-BBB2-604A1A8B516F}" srcOrd="0" destOrd="0" presId="urn:microsoft.com/office/officeart/2008/layout/VerticalCurvedList"/>
    <dgm:cxn modelId="{A9E4E821-4770-4660-8F9C-DCB964017255}" type="presOf" srcId="{1115AE3E-1EFC-4AB8-9647-8D1132E7F0BE}" destId="{81A3A89B-08F4-4C35-8991-C49FFCB9F110}" srcOrd="0" destOrd="6" presId="urn:microsoft.com/office/officeart/2008/layout/VerticalCurvedList"/>
    <dgm:cxn modelId="{266C793F-8D01-4134-AE5B-6AD1537CB418}" srcId="{714286FD-A8D3-4D7E-8D29-823EC0707F32}" destId="{CBD72F79-2C2E-4098-BF49-2EF2F432CBE5}" srcOrd="2" destOrd="0" parTransId="{015EF3A2-7624-45A7-AC04-7C3616E83C7F}" sibTransId="{9823EED8-24B9-4E2E-85D3-179868E3389C}"/>
    <dgm:cxn modelId="{D3397D72-BDA5-48D5-A0AB-0E7D68A4A6B1}" srcId="{719969A6-1ED1-4480-9B45-36E409E0A0A8}" destId="{714286FD-A8D3-4D7E-8D29-823EC0707F32}" srcOrd="0" destOrd="0" parTransId="{A29F6D8E-EAE1-496A-A2E2-A1386C15B827}" sibTransId="{F8802DBE-CDB9-4C5D-B092-D234023AEB81}"/>
    <dgm:cxn modelId="{0F9DC892-C36B-484A-8DC2-DBC4CD2DFB2C}" srcId="{714286FD-A8D3-4D7E-8D29-823EC0707F32}" destId="{0A2CD152-9305-45B7-81F1-1EF23FAB1863}" srcOrd="4" destOrd="0" parTransId="{3DE76678-3D56-4515-8261-EC8481450A4C}" sibTransId="{C8487A72-9F84-497B-8D78-8A7FB6581711}"/>
    <dgm:cxn modelId="{EED31E0B-D704-4CFB-AE36-4619E2BAE61C}" type="presParOf" srcId="{CADE341A-F371-422D-BBB2-604A1A8B516F}" destId="{C380A7E8-337E-4C27-9F49-938CD110E57A}" srcOrd="0" destOrd="0" presId="urn:microsoft.com/office/officeart/2008/layout/VerticalCurvedList"/>
    <dgm:cxn modelId="{C19EC304-B096-4694-92E2-CB9B004F5246}" type="presParOf" srcId="{C380A7E8-337E-4C27-9F49-938CD110E57A}" destId="{F4CDBB85-9FCD-4B6F-957A-4D0E0DC63F1A}" srcOrd="0" destOrd="0" presId="urn:microsoft.com/office/officeart/2008/layout/VerticalCurvedList"/>
    <dgm:cxn modelId="{697474FC-646F-4B5B-BDB5-9C250B4C0D8F}" type="presParOf" srcId="{F4CDBB85-9FCD-4B6F-957A-4D0E0DC63F1A}" destId="{913F3479-DA74-4A17-8DFC-EB73497D629B}" srcOrd="0" destOrd="0" presId="urn:microsoft.com/office/officeart/2008/layout/VerticalCurvedList"/>
    <dgm:cxn modelId="{FD75D8B6-7201-4848-86E4-1C2DF8892F97}" type="presParOf" srcId="{F4CDBB85-9FCD-4B6F-957A-4D0E0DC63F1A}" destId="{3B23FF54-2D6A-4055-915E-A8E5ADFBACB0}" srcOrd="1" destOrd="0" presId="urn:microsoft.com/office/officeart/2008/layout/VerticalCurvedList"/>
    <dgm:cxn modelId="{91DC3040-5727-47DB-B729-E42A2544F4CD}" type="presParOf" srcId="{F4CDBB85-9FCD-4B6F-957A-4D0E0DC63F1A}" destId="{6DEA96C5-09A7-45A8-B383-9C2B8F555163}" srcOrd="2" destOrd="0" presId="urn:microsoft.com/office/officeart/2008/layout/VerticalCurvedList"/>
    <dgm:cxn modelId="{BD38E40A-5CCA-405D-8958-64FC473EF552}" type="presParOf" srcId="{F4CDBB85-9FCD-4B6F-957A-4D0E0DC63F1A}" destId="{183E9C30-8F54-448D-B018-A3D9FE999236}" srcOrd="3" destOrd="0" presId="urn:microsoft.com/office/officeart/2008/layout/VerticalCurvedList"/>
    <dgm:cxn modelId="{A5A95654-930B-4BAB-8A5C-4BD20BA0C8DE}" type="presParOf" srcId="{C380A7E8-337E-4C27-9F49-938CD110E57A}" destId="{81A3A89B-08F4-4C35-8991-C49FFCB9F110}" srcOrd="1" destOrd="0" presId="urn:microsoft.com/office/officeart/2008/layout/VerticalCurvedList"/>
    <dgm:cxn modelId="{6D9012F0-3FA2-4900-A68D-CD470580F009}" type="presParOf" srcId="{C380A7E8-337E-4C27-9F49-938CD110E57A}" destId="{DA293B05-4377-4049-843D-7189975A7AD3}" srcOrd="2" destOrd="0" presId="urn:microsoft.com/office/officeart/2008/layout/VerticalCurvedList"/>
    <dgm:cxn modelId="{096F8919-EE06-48A2-ABDB-96BB1E324DE5}" type="presParOf" srcId="{DA293B05-4377-4049-843D-7189975A7AD3}" destId="{5479995B-8D47-4919-A7F8-99E3991F9A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3.xml><?xml version="1.0" encoding="utf-8"?>
<dgm:dataModel xmlns:dgm="http://schemas.openxmlformats.org/drawingml/2006/diagram" xmlns:a="http://schemas.openxmlformats.org/drawingml/2006/main">
  <dgm:ptLst>
    <dgm:pt modelId="{6657FE8D-6A3B-4B14-809D-5D6203187B0D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0870A69A-3D10-4D60-8985-86BD5FA950A1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La denuncia podrá presentarse por </a:t>
          </a:r>
        </a:p>
      </dgm:t>
    </dgm:pt>
    <dgm:pt modelId="{CE7070D3-2E09-4E79-9271-204376844665}" type="parTrans" cxnId="{138317AC-E7AA-41C9-8BE1-22E9CEAE362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64F8785-F5C5-4978-8213-BCF1F9F8DBF5}" type="sibTrans" cxnId="{138317AC-E7AA-41C9-8BE1-22E9CEAE362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EF6629A-D6FD-4691-94CB-F06B6C54A6D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Escrito libre</a:t>
          </a:r>
        </a:p>
      </dgm:t>
    </dgm:pt>
    <dgm:pt modelId="{165E590E-0FB9-48D9-8148-CB480D8FD249}" type="parTrans" cxnId="{7891D5F6-FBFF-4951-9D0A-5C22B49DFAE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C9EE840-4AC0-4565-A3B9-1C321BCC988D}" type="sibTrans" cxnId="{7891D5F6-FBFF-4951-9D0A-5C22B49DFAE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087E62E-3FDB-4536-8BB5-3C368CDBD6E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Formatos, medios electrónicos o cualquier otro medio</a:t>
          </a:r>
        </a:p>
      </dgm:t>
    </dgm:pt>
    <dgm:pt modelId="{97F01B99-E71E-4983-A1AA-C70330D1B0F8}" type="parTrans" cxnId="{89B0BF5A-7405-4096-A432-6EA568D7837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D9F7AA8-8A1C-458E-B46E-96CD1444C001}" type="sibTrans" cxnId="{89B0BF5A-7405-4096-A432-6EA568D7837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83E2AED-3CF1-4763-840B-FB873F165329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 Que establezca el INAI o los Organismos garantes</a:t>
          </a:r>
        </a:p>
      </dgm:t>
    </dgm:pt>
    <dgm:pt modelId="{D3389E3F-A741-4EC6-96E3-D311890F5FBC}" type="parTrans" cxnId="{D90BEC0A-04AB-4FD2-A69C-B3971BE4CA9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E547FD4-B2E0-4169-AD73-5956278252A3}" type="sibTrans" cxnId="{D90BEC0A-04AB-4FD2-A69C-B3971BE4CA9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940EAEC-2C53-4E35-B3A3-F5CDA551614F}" type="pres">
      <dgm:prSet presAssocID="{6657FE8D-6A3B-4B14-809D-5D6203187B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0CC5A67-59FE-43FF-898B-A671E92F5ADF}" type="pres">
      <dgm:prSet presAssocID="{0870A69A-3D10-4D60-8985-86BD5FA950A1}" presName="hierRoot1" presStyleCnt="0">
        <dgm:presLayoutVars>
          <dgm:hierBranch val="init"/>
        </dgm:presLayoutVars>
      </dgm:prSet>
      <dgm:spPr/>
    </dgm:pt>
    <dgm:pt modelId="{6101120C-EC30-4E5C-8A40-1E326ECBF071}" type="pres">
      <dgm:prSet presAssocID="{0870A69A-3D10-4D60-8985-86BD5FA950A1}" presName="rootComposite1" presStyleCnt="0"/>
      <dgm:spPr/>
    </dgm:pt>
    <dgm:pt modelId="{8F181A61-E37B-478D-AA39-3F34C90C4908}" type="pres">
      <dgm:prSet presAssocID="{0870A69A-3D10-4D60-8985-86BD5FA950A1}" presName="rootText1" presStyleLbl="node0" presStyleIdx="0" presStyleCnt="1" custScaleX="13619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C260124-3B63-42A6-A747-E1F5F561D484}" type="pres">
      <dgm:prSet presAssocID="{0870A69A-3D10-4D60-8985-86BD5FA950A1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402A80F-86A1-46CF-B23F-4187DE6C5DA4}" type="pres">
      <dgm:prSet presAssocID="{0870A69A-3D10-4D60-8985-86BD5FA950A1}" presName="hierChild2" presStyleCnt="0"/>
      <dgm:spPr/>
    </dgm:pt>
    <dgm:pt modelId="{0370611D-F6D5-438E-9656-09AC4C2ED9E4}" type="pres">
      <dgm:prSet presAssocID="{165E590E-0FB9-48D9-8148-CB480D8FD249}" presName="Name37" presStyleLbl="parChTrans1D2" presStyleIdx="0" presStyleCnt="2"/>
      <dgm:spPr/>
      <dgm:t>
        <a:bodyPr/>
        <a:lstStyle/>
        <a:p>
          <a:endParaRPr lang="es-MX"/>
        </a:p>
      </dgm:t>
    </dgm:pt>
    <dgm:pt modelId="{169834A0-5F0F-4BCF-B520-CA43C92FC7D4}" type="pres">
      <dgm:prSet presAssocID="{EEF6629A-D6FD-4691-94CB-F06B6C54A6D6}" presName="hierRoot2" presStyleCnt="0">
        <dgm:presLayoutVars>
          <dgm:hierBranch val="init"/>
        </dgm:presLayoutVars>
      </dgm:prSet>
      <dgm:spPr/>
    </dgm:pt>
    <dgm:pt modelId="{05C527BB-F7E0-4C03-909F-E2E67460913B}" type="pres">
      <dgm:prSet presAssocID="{EEF6629A-D6FD-4691-94CB-F06B6C54A6D6}" presName="rootComposite" presStyleCnt="0"/>
      <dgm:spPr/>
    </dgm:pt>
    <dgm:pt modelId="{891C7B93-8ED0-489F-9960-5A7A2FC78BC5}" type="pres">
      <dgm:prSet presAssocID="{EEF6629A-D6FD-4691-94CB-F06B6C54A6D6}" presName="rootText" presStyleLbl="node2" presStyleIdx="0" presStyleCnt="2" custScaleX="1272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F6E1D28-4B97-476E-B28D-6D1430862144}" type="pres">
      <dgm:prSet presAssocID="{EEF6629A-D6FD-4691-94CB-F06B6C54A6D6}" presName="rootConnector" presStyleLbl="node2" presStyleIdx="0" presStyleCnt="2"/>
      <dgm:spPr/>
      <dgm:t>
        <a:bodyPr/>
        <a:lstStyle/>
        <a:p>
          <a:endParaRPr lang="es-MX"/>
        </a:p>
      </dgm:t>
    </dgm:pt>
    <dgm:pt modelId="{AB261DD3-9C0B-4F52-BBCB-989A34742205}" type="pres">
      <dgm:prSet presAssocID="{EEF6629A-D6FD-4691-94CB-F06B6C54A6D6}" presName="hierChild4" presStyleCnt="0"/>
      <dgm:spPr/>
    </dgm:pt>
    <dgm:pt modelId="{91551F67-FE45-436F-9521-6BD5121F71B2}" type="pres">
      <dgm:prSet presAssocID="{EEF6629A-D6FD-4691-94CB-F06B6C54A6D6}" presName="hierChild5" presStyleCnt="0"/>
      <dgm:spPr/>
    </dgm:pt>
    <dgm:pt modelId="{B13A3164-0551-4F6D-B31A-BA34AB61B9B4}" type="pres">
      <dgm:prSet presAssocID="{97F01B99-E71E-4983-A1AA-C70330D1B0F8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A2F0DCF-6760-482D-B60E-56FB51C043E2}" type="pres">
      <dgm:prSet presAssocID="{B087E62E-3FDB-4536-8BB5-3C368CDBD6E4}" presName="hierRoot2" presStyleCnt="0">
        <dgm:presLayoutVars>
          <dgm:hierBranch val="init"/>
        </dgm:presLayoutVars>
      </dgm:prSet>
      <dgm:spPr/>
    </dgm:pt>
    <dgm:pt modelId="{F7F65B7E-16CC-4A74-A911-4681CDDA819C}" type="pres">
      <dgm:prSet presAssocID="{B087E62E-3FDB-4536-8BB5-3C368CDBD6E4}" presName="rootComposite" presStyleCnt="0"/>
      <dgm:spPr/>
    </dgm:pt>
    <dgm:pt modelId="{1125B9EC-2512-43E5-BF74-40E82200F4C0}" type="pres">
      <dgm:prSet presAssocID="{B087E62E-3FDB-4536-8BB5-3C368CDBD6E4}" presName="rootText" presStyleLbl="node2" presStyleIdx="1" presStyleCnt="2" custScaleX="12189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C10F5C6-2A19-40FC-9E61-1327BC44E180}" type="pres">
      <dgm:prSet presAssocID="{B087E62E-3FDB-4536-8BB5-3C368CDBD6E4}" presName="rootConnector" presStyleLbl="node2" presStyleIdx="1" presStyleCnt="2"/>
      <dgm:spPr/>
      <dgm:t>
        <a:bodyPr/>
        <a:lstStyle/>
        <a:p>
          <a:endParaRPr lang="es-MX"/>
        </a:p>
      </dgm:t>
    </dgm:pt>
    <dgm:pt modelId="{524B72B5-539E-45F2-92E5-889335498372}" type="pres">
      <dgm:prSet presAssocID="{B087E62E-3FDB-4536-8BB5-3C368CDBD6E4}" presName="hierChild4" presStyleCnt="0"/>
      <dgm:spPr/>
    </dgm:pt>
    <dgm:pt modelId="{FE2B705F-4512-430D-89B9-F9D33851D6DC}" type="pres">
      <dgm:prSet presAssocID="{D3389E3F-A741-4EC6-96E3-D311890F5FBC}" presName="Name37" presStyleLbl="parChTrans1D3" presStyleIdx="0" presStyleCnt="1"/>
      <dgm:spPr/>
      <dgm:t>
        <a:bodyPr/>
        <a:lstStyle/>
        <a:p>
          <a:endParaRPr lang="es-MX"/>
        </a:p>
      </dgm:t>
    </dgm:pt>
    <dgm:pt modelId="{20D5C301-F0E9-4718-B6A0-67E2A235A098}" type="pres">
      <dgm:prSet presAssocID="{D83E2AED-3CF1-4763-840B-FB873F165329}" presName="hierRoot2" presStyleCnt="0">
        <dgm:presLayoutVars>
          <dgm:hierBranch val="init"/>
        </dgm:presLayoutVars>
      </dgm:prSet>
      <dgm:spPr/>
    </dgm:pt>
    <dgm:pt modelId="{5EA11BF1-C2C0-4336-AC22-91D470F75CFB}" type="pres">
      <dgm:prSet presAssocID="{D83E2AED-3CF1-4763-840B-FB873F165329}" presName="rootComposite" presStyleCnt="0"/>
      <dgm:spPr/>
    </dgm:pt>
    <dgm:pt modelId="{CE0E1D14-ED1A-4A47-B1B0-6632825AC105}" type="pres">
      <dgm:prSet presAssocID="{D83E2AED-3CF1-4763-840B-FB873F165329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1C9A08D-1FF4-41B5-A8E6-9EF64E92A3D8}" type="pres">
      <dgm:prSet presAssocID="{D83E2AED-3CF1-4763-840B-FB873F165329}" presName="rootConnector" presStyleLbl="node3" presStyleIdx="0" presStyleCnt="1"/>
      <dgm:spPr/>
      <dgm:t>
        <a:bodyPr/>
        <a:lstStyle/>
        <a:p>
          <a:endParaRPr lang="es-MX"/>
        </a:p>
      </dgm:t>
    </dgm:pt>
    <dgm:pt modelId="{22D9F926-382A-4078-9FB9-C4A120FC795E}" type="pres">
      <dgm:prSet presAssocID="{D83E2AED-3CF1-4763-840B-FB873F165329}" presName="hierChild4" presStyleCnt="0"/>
      <dgm:spPr/>
    </dgm:pt>
    <dgm:pt modelId="{640B6EEE-24A5-4A3B-A7FB-6D6D47D624AC}" type="pres">
      <dgm:prSet presAssocID="{D83E2AED-3CF1-4763-840B-FB873F165329}" presName="hierChild5" presStyleCnt="0"/>
      <dgm:spPr/>
    </dgm:pt>
    <dgm:pt modelId="{74BD4B40-10A9-4722-B1BA-A186AE41DAA4}" type="pres">
      <dgm:prSet presAssocID="{B087E62E-3FDB-4536-8BB5-3C368CDBD6E4}" presName="hierChild5" presStyleCnt="0"/>
      <dgm:spPr/>
    </dgm:pt>
    <dgm:pt modelId="{E703AF1B-AC37-43F2-897A-8C679379C8CA}" type="pres">
      <dgm:prSet presAssocID="{0870A69A-3D10-4D60-8985-86BD5FA950A1}" presName="hierChild3" presStyleCnt="0"/>
      <dgm:spPr/>
    </dgm:pt>
  </dgm:ptLst>
  <dgm:cxnLst>
    <dgm:cxn modelId="{89B0BF5A-7405-4096-A432-6EA568D78375}" srcId="{0870A69A-3D10-4D60-8985-86BD5FA950A1}" destId="{B087E62E-3FDB-4536-8BB5-3C368CDBD6E4}" srcOrd="1" destOrd="0" parTransId="{97F01B99-E71E-4983-A1AA-C70330D1B0F8}" sibTransId="{0D9F7AA8-8A1C-458E-B46E-96CD1444C001}"/>
    <dgm:cxn modelId="{C2E21899-8867-42C4-82EE-2786C08B338F}" type="presOf" srcId="{D83E2AED-3CF1-4763-840B-FB873F165329}" destId="{61C9A08D-1FF4-41B5-A8E6-9EF64E92A3D8}" srcOrd="1" destOrd="0" presId="urn:microsoft.com/office/officeart/2005/8/layout/orgChart1"/>
    <dgm:cxn modelId="{F882D5E1-4FFC-4306-86FD-30AF4617A034}" type="presOf" srcId="{B087E62E-3FDB-4536-8BB5-3C368CDBD6E4}" destId="{7C10F5C6-2A19-40FC-9E61-1327BC44E180}" srcOrd="1" destOrd="0" presId="urn:microsoft.com/office/officeart/2005/8/layout/orgChart1"/>
    <dgm:cxn modelId="{CCD1CF89-4465-437E-BB23-CC857B28A987}" type="presOf" srcId="{0870A69A-3D10-4D60-8985-86BD5FA950A1}" destId="{2C260124-3B63-42A6-A747-E1F5F561D484}" srcOrd="1" destOrd="0" presId="urn:microsoft.com/office/officeart/2005/8/layout/orgChart1"/>
    <dgm:cxn modelId="{A04DB797-CDB6-44C9-9BB0-52394C474788}" type="presOf" srcId="{B087E62E-3FDB-4536-8BB5-3C368CDBD6E4}" destId="{1125B9EC-2512-43E5-BF74-40E82200F4C0}" srcOrd="0" destOrd="0" presId="urn:microsoft.com/office/officeart/2005/8/layout/orgChart1"/>
    <dgm:cxn modelId="{B44E45B8-2ACE-4FAD-9876-4E0F6098C167}" type="presOf" srcId="{D3389E3F-A741-4EC6-96E3-D311890F5FBC}" destId="{FE2B705F-4512-430D-89B9-F9D33851D6DC}" srcOrd="0" destOrd="0" presId="urn:microsoft.com/office/officeart/2005/8/layout/orgChart1"/>
    <dgm:cxn modelId="{7E06A6C3-B0EC-46CE-AE21-17D274863DDA}" type="presOf" srcId="{D83E2AED-3CF1-4763-840B-FB873F165329}" destId="{CE0E1D14-ED1A-4A47-B1B0-6632825AC105}" srcOrd="0" destOrd="0" presId="urn:microsoft.com/office/officeart/2005/8/layout/orgChart1"/>
    <dgm:cxn modelId="{65D6BC6A-E5EE-4E31-A1D9-2CDCDADFEA9B}" type="presOf" srcId="{6657FE8D-6A3B-4B14-809D-5D6203187B0D}" destId="{0940EAEC-2C53-4E35-B3A3-F5CDA551614F}" srcOrd="0" destOrd="0" presId="urn:microsoft.com/office/officeart/2005/8/layout/orgChart1"/>
    <dgm:cxn modelId="{7891D5F6-FBFF-4951-9D0A-5C22B49DFAE4}" srcId="{0870A69A-3D10-4D60-8985-86BD5FA950A1}" destId="{EEF6629A-D6FD-4691-94CB-F06B6C54A6D6}" srcOrd="0" destOrd="0" parTransId="{165E590E-0FB9-48D9-8148-CB480D8FD249}" sibTransId="{2C9EE840-4AC0-4565-A3B9-1C321BCC988D}"/>
    <dgm:cxn modelId="{D90BEC0A-04AB-4FD2-A69C-B3971BE4CA95}" srcId="{B087E62E-3FDB-4536-8BB5-3C368CDBD6E4}" destId="{D83E2AED-3CF1-4763-840B-FB873F165329}" srcOrd="0" destOrd="0" parTransId="{D3389E3F-A741-4EC6-96E3-D311890F5FBC}" sibTransId="{9E547FD4-B2E0-4169-AD73-5956278252A3}"/>
    <dgm:cxn modelId="{A76BCCB9-91CC-4CF9-A71C-BA0C82778FC9}" type="presOf" srcId="{165E590E-0FB9-48D9-8148-CB480D8FD249}" destId="{0370611D-F6D5-438E-9656-09AC4C2ED9E4}" srcOrd="0" destOrd="0" presId="urn:microsoft.com/office/officeart/2005/8/layout/orgChart1"/>
    <dgm:cxn modelId="{CB4F5FE5-D79C-4AE8-944D-61295995A873}" type="presOf" srcId="{0870A69A-3D10-4D60-8985-86BD5FA950A1}" destId="{8F181A61-E37B-478D-AA39-3F34C90C4908}" srcOrd="0" destOrd="0" presId="urn:microsoft.com/office/officeart/2005/8/layout/orgChart1"/>
    <dgm:cxn modelId="{D165943C-842A-4894-BB10-5AEF7B4142DA}" type="presOf" srcId="{97F01B99-E71E-4983-A1AA-C70330D1B0F8}" destId="{B13A3164-0551-4F6D-B31A-BA34AB61B9B4}" srcOrd="0" destOrd="0" presId="urn:microsoft.com/office/officeart/2005/8/layout/orgChart1"/>
    <dgm:cxn modelId="{5486F5C9-E05F-4BF6-A446-F7C17FCD65E5}" type="presOf" srcId="{EEF6629A-D6FD-4691-94CB-F06B6C54A6D6}" destId="{FF6E1D28-4B97-476E-B28D-6D1430862144}" srcOrd="1" destOrd="0" presId="urn:microsoft.com/office/officeart/2005/8/layout/orgChart1"/>
    <dgm:cxn modelId="{138317AC-E7AA-41C9-8BE1-22E9CEAE362D}" srcId="{6657FE8D-6A3B-4B14-809D-5D6203187B0D}" destId="{0870A69A-3D10-4D60-8985-86BD5FA950A1}" srcOrd="0" destOrd="0" parTransId="{CE7070D3-2E09-4E79-9271-204376844665}" sibTransId="{364F8785-F5C5-4978-8213-BCF1F9F8DBF5}"/>
    <dgm:cxn modelId="{848EA805-F4FC-45DB-BA28-4806CFB9C1F3}" type="presOf" srcId="{EEF6629A-D6FD-4691-94CB-F06B6C54A6D6}" destId="{891C7B93-8ED0-489F-9960-5A7A2FC78BC5}" srcOrd="0" destOrd="0" presId="urn:microsoft.com/office/officeart/2005/8/layout/orgChart1"/>
    <dgm:cxn modelId="{943E5617-F1FC-46D3-B73C-144084D82399}" type="presParOf" srcId="{0940EAEC-2C53-4E35-B3A3-F5CDA551614F}" destId="{D0CC5A67-59FE-43FF-898B-A671E92F5ADF}" srcOrd="0" destOrd="0" presId="urn:microsoft.com/office/officeart/2005/8/layout/orgChart1"/>
    <dgm:cxn modelId="{24576257-4F77-4F59-9AE4-F20872B6FF8D}" type="presParOf" srcId="{D0CC5A67-59FE-43FF-898B-A671E92F5ADF}" destId="{6101120C-EC30-4E5C-8A40-1E326ECBF071}" srcOrd="0" destOrd="0" presId="urn:microsoft.com/office/officeart/2005/8/layout/orgChart1"/>
    <dgm:cxn modelId="{B11466CA-109D-4653-8D7F-79075D838825}" type="presParOf" srcId="{6101120C-EC30-4E5C-8A40-1E326ECBF071}" destId="{8F181A61-E37B-478D-AA39-3F34C90C4908}" srcOrd="0" destOrd="0" presId="urn:microsoft.com/office/officeart/2005/8/layout/orgChart1"/>
    <dgm:cxn modelId="{AF05DB05-747F-4E07-8FAE-AC9C731B8C9B}" type="presParOf" srcId="{6101120C-EC30-4E5C-8A40-1E326ECBF071}" destId="{2C260124-3B63-42A6-A747-E1F5F561D484}" srcOrd="1" destOrd="0" presId="urn:microsoft.com/office/officeart/2005/8/layout/orgChart1"/>
    <dgm:cxn modelId="{9631DE3C-944B-4D5E-9324-F094D0BD47F2}" type="presParOf" srcId="{D0CC5A67-59FE-43FF-898B-A671E92F5ADF}" destId="{9402A80F-86A1-46CF-B23F-4187DE6C5DA4}" srcOrd="1" destOrd="0" presId="urn:microsoft.com/office/officeart/2005/8/layout/orgChart1"/>
    <dgm:cxn modelId="{505C8B79-9789-44EC-A01D-EB9CE099642A}" type="presParOf" srcId="{9402A80F-86A1-46CF-B23F-4187DE6C5DA4}" destId="{0370611D-F6D5-438E-9656-09AC4C2ED9E4}" srcOrd="0" destOrd="0" presId="urn:microsoft.com/office/officeart/2005/8/layout/orgChart1"/>
    <dgm:cxn modelId="{52842711-F8F3-4EB9-96AB-D87FA3D5FCB1}" type="presParOf" srcId="{9402A80F-86A1-46CF-B23F-4187DE6C5DA4}" destId="{169834A0-5F0F-4BCF-B520-CA43C92FC7D4}" srcOrd="1" destOrd="0" presId="urn:microsoft.com/office/officeart/2005/8/layout/orgChart1"/>
    <dgm:cxn modelId="{58EFD5FC-206F-4594-955C-5E7E4F14421D}" type="presParOf" srcId="{169834A0-5F0F-4BCF-B520-CA43C92FC7D4}" destId="{05C527BB-F7E0-4C03-909F-E2E67460913B}" srcOrd="0" destOrd="0" presId="urn:microsoft.com/office/officeart/2005/8/layout/orgChart1"/>
    <dgm:cxn modelId="{D37BF09C-A83D-4864-9F1D-D65809DD1DB6}" type="presParOf" srcId="{05C527BB-F7E0-4C03-909F-E2E67460913B}" destId="{891C7B93-8ED0-489F-9960-5A7A2FC78BC5}" srcOrd="0" destOrd="0" presId="urn:microsoft.com/office/officeart/2005/8/layout/orgChart1"/>
    <dgm:cxn modelId="{A833E3B8-6AD8-4390-8158-EB77CAEDBDE9}" type="presParOf" srcId="{05C527BB-F7E0-4C03-909F-E2E67460913B}" destId="{FF6E1D28-4B97-476E-B28D-6D1430862144}" srcOrd="1" destOrd="0" presId="urn:microsoft.com/office/officeart/2005/8/layout/orgChart1"/>
    <dgm:cxn modelId="{95353243-9B08-42FA-8B83-96700BD298FF}" type="presParOf" srcId="{169834A0-5F0F-4BCF-B520-CA43C92FC7D4}" destId="{AB261DD3-9C0B-4F52-BBCB-989A34742205}" srcOrd="1" destOrd="0" presId="urn:microsoft.com/office/officeart/2005/8/layout/orgChart1"/>
    <dgm:cxn modelId="{621C95EA-9E7B-4CC7-AFAF-F09E89C47880}" type="presParOf" srcId="{169834A0-5F0F-4BCF-B520-CA43C92FC7D4}" destId="{91551F67-FE45-436F-9521-6BD5121F71B2}" srcOrd="2" destOrd="0" presId="urn:microsoft.com/office/officeart/2005/8/layout/orgChart1"/>
    <dgm:cxn modelId="{7E944075-67AE-4E0A-B05D-D958D92E1956}" type="presParOf" srcId="{9402A80F-86A1-46CF-B23F-4187DE6C5DA4}" destId="{B13A3164-0551-4F6D-B31A-BA34AB61B9B4}" srcOrd="2" destOrd="0" presId="urn:microsoft.com/office/officeart/2005/8/layout/orgChart1"/>
    <dgm:cxn modelId="{23F65E95-516D-47F0-A0F0-16F9299210C5}" type="presParOf" srcId="{9402A80F-86A1-46CF-B23F-4187DE6C5DA4}" destId="{5A2F0DCF-6760-482D-B60E-56FB51C043E2}" srcOrd="3" destOrd="0" presId="urn:microsoft.com/office/officeart/2005/8/layout/orgChart1"/>
    <dgm:cxn modelId="{0A0AC0E2-7140-48DC-9D17-215FEF5FDA96}" type="presParOf" srcId="{5A2F0DCF-6760-482D-B60E-56FB51C043E2}" destId="{F7F65B7E-16CC-4A74-A911-4681CDDA819C}" srcOrd="0" destOrd="0" presId="urn:microsoft.com/office/officeart/2005/8/layout/orgChart1"/>
    <dgm:cxn modelId="{87951132-40BB-4B80-A369-047FBAA30093}" type="presParOf" srcId="{F7F65B7E-16CC-4A74-A911-4681CDDA819C}" destId="{1125B9EC-2512-43E5-BF74-40E82200F4C0}" srcOrd="0" destOrd="0" presId="urn:microsoft.com/office/officeart/2005/8/layout/orgChart1"/>
    <dgm:cxn modelId="{8D96C918-D7D4-4B97-92FE-7CECE28549DA}" type="presParOf" srcId="{F7F65B7E-16CC-4A74-A911-4681CDDA819C}" destId="{7C10F5C6-2A19-40FC-9E61-1327BC44E180}" srcOrd="1" destOrd="0" presId="urn:microsoft.com/office/officeart/2005/8/layout/orgChart1"/>
    <dgm:cxn modelId="{09DC0688-2E7F-4A31-B51D-5468D8A07E68}" type="presParOf" srcId="{5A2F0DCF-6760-482D-B60E-56FB51C043E2}" destId="{524B72B5-539E-45F2-92E5-889335498372}" srcOrd="1" destOrd="0" presId="urn:microsoft.com/office/officeart/2005/8/layout/orgChart1"/>
    <dgm:cxn modelId="{2668CD91-AF9C-490F-9169-28840968DDD6}" type="presParOf" srcId="{524B72B5-539E-45F2-92E5-889335498372}" destId="{FE2B705F-4512-430D-89B9-F9D33851D6DC}" srcOrd="0" destOrd="0" presId="urn:microsoft.com/office/officeart/2005/8/layout/orgChart1"/>
    <dgm:cxn modelId="{174E52C8-3940-45FD-BED2-9CF325CA0F8B}" type="presParOf" srcId="{524B72B5-539E-45F2-92E5-889335498372}" destId="{20D5C301-F0E9-4718-B6A0-67E2A235A098}" srcOrd="1" destOrd="0" presId="urn:microsoft.com/office/officeart/2005/8/layout/orgChart1"/>
    <dgm:cxn modelId="{405EB988-D903-4CC3-8DEB-850DB50ACDBE}" type="presParOf" srcId="{20D5C301-F0E9-4718-B6A0-67E2A235A098}" destId="{5EA11BF1-C2C0-4336-AC22-91D470F75CFB}" srcOrd="0" destOrd="0" presId="urn:microsoft.com/office/officeart/2005/8/layout/orgChart1"/>
    <dgm:cxn modelId="{669F3638-2CD6-4C09-9C10-3ECD0779E706}" type="presParOf" srcId="{5EA11BF1-C2C0-4336-AC22-91D470F75CFB}" destId="{CE0E1D14-ED1A-4A47-B1B0-6632825AC105}" srcOrd="0" destOrd="0" presId="urn:microsoft.com/office/officeart/2005/8/layout/orgChart1"/>
    <dgm:cxn modelId="{55E0B34E-6647-42A9-9260-0E22093716F0}" type="presParOf" srcId="{5EA11BF1-C2C0-4336-AC22-91D470F75CFB}" destId="{61C9A08D-1FF4-41B5-A8E6-9EF64E92A3D8}" srcOrd="1" destOrd="0" presId="urn:microsoft.com/office/officeart/2005/8/layout/orgChart1"/>
    <dgm:cxn modelId="{54CBB90B-D857-4080-A65C-E5956D60E348}" type="presParOf" srcId="{20D5C301-F0E9-4718-B6A0-67E2A235A098}" destId="{22D9F926-382A-4078-9FB9-C4A120FC795E}" srcOrd="1" destOrd="0" presId="urn:microsoft.com/office/officeart/2005/8/layout/orgChart1"/>
    <dgm:cxn modelId="{E40A6861-D6F5-4EC4-86BA-903C7917A898}" type="presParOf" srcId="{20D5C301-F0E9-4718-B6A0-67E2A235A098}" destId="{640B6EEE-24A5-4A3B-A7FB-6D6D47D624AC}" srcOrd="2" destOrd="0" presId="urn:microsoft.com/office/officeart/2005/8/layout/orgChart1"/>
    <dgm:cxn modelId="{DD786D07-0244-44DC-B5B0-7183DE870B7A}" type="presParOf" srcId="{5A2F0DCF-6760-482D-B60E-56FB51C043E2}" destId="{74BD4B40-10A9-4722-B1BA-A186AE41DAA4}" srcOrd="2" destOrd="0" presId="urn:microsoft.com/office/officeart/2005/8/layout/orgChart1"/>
    <dgm:cxn modelId="{93885DC4-4093-4E70-9C1C-7F28AE76EA25}" type="presParOf" srcId="{D0CC5A67-59FE-43FF-898B-A671E92F5ADF}" destId="{E703AF1B-AC37-43F2-897A-8C679379C8C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4.xml><?xml version="1.0" encoding="utf-8"?>
<dgm:dataModel xmlns:dgm="http://schemas.openxmlformats.org/drawingml/2006/diagram" xmlns:a="http://schemas.openxmlformats.org/drawingml/2006/main">
  <dgm:ptLst>
    <dgm:pt modelId="{BD420E72-E883-41C3-89DB-194D35A67E4C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8FB0ECE8-6555-4D24-A88D-91A03C869DD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La verificación en instancias de seguridad nacional y pública se requerirá la:</a:t>
          </a:r>
        </a:p>
      </dgm:t>
    </dgm:pt>
    <dgm:pt modelId="{F22CA610-15D4-4422-8B89-F49A857BC3EA}" type="parTrans" cxnId="{2734C5DE-1BD8-44BC-AEAB-7B77B3147B95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883BC446-E636-4EA8-995C-FD913D92267F}" type="sibTrans" cxnId="{2734C5DE-1BD8-44BC-AEAB-7B77B3147B95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9344B5A6-56F9-4A0C-88F8-C566A2E43EC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Aprobación del Pleno del INAI o de los integrantes de los Organismos garantes</a:t>
          </a:r>
        </a:p>
      </dgm:t>
    </dgm:pt>
    <dgm:pt modelId="{935B23DF-9195-4CB2-B8A3-5336A9C6B755}" type="parTrans" cxnId="{E88C59D7-7137-432A-B34A-915B59DD3B26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CC27610C-49B5-4DB3-A97B-06D05EC57AFD}" type="sibTrans" cxnId="{E88C59D7-7137-432A-B34A-915B59DD3B26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00454483-59C6-429B-9307-7AE3F04D6304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Fundamentación y motivación reforzada de la causa del procedimiento</a:t>
          </a:r>
        </a:p>
      </dgm:t>
    </dgm:pt>
    <dgm:pt modelId="{5A47B9F2-E009-4117-9F47-03C0A8D24502}" type="parTrans" cxnId="{2387D270-D0BC-4ACE-8281-363400BD0A90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0F76156E-90D3-47C4-A214-28D2AA05FD63}" type="sibTrans" cxnId="{2387D270-D0BC-4ACE-8281-363400BD0A90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DD84B4E4-79C1-4C47-ACCD-04F729A9685B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Asegurando que la información sólo para uso exclusivo de la autoridad</a:t>
          </a:r>
        </a:p>
      </dgm:t>
    </dgm:pt>
    <dgm:pt modelId="{CE32934C-97C1-471D-A2E7-321B6256DD92}" type="parTrans" cxnId="{ACF7A470-14C6-45A0-859A-3421025E436C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DBF5B442-5256-41AF-ACF3-273CA08713EA}" type="sibTrans" cxnId="{ACF7A470-14C6-45A0-859A-3421025E436C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AD76DC45-C5F7-4EEE-9373-4B0420A73FAB}" type="pres">
      <dgm:prSet presAssocID="{BD420E72-E883-41C3-89DB-194D35A67E4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7576D726-F6E7-47C3-A14F-6DF042F65F2F}" type="pres">
      <dgm:prSet presAssocID="{8FB0ECE8-6555-4D24-A88D-91A03C869DDF}" presName="hierRoot1" presStyleCnt="0">
        <dgm:presLayoutVars>
          <dgm:hierBranch val="init"/>
        </dgm:presLayoutVars>
      </dgm:prSet>
      <dgm:spPr/>
    </dgm:pt>
    <dgm:pt modelId="{EEC973E3-F374-49E2-B16B-D477E64F5441}" type="pres">
      <dgm:prSet presAssocID="{8FB0ECE8-6555-4D24-A88D-91A03C869DDF}" presName="rootComposite1" presStyleCnt="0"/>
      <dgm:spPr/>
    </dgm:pt>
    <dgm:pt modelId="{DBCA675D-EED7-44BD-8941-5616D56066A1}" type="pres">
      <dgm:prSet presAssocID="{8FB0ECE8-6555-4D24-A88D-91A03C869DDF}" presName="rootText1" presStyleLbl="node0" presStyleIdx="0" presStyleCnt="1" custScaleX="16453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CEE3CA-1334-4518-8FBC-95B561BDF0FD}" type="pres">
      <dgm:prSet presAssocID="{8FB0ECE8-6555-4D24-A88D-91A03C869DDF}" presName="rootConnector1" presStyleLbl="node1" presStyleIdx="0" presStyleCnt="0"/>
      <dgm:spPr/>
      <dgm:t>
        <a:bodyPr/>
        <a:lstStyle/>
        <a:p>
          <a:endParaRPr lang="es-MX"/>
        </a:p>
      </dgm:t>
    </dgm:pt>
    <dgm:pt modelId="{0B6D7E25-1C9E-4C72-9212-A4EF1A609F8B}" type="pres">
      <dgm:prSet presAssocID="{8FB0ECE8-6555-4D24-A88D-91A03C869DDF}" presName="hierChild2" presStyleCnt="0"/>
      <dgm:spPr/>
    </dgm:pt>
    <dgm:pt modelId="{8DC6B640-9453-4D4A-A144-AC15919ACA51}" type="pres">
      <dgm:prSet presAssocID="{935B23DF-9195-4CB2-B8A3-5336A9C6B755}" presName="Name37" presStyleLbl="parChTrans1D2" presStyleIdx="0" presStyleCnt="2"/>
      <dgm:spPr/>
      <dgm:t>
        <a:bodyPr/>
        <a:lstStyle/>
        <a:p>
          <a:endParaRPr lang="es-MX"/>
        </a:p>
      </dgm:t>
    </dgm:pt>
    <dgm:pt modelId="{D65F23DD-78F3-4E1F-9963-15D65ACFACCF}" type="pres">
      <dgm:prSet presAssocID="{9344B5A6-56F9-4A0C-88F8-C566A2E43EC9}" presName="hierRoot2" presStyleCnt="0">
        <dgm:presLayoutVars>
          <dgm:hierBranch val="init"/>
        </dgm:presLayoutVars>
      </dgm:prSet>
      <dgm:spPr/>
    </dgm:pt>
    <dgm:pt modelId="{FA20F6C9-DF32-42C4-8132-045CE6BE1DF9}" type="pres">
      <dgm:prSet presAssocID="{9344B5A6-56F9-4A0C-88F8-C566A2E43EC9}" presName="rootComposite" presStyleCnt="0"/>
      <dgm:spPr/>
    </dgm:pt>
    <dgm:pt modelId="{A825F7FC-51B5-48CF-B059-45E0D2C324F2}" type="pres">
      <dgm:prSet presAssocID="{9344B5A6-56F9-4A0C-88F8-C566A2E43EC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1F70F1A-C613-47F5-8D3E-5F8137703AF9}" type="pres">
      <dgm:prSet presAssocID="{9344B5A6-56F9-4A0C-88F8-C566A2E43EC9}" presName="rootConnector" presStyleLbl="node2" presStyleIdx="0" presStyleCnt="2"/>
      <dgm:spPr/>
      <dgm:t>
        <a:bodyPr/>
        <a:lstStyle/>
        <a:p>
          <a:endParaRPr lang="es-MX"/>
        </a:p>
      </dgm:t>
    </dgm:pt>
    <dgm:pt modelId="{F67DDFE4-EE4A-4B79-84D2-D2962255CA75}" type="pres">
      <dgm:prSet presAssocID="{9344B5A6-56F9-4A0C-88F8-C566A2E43EC9}" presName="hierChild4" presStyleCnt="0"/>
      <dgm:spPr/>
    </dgm:pt>
    <dgm:pt modelId="{EFCB71AC-9EA5-4293-B964-38F365E170F8}" type="pres">
      <dgm:prSet presAssocID="{9344B5A6-56F9-4A0C-88F8-C566A2E43EC9}" presName="hierChild5" presStyleCnt="0"/>
      <dgm:spPr/>
    </dgm:pt>
    <dgm:pt modelId="{79A646DC-5E69-4AD0-808B-970648D3070B}" type="pres">
      <dgm:prSet presAssocID="{5A47B9F2-E009-4117-9F47-03C0A8D24502}" presName="Name37" presStyleLbl="parChTrans1D2" presStyleIdx="1" presStyleCnt="2"/>
      <dgm:spPr/>
      <dgm:t>
        <a:bodyPr/>
        <a:lstStyle/>
        <a:p>
          <a:endParaRPr lang="es-MX"/>
        </a:p>
      </dgm:t>
    </dgm:pt>
    <dgm:pt modelId="{F0D2250D-E3BE-4703-94A6-9F248782AA90}" type="pres">
      <dgm:prSet presAssocID="{00454483-59C6-429B-9307-7AE3F04D6304}" presName="hierRoot2" presStyleCnt="0">
        <dgm:presLayoutVars>
          <dgm:hierBranch val="init"/>
        </dgm:presLayoutVars>
      </dgm:prSet>
      <dgm:spPr/>
    </dgm:pt>
    <dgm:pt modelId="{EA39933A-7FDC-4AEF-B98A-99D389913D07}" type="pres">
      <dgm:prSet presAssocID="{00454483-59C6-429B-9307-7AE3F04D6304}" presName="rootComposite" presStyleCnt="0"/>
      <dgm:spPr/>
    </dgm:pt>
    <dgm:pt modelId="{76AA22D9-F345-4A04-A9AB-395DA92605E6}" type="pres">
      <dgm:prSet presAssocID="{00454483-59C6-429B-9307-7AE3F04D630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402A432-4511-471E-BAC0-06F0A9FC0B3A}" type="pres">
      <dgm:prSet presAssocID="{00454483-59C6-429B-9307-7AE3F04D6304}" presName="rootConnector" presStyleLbl="node2" presStyleIdx="1" presStyleCnt="2"/>
      <dgm:spPr/>
      <dgm:t>
        <a:bodyPr/>
        <a:lstStyle/>
        <a:p>
          <a:endParaRPr lang="es-MX"/>
        </a:p>
      </dgm:t>
    </dgm:pt>
    <dgm:pt modelId="{24CDADBC-F825-42E4-BDC4-B68A00B4A1F6}" type="pres">
      <dgm:prSet presAssocID="{00454483-59C6-429B-9307-7AE3F04D6304}" presName="hierChild4" presStyleCnt="0"/>
      <dgm:spPr/>
    </dgm:pt>
    <dgm:pt modelId="{7CE89358-09EA-477C-BAF0-A33A7BBA20D6}" type="pres">
      <dgm:prSet presAssocID="{CE32934C-97C1-471D-A2E7-321B6256DD92}" presName="Name37" presStyleLbl="parChTrans1D3" presStyleIdx="0" presStyleCnt="1"/>
      <dgm:spPr/>
      <dgm:t>
        <a:bodyPr/>
        <a:lstStyle/>
        <a:p>
          <a:endParaRPr lang="es-MX"/>
        </a:p>
      </dgm:t>
    </dgm:pt>
    <dgm:pt modelId="{5CEB4060-25E6-4F7E-90B6-AB3BAFC311D3}" type="pres">
      <dgm:prSet presAssocID="{DD84B4E4-79C1-4C47-ACCD-04F729A9685B}" presName="hierRoot2" presStyleCnt="0">
        <dgm:presLayoutVars>
          <dgm:hierBranch val="init"/>
        </dgm:presLayoutVars>
      </dgm:prSet>
      <dgm:spPr/>
    </dgm:pt>
    <dgm:pt modelId="{D3507B87-3FDB-40D3-8D86-FC58C3C32D08}" type="pres">
      <dgm:prSet presAssocID="{DD84B4E4-79C1-4C47-ACCD-04F729A9685B}" presName="rootComposite" presStyleCnt="0"/>
      <dgm:spPr/>
    </dgm:pt>
    <dgm:pt modelId="{49337A29-A090-4AB3-B73C-84B2FDC5003D}" type="pres">
      <dgm:prSet presAssocID="{DD84B4E4-79C1-4C47-ACCD-04F729A9685B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378D1A5-F670-4926-B872-43D774291E64}" type="pres">
      <dgm:prSet presAssocID="{DD84B4E4-79C1-4C47-ACCD-04F729A9685B}" presName="rootConnector" presStyleLbl="node3" presStyleIdx="0" presStyleCnt="1"/>
      <dgm:spPr/>
      <dgm:t>
        <a:bodyPr/>
        <a:lstStyle/>
        <a:p>
          <a:endParaRPr lang="es-MX"/>
        </a:p>
      </dgm:t>
    </dgm:pt>
    <dgm:pt modelId="{B06BD529-C321-477A-8312-A3150E4A273D}" type="pres">
      <dgm:prSet presAssocID="{DD84B4E4-79C1-4C47-ACCD-04F729A9685B}" presName="hierChild4" presStyleCnt="0"/>
      <dgm:spPr/>
    </dgm:pt>
    <dgm:pt modelId="{08BD2297-8702-41C7-AA59-19034EE8BD26}" type="pres">
      <dgm:prSet presAssocID="{DD84B4E4-79C1-4C47-ACCD-04F729A9685B}" presName="hierChild5" presStyleCnt="0"/>
      <dgm:spPr/>
    </dgm:pt>
    <dgm:pt modelId="{6B7676CF-3A4E-4FC5-9F67-8F483D3CEDF4}" type="pres">
      <dgm:prSet presAssocID="{00454483-59C6-429B-9307-7AE3F04D6304}" presName="hierChild5" presStyleCnt="0"/>
      <dgm:spPr/>
    </dgm:pt>
    <dgm:pt modelId="{8C8C5FE6-8E14-4736-968E-85719285C5CB}" type="pres">
      <dgm:prSet presAssocID="{8FB0ECE8-6555-4D24-A88D-91A03C869DDF}" presName="hierChild3" presStyleCnt="0"/>
      <dgm:spPr/>
    </dgm:pt>
  </dgm:ptLst>
  <dgm:cxnLst>
    <dgm:cxn modelId="{54CE63B4-AD0C-4DDF-AFF0-40FC597A1753}" type="presOf" srcId="{BD420E72-E883-41C3-89DB-194D35A67E4C}" destId="{AD76DC45-C5F7-4EEE-9373-4B0420A73FAB}" srcOrd="0" destOrd="0" presId="urn:microsoft.com/office/officeart/2005/8/layout/orgChart1"/>
    <dgm:cxn modelId="{DEF2BB72-3F35-4483-ABA5-8D30F1B5E17A}" type="presOf" srcId="{8FB0ECE8-6555-4D24-A88D-91A03C869DDF}" destId="{B6CEE3CA-1334-4518-8FBC-95B561BDF0FD}" srcOrd="1" destOrd="0" presId="urn:microsoft.com/office/officeart/2005/8/layout/orgChart1"/>
    <dgm:cxn modelId="{57DF9670-F7D2-4CF7-BE55-3A42DF35A61D}" type="presOf" srcId="{9344B5A6-56F9-4A0C-88F8-C566A2E43EC9}" destId="{A825F7FC-51B5-48CF-B059-45E0D2C324F2}" srcOrd="0" destOrd="0" presId="urn:microsoft.com/office/officeart/2005/8/layout/orgChart1"/>
    <dgm:cxn modelId="{B909D06C-B948-4118-A56E-CD862CF24402}" type="presOf" srcId="{00454483-59C6-429B-9307-7AE3F04D6304}" destId="{8402A432-4511-471E-BAC0-06F0A9FC0B3A}" srcOrd="1" destOrd="0" presId="urn:microsoft.com/office/officeart/2005/8/layout/orgChart1"/>
    <dgm:cxn modelId="{D9232FF1-D023-4FD1-A605-6D1714759545}" type="presOf" srcId="{00454483-59C6-429B-9307-7AE3F04D6304}" destId="{76AA22D9-F345-4A04-A9AB-395DA92605E6}" srcOrd="0" destOrd="0" presId="urn:microsoft.com/office/officeart/2005/8/layout/orgChart1"/>
    <dgm:cxn modelId="{4D51E953-F2C3-485B-B9E8-5AAB8323EC36}" type="presOf" srcId="{DD84B4E4-79C1-4C47-ACCD-04F729A9685B}" destId="{A378D1A5-F670-4926-B872-43D774291E64}" srcOrd="1" destOrd="0" presId="urn:microsoft.com/office/officeart/2005/8/layout/orgChart1"/>
    <dgm:cxn modelId="{89ACC602-8200-425C-B633-D9D9152D3E79}" type="presOf" srcId="{935B23DF-9195-4CB2-B8A3-5336A9C6B755}" destId="{8DC6B640-9453-4D4A-A144-AC15919ACA51}" srcOrd="0" destOrd="0" presId="urn:microsoft.com/office/officeart/2005/8/layout/orgChart1"/>
    <dgm:cxn modelId="{A93F68A3-AF40-4B0A-B2BE-66E80A32F786}" type="presOf" srcId="{CE32934C-97C1-471D-A2E7-321B6256DD92}" destId="{7CE89358-09EA-477C-BAF0-A33A7BBA20D6}" srcOrd="0" destOrd="0" presId="urn:microsoft.com/office/officeart/2005/8/layout/orgChart1"/>
    <dgm:cxn modelId="{9D371ACD-682B-470C-9A9C-61B683F337AC}" type="presOf" srcId="{8FB0ECE8-6555-4D24-A88D-91A03C869DDF}" destId="{DBCA675D-EED7-44BD-8941-5616D56066A1}" srcOrd="0" destOrd="0" presId="urn:microsoft.com/office/officeart/2005/8/layout/orgChart1"/>
    <dgm:cxn modelId="{DC347785-5437-4D6B-B080-D311E59AA1E8}" type="presOf" srcId="{9344B5A6-56F9-4A0C-88F8-C566A2E43EC9}" destId="{41F70F1A-C613-47F5-8D3E-5F8137703AF9}" srcOrd="1" destOrd="0" presId="urn:microsoft.com/office/officeart/2005/8/layout/orgChart1"/>
    <dgm:cxn modelId="{2734C5DE-1BD8-44BC-AEAB-7B77B3147B95}" srcId="{BD420E72-E883-41C3-89DB-194D35A67E4C}" destId="{8FB0ECE8-6555-4D24-A88D-91A03C869DDF}" srcOrd="0" destOrd="0" parTransId="{F22CA610-15D4-4422-8B89-F49A857BC3EA}" sibTransId="{883BC446-E636-4EA8-995C-FD913D92267F}"/>
    <dgm:cxn modelId="{E88C59D7-7137-432A-B34A-915B59DD3B26}" srcId="{8FB0ECE8-6555-4D24-A88D-91A03C869DDF}" destId="{9344B5A6-56F9-4A0C-88F8-C566A2E43EC9}" srcOrd="0" destOrd="0" parTransId="{935B23DF-9195-4CB2-B8A3-5336A9C6B755}" sibTransId="{CC27610C-49B5-4DB3-A97B-06D05EC57AFD}"/>
    <dgm:cxn modelId="{80BE5627-CAC9-4FE6-B8B3-644267DC250E}" type="presOf" srcId="{5A47B9F2-E009-4117-9F47-03C0A8D24502}" destId="{79A646DC-5E69-4AD0-808B-970648D3070B}" srcOrd="0" destOrd="0" presId="urn:microsoft.com/office/officeart/2005/8/layout/orgChart1"/>
    <dgm:cxn modelId="{2387D270-D0BC-4ACE-8281-363400BD0A90}" srcId="{8FB0ECE8-6555-4D24-A88D-91A03C869DDF}" destId="{00454483-59C6-429B-9307-7AE3F04D6304}" srcOrd="1" destOrd="0" parTransId="{5A47B9F2-E009-4117-9F47-03C0A8D24502}" sibTransId="{0F76156E-90D3-47C4-A214-28D2AA05FD63}"/>
    <dgm:cxn modelId="{6F03B5CB-B865-480B-BE14-6BFBBE37DFFB}" type="presOf" srcId="{DD84B4E4-79C1-4C47-ACCD-04F729A9685B}" destId="{49337A29-A090-4AB3-B73C-84B2FDC5003D}" srcOrd="0" destOrd="0" presId="urn:microsoft.com/office/officeart/2005/8/layout/orgChart1"/>
    <dgm:cxn modelId="{ACF7A470-14C6-45A0-859A-3421025E436C}" srcId="{00454483-59C6-429B-9307-7AE3F04D6304}" destId="{DD84B4E4-79C1-4C47-ACCD-04F729A9685B}" srcOrd="0" destOrd="0" parTransId="{CE32934C-97C1-471D-A2E7-321B6256DD92}" sibTransId="{DBF5B442-5256-41AF-ACF3-273CA08713EA}"/>
    <dgm:cxn modelId="{6F2CC2E3-6695-4FE4-A5B3-19B00E1161DD}" type="presParOf" srcId="{AD76DC45-C5F7-4EEE-9373-4B0420A73FAB}" destId="{7576D726-F6E7-47C3-A14F-6DF042F65F2F}" srcOrd="0" destOrd="0" presId="urn:microsoft.com/office/officeart/2005/8/layout/orgChart1"/>
    <dgm:cxn modelId="{6C11F92F-B01A-44D4-B4D2-E488C6D546E8}" type="presParOf" srcId="{7576D726-F6E7-47C3-A14F-6DF042F65F2F}" destId="{EEC973E3-F374-49E2-B16B-D477E64F5441}" srcOrd="0" destOrd="0" presId="urn:microsoft.com/office/officeart/2005/8/layout/orgChart1"/>
    <dgm:cxn modelId="{CF3EB4F7-6AFA-431E-BF39-F8260186B586}" type="presParOf" srcId="{EEC973E3-F374-49E2-B16B-D477E64F5441}" destId="{DBCA675D-EED7-44BD-8941-5616D56066A1}" srcOrd="0" destOrd="0" presId="urn:microsoft.com/office/officeart/2005/8/layout/orgChart1"/>
    <dgm:cxn modelId="{E4AAE8EE-BD5A-4A78-9F02-9EB93975ABB0}" type="presParOf" srcId="{EEC973E3-F374-49E2-B16B-D477E64F5441}" destId="{B6CEE3CA-1334-4518-8FBC-95B561BDF0FD}" srcOrd="1" destOrd="0" presId="urn:microsoft.com/office/officeart/2005/8/layout/orgChart1"/>
    <dgm:cxn modelId="{55870418-08CA-4FD8-AB3E-4D470D6C8CBE}" type="presParOf" srcId="{7576D726-F6E7-47C3-A14F-6DF042F65F2F}" destId="{0B6D7E25-1C9E-4C72-9212-A4EF1A609F8B}" srcOrd="1" destOrd="0" presId="urn:microsoft.com/office/officeart/2005/8/layout/orgChart1"/>
    <dgm:cxn modelId="{F890072F-D84C-47DB-83B2-25FF38EE9C5D}" type="presParOf" srcId="{0B6D7E25-1C9E-4C72-9212-A4EF1A609F8B}" destId="{8DC6B640-9453-4D4A-A144-AC15919ACA51}" srcOrd="0" destOrd="0" presId="urn:microsoft.com/office/officeart/2005/8/layout/orgChart1"/>
    <dgm:cxn modelId="{5FB14B51-32F2-4652-B018-31EBC4C3FF60}" type="presParOf" srcId="{0B6D7E25-1C9E-4C72-9212-A4EF1A609F8B}" destId="{D65F23DD-78F3-4E1F-9963-15D65ACFACCF}" srcOrd="1" destOrd="0" presId="urn:microsoft.com/office/officeart/2005/8/layout/orgChart1"/>
    <dgm:cxn modelId="{D5A322CE-3B69-4D7B-8CC3-5A1B8FE89F59}" type="presParOf" srcId="{D65F23DD-78F3-4E1F-9963-15D65ACFACCF}" destId="{FA20F6C9-DF32-42C4-8132-045CE6BE1DF9}" srcOrd="0" destOrd="0" presId="urn:microsoft.com/office/officeart/2005/8/layout/orgChart1"/>
    <dgm:cxn modelId="{7016B763-EB4F-4AEA-BD24-9359F57B8AA4}" type="presParOf" srcId="{FA20F6C9-DF32-42C4-8132-045CE6BE1DF9}" destId="{A825F7FC-51B5-48CF-B059-45E0D2C324F2}" srcOrd="0" destOrd="0" presId="urn:microsoft.com/office/officeart/2005/8/layout/orgChart1"/>
    <dgm:cxn modelId="{674D937F-A44A-43D2-B0F9-B565C9B9370A}" type="presParOf" srcId="{FA20F6C9-DF32-42C4-8132-045CE6BE1DF9}" destId="{41F70F1A-C613-47F5-8D3E-5F8137703AF9}" srcOrd="1" destOrd="0" presId="urn:microsoft.com/office/officeart/2005/8/layout/orgChart1"/>
    <dgm:cxn modelId="{D2BE643D-7827-4788-87DD-E55CD3E553B6}" type="presParOf" srcId="{D65F23DD-78F3-4E1F-9963-15D65ACFACCF}" destId="{F67DDFE4-EE4A-4B79-84D2-D2962255CA75}" srcOrd="1" destOrd="0" presId="urn:microsoft.com/office/officeart/2005/8/layout/orgChart1"/>
    <dgm:cxn modelId="{8290E1A9-63C0-4A6A-AF0A-A352364034F2}" type="presParOf" srcId="{D65F23DD-78F3-4E1F-9963-15D65ACFACCF}" destId="{EFCB71AC-9EA5-4293-B964-38F365E170F8}" srcOrd="2" destOrd="0" presId="urn:microsoft.com/office/officeart/2005/8/layout/orgChart1"/>
    <dgm:cxn modelId="{0ED20AFE-1400-41AD-B7A0-02BFDD66E341}" type="presParOf" srcId="{0B6D7E25-1C9E-4C72-9212-A4EF1A609F8B}" destId="{79A646DC-5E69-4AD0-808B-970648D3070B}" srcOrd="2" destOrd="0" presId="urn:microsoft.com/office/officeart/2005/8/layout/orgChart1"/>
    <dgm:cxn modelId="{83590C25-75C7-44F6-AE0A-34DABB0B0D3D}" type="presParOf" srcId="{0B6D7E25-1C9E-4C72-9212-A4EF1A609F8B}" destId="{F0D2250D-E3BE-4703-94A6-9F248782AA90}" srcOrd="3" destOrd="0" presId="urn:microsoft.com/office/officeart/2005/8/layout/orgChart1"/>
    <dgm:cxn modelId="{D13C4723-5C88-4FAC-B1D7-3C7BB9C9F603}" type="presParOf" srcId="{F0D2250D-E3BE-4703-94A6-9F248782AA90}" destId="{EA39933A-7FDC-4AEF-B98A-99D389913D07}" srcOrd="0" destOrd="0" presId="urn:microsoft.com/office/officeart/2005/8/layout/orgChart1"/>
    <dgm:cxn modelId="{38589964-D8EF-4CF6-8F71-3F7DBCFFB84E}" type="presParOf" srcId="{EA39933A-7FDC-4AEF-B98A-99D389913D07}" destId="{76AA22D9-F345-4A04-A9AB-395DA92605E6}" srcOrd="0" destOrd="0" presId="urn:microsoft.com/office/officeart/2005/8/layout/orgChart1"/>
    <dgm:cxn modelId="{F33CE776-8940-45F3-9543-2C104B9DB630}" type="presParOf" srcId="{EA39933A-7FDC-4AEF-B98A-99D389913D07}" destId="{8402A432-4511-471E-BAC0-06F0A9FC0B3A}" srcOrd="1" destOrd="0" presId="urn:microsoft.com/office/officeart/2005/8/layout/orgChart1"/>
    <dgm:cxn modelId="{4D012F8E-2934-4C37-8641-0DB286F5591B}" type="presParOf" srcId="{F0D2250D-E3BE-4703-94A6-9F248782AA90}" destId="{24CDADBC-F825-42E4-BDC4-B68A00B4A1F6}" srcOrd="1" destOrd="0" presId="urn:microsoft.com/office/officeart/2005/8/layout/orgChart1"/>
    <dgm:cxn modelId="{68EB020D-1CFF-4F7C-8B2D-530A974A0CC3}" type="presParOf" srcId="{24CDADBC-F825-42E4-BDC4-B68A00B4A1F6}" destId="{7CE89358-09EA-477C-BAF0-A33A7BBA20D6}" srcOrd="0" destOrd="0" presId="urn:microsoft.com/office/officeart/2005/8/layout/orgChart1"/>
    <dgm:cxn modelId="{395DA0DB-02D0-4B84-8D1F-86C042BB9676}" type="presParOf" srcId="{24CDADBC-F825-42E4-BDC4-B68A00B4A1F6}" destId="{5CEB4060-25E6-4F7E-90B6-AB3BAFC311D3}" srcOrd="1" destOrd="0" presId="urn:microsoft.com/office/officeart/2005/8/layout/orgChart1"/>
    <dgm:cxn modelId="{1B1F55F7-BAED-47A0-8BBA-46F18BA7EC35}" type="presParOf" srcId="{5CEB4060-25E6-4F7E-90B6-AB3BAFC311D3}" destId="{D3507B87-3FDB-40D3-8D86-FC58C3C32D08}" srcOrd="0" destOrd="0" presId="urn:microsoft.com/office/officeart/2005/8/layout/orgChart1"/>
    <dgm:cxn modelId="{39AF2311-26D7-4A1D-898A-3C7645DD9382}" type="presParOf" srcId="{D3507B87-3FDB-40D3-8D86-FC58C3C32D08}" destId="{49337A29-A090-4AB3-B73C-84B2FDC5003D}" srcOrd="0" destOrd="0" presId="urn:microsoft.com/office/officeart/2005/8/layout/orgChart1"/>
    <dgm:cxn modelId="{92D7634E-F2D8-44FB-992F-077078F7A3AB}" type="presParOf" srcId="{D3507B87-3FDB-40D3-8D86-FC58C3C32D08}" destId="{A378D1A5-F670-4926-B872-43D774291E64}" srcOrd="1" destOrd="0" presId="urn:microsoft.com/office/officeart/2005/8/layout/orgChart1"/>
    <dgm:cxn modelId="{4A5266CB-F88A-43B4-A812-1055DD4D586A}" type="presParOf" srcId="{5CEB4060-25E6-4F7E-90B6-AB3BAFC311D3}" destId="{B06BD529-C321-477A-8312-A3150E4A273D}" srcOrd="1" destOrd="0" presId="urn:microsoft.com/office/officeart/2005/8/layout/orgChart1"/>
    <dgm:cxn modelId="{E84FC8E6-85E0-4A60-8E3F-51ABC9DCD079}" type="presParOf" srcId="{5CEB4060-25E6-4F7E-90B6-AB3BAFC311D3}" destId="{08BD2297-8702-41C7-AA59-19034EE8BD26}" srcOrd="2" destOrd="0" presId="urn:microsoft.com/office/officeart/2005/8/layout/orgChart1"/>
    <dgm:cxn modelId="{239AF124-6416-4F34-9FAA-40757B621104}" type="presParOf" srcId="{F0D2250D-E3BE-4703-94A6-9F248782AA90}" destId="{6B7676CF-3A4E-4FC5-9F67-8F483D3CEDF4}" srcOrd="2" destOrd="0" presId="urn:microsoft.com/office/officeart/2005/8/layout/orgChart1"/>
    <dgm:cxn modelId="{7E7421D1-550C-4BC6-95A0-7060937AA5E5}" type="presParOf" srcId="{7576D726-F6E7-47C3-A14F-6DF042F65F2F}" destId="{8C8C5FE6-8E14-4736-968E-85719285C5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5.xml><?xml version="1.0" encoding="utf-8"?>
<dgm:dataModel xmlns:dgm="http://schemas.openxmlformats.org/drawingml/2006/diagram" xmlns:a="http://schemas.openxmlformats.org/drawingml/2006/main">
  <dgm:ptLst>
    <dgm:pt modelId="{269BA1D9-27DE-4B28-883F-83BC12E8E96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MX"/>
        </a:p>
      </dgm:t>
    </dgm:pt>
    <dgm:pt modelId="{2CB3E8BD-206C-463E-A211-4A361A5B7632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El procedimiento de verificación deberá tener una duración </a:t>
          </a:r>
          <a:r>
            <a:rPr lang="es-MX" b="1" u="sng" dirty="0">
              <a:latin typeface="Arial Narrow" panose="020B0606020202030204" pitchFamily="34" charset="0"/>
            </a:rPr>
            <a:t>máxima de 50 días</a:t>
          </a:r>
        </a:p>
      </dgm:t>
    </dgm:pt>
    <dgm:pt modelId="{10206759-5011-4A5C-BBEE-B69F0E3AFC25}" type="parTrans" cxnId="{DFAB502F-89B1-466E-82FB-DE4C921DE5E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EEA3A47-5C46-47BD-A160-15EF445D335E}" type="sibTrans" cxnId="{DFAB502F-89B1-466E-82FB-DE4C921DE5E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5A02E49-EBF0-4809-A1F4-A73587368458}" type="pres">
      <dgm:prSet presAssocID="{269BA1D9-27DE-4B28-883F-83BC12E8E96A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7935967F-5645-4C5E-A133-EF2BD7B1EB68}" type="pres">
      <dgm:prSet presAssocID="{2CB3E8BD-206C-463E-A211-4A361A5B7632}" presName="chaos" presStyleCnt="0"/>
      <dgm:spPr/>
    </dgm:pt>
    <dgm:pt modelId="{03DE4427-D948-4057-8CB8-41890037017B}" type="pres">
      <dgm:prSet presAssocID="{2CB3E8BD-206C-463E-A211-4A361A5B7632}" presName="parTx1" presStyleLbl="revTx" presStyleIdx="0" presStyleCnt="1"/>
      <dgm:spPr/>
      <dgm:t>
        <a:bodyPr/>
        <a:lstStyle/>
        <a:p>
          <a:endParaRPr lang="es-MX"/>
        </a:p>
      </dgm:t>
    </dgm:pt>
    <dgm:pt modelId="{8403749C-7650-4B4E-92D7-DC9D12B73912}" type="pres">
      <dgm:prSet presAssocID="{2CB3E8BD-206C-463E-A211-4A361A5B7632}" presName="c1" presStyleLbl="node1" presStyleIdx="0" presStyleCnt="18"/>
      <dgm:spPr/>
    </dgm:pt>
    <dgm:pt modelId="{20CF4234-713B-4311-838D-EA4473C4F28D}" type="pres">
      <dgm:prSet presAssocID="{2CB3E8BD-206C-463E-A211-4A361A5B7632}" presName="c2" presStyleLbl="node1" presStyleIdx="1" presStyleCnt="18"/>
      <dgm:spPr>
        <a:solidFill>
          <a:schemeClr val="tx2">
            <a:lumMod val="60000"/>
            <a:lumOff val="40000"/>
          </a:schemeClr>
        </a:solidFill>
      </dgm:spPr>
    </dgm:pt>
    <dgm:pt modelId="{FA2448D4-3321-4405-9548-43D2968C8BB6}" type="pres">
      <dgm:prSet presAssocID="{2CB3E8BD-206C-463E-A211-4A361A5B7632}" presName="c3" presStyleLbl="node1" presStyleIdx="2" presStyleCnt="18"/>
      <dgm:spPr/>
    </dgm:pt>
    <dgm:pt modelId="{F2CED890-EFC1-43E1-A094-2AC24FB81373}" type="pres">
      <dgm:prSet presAssocID="{2CB3E8BD-206C-463E-A211-4A361A5B7632}" presName="c4" presStyleLbl="node1" presStyleIdx="3" presStyleCnt="18"/>
      <dgm:spPr/>
    </dgm:pt>
    <dgm:pt modelId="{7ECB8041-7039-42EB-B9CE-E927CBDC017E}" type="pres">
      <dgm:prSet presAssocID="{2CB3E8BD-206C-463E-A211-4A361A5B7632}" presName="c5" presStyleLbl="node1" presStyleIdx="4" presStyleCnt="18"/>
      <dgm:spPr>
        <a:solidFill>
          <a:schemeClr val="tx2">
            <a:lumMod val="60000"/>
            <a:lumOff val="40000"/>
          </a:schemeClr>
        </a:solidFill>
      </dgm:spPr>
    </dgm:pt>
    <dgm:pt modelId="{4B7D509F-C980-43B5-8672-0A125C2DD5B3}" type="pres">
      <dgm:prSet presAssocID="{2CB3E8BD-206C-463E-A211-4A361A5B7632}" presName="c6" presStyleLbl="node1" presStyleIdx="5" presStyleCnt="18"/>
      <dgm:spPr/>
    </dgm:pt>
    <dgm:pt modelId="{BC654DA8-16E0-4893-B69A-C9CF534CA2F9}" type="pres">
      <dgm:prSet presAssocID="{2CB3E8BD-206C-463E-A211-4A361A5B7632}" presName="c7" presStyleLbl="node1" presStyleIdx="6" presStyleCnt="18"/>
      <dgm:spPr/>
    </dgm:pt>
    <dgm:pt modelId="{254ABF67-E41A-42AF-A0E1-2F5E7F3F7D14}" type="pres">
      <dgm:prSet presAssocID="{2CB3E8BD-206C-463E-A211-4A361A5B7632}" presName="c8" presStyleLbl="node1" presStyleIdx="7" presStyleCnt="18"/>
      <dgm:spPr/>
    </dgm:pt>
    <dgm:pt modelId="{EFDAAA8D-2654-41FD-88C6-FA9169336377}" type="pres">
      <dgm:prSet presAssocID="{2CB3E8BD-206C-463E-A211-4A361A5B7632}" presName="c9" presStyleLbl="node1" presStyleIdx="8" presStyleCnt="18"/>
      <dgm:spPr>
        <a:solidFill>
          <a:schemeClr val="tx2">
            <a:lumMod val="60000"/>
            <a:lumOff val="40000"/>
          </a:schemeClr>
        </a:solidFill>
      </dgm:spPr>
    </dgm:pt>
    <dgm:pt modelId="{0BAD7FA6-2066-4543-A680-097C4935AFC7}" type="pres">
      <dgm:prSet presAssocID="{2CB3E8BD-206C-463E-A211-4A361A5B7632}" presName="c10" presStyleLbl="node1" presStyleIdx="9" presStyleCnt="18"/>
      <dgm:spPr>
        <a:solidFill>
          <a:schemeClr val="tx2">
            <a:lumMod val="60000"/>
            <a:lumOff val="40000"/>
          </a:schemeClr>
        </a:solidFill>
      </dgm:spPr>
    </dgm:pt>
    <dgm:pt modelId="{2198EA58-9569-4A50-9A96-AC6661F9650D}" type="pres">
      <dgm:prSet presAssocID="{2CB3E8BD-206C-463E-A211-4A361A5B7632}" presName="c11" presStyleLbl="node1" presStyleIdx="10" presStyleCnt="18" custLinFactNeighborX="-19281" custLinFactNeighborY="-30299"/>
      <dgm:spPr>
        <a:solidFill>
          <a:schemeClr val="tx2">
            <a:lumMod val="60000"/>
            <a:lumOff val="40000"/>
          </a:schemeClr>
        </a:solidFill>
      </dgm:spPr>
    </dgm:pt>
    <dgm:pt modelId="{FB29C28D-67CD-40BD-9DCB-631F522122E9}" type="pres">
      <dgm:prSet presAssocID="{2CB3E8BD-206C-463E-A211-4A361A5B7632}" presName="c12" presStyleLbl="node1" presStyleIdx="11" presStyleCnt="18"/>
      <dgm:spPr/>
    </dgm:pt>
    <dgm:pt modelId="{EA8AA2E4-97D9-4DDB-B4E7-D3F444EBDF53}" type="pres">
      <dgm:prSet presAssocID="{2CB3E8BD-206C-463E-A211-4A361A5B7632}" presName="c13" presStyleLbl="node1" presStyleIdx="12" presStyleCnt="18"/>
      <dgm:spPr/>
    </dgm:pt>
    <dgm:pt modelId="{8C72AA7B-400B-44AF-9EA3-4B0297228FDF}" type="pres">
      <dgm:prSet presAssocID="{2CB3E8BD-206C-463E-A211-4A361A5B7632}" presName="c14" presStyleLbl="node1" presStyleIdx="13" presStyleCnt="18"/>
      <dgm:spPr/>
    </dgm:pt>
    <dgm:pt modelId="{451C3331-0CB1-41D7-A78D-26E31D9D02BB}" type="pres">
      <dgm:prSet presAssocID="{2CB3E8BD-206C-463E-A211-4A361A5B7632}" presName="c15" presStyleLbl="node1" presStyleIdx="14" presStyleCnt="18"/>
      <dgm:spPr>
        <a:solidFill>
          <a:schemeClr val="tx2">
            <a:lumMod val="60000"/>
            <a:lumOff val="40000"/>
          </a:schemeClr>
        </a:solidFill>
      </dgm:spPr>
    </dgm:pt>
    <dgm:pt modelId="{C597F5B7-8FC4-4B3B-89E6-9F7272FD4234}" type="pres">
      <dgm:prSet presAssocID="{2CB3E8BD-206C-463E-A211-4A361A5B7632}" presName="c16" presStyleLbl="node1" presStyleIdx="15" presStyleCnt="18"/>
      <dgm:spPr/>
    </dgm:pt>
    <dgm:pt modelId="{C0E3C89D-D0AD-4A00-8FF2-4E9D086CD320}" type="pres">
      <dgm:prSet presAssocID="{2CB3E8BD-206C-463E-A211-4A361A5B7632}" presName="c17" presStyleLbl="node1" presStyleIdx="16" presStyleCnt="18"/>
      <dgm:spPr/>
    </dgm:pt>
    <dgm:pt modelId="{CFD54ED8-4F6A-4A28-97B5-0464DAF26A46}" type="pres">
      <dgm:prSet presAssocID="{2CB3E8BD-206C-463E-A211-4A361A5B7632}" presName="c18" presStyleLbl="node1" presStyleIdx="17" presStyleCnt="18"/>
      <dgm:spPr>
        <a:solidFill>
          <a:schemeClr val="tx2">
            <a:lumMod val="60000"/>
            <a:lumOff val="40000"/>
          </a:schemeClr>
        </a:solidFill>
      </dgm:spPr>
    </dgm:pt>
  </dgm:ptLst>
  <dgm:cxnLst>
    <dgm:cxn modelId="{3C432728-0EAA-4382-960D-41689EE0BC7E}" type="presOf" srcId="{269BA1D9-27DE-4B28-883F-83BC12E8E96A}" destId="{05A02E49-EBF0-4809-A1F4-A73587368458}" srcOrd="0" destOrd="0" presId="urn:microsoft.com/office/officeart/2009/3/layout/RandomtoResultProcess"/>
    <dgm:cxn modelId="{6FD470FB-FA98-4F9C-8B06-258BAFFCB1E3}" type="presOf" srcId="{2CB3E8BD-206C-463E-A211-4A361A5B7632}" destId="{03DE4427-D948-4057-8CB8-41890037017B}" srcOrd="0" destOrd="0" presId="urn:microsoft.com/office/officeart/2009/3/layout/RandomtoResultProcess"/>
    <dgm:cxn modelId="{DFAB502F-89B1-466E-82FB-DE4C921DE5E2}" srcId="{269BA1D9-27DE-4B28-883F-83BC12E8E96A}" destId="{2CB3E8BD-206C-463E-A211-4A361A5B7632}" srcOrd="0" destOrd="0" parTransId="{10206759-5011-4A5C-BBEE-B69F0E3AFC25}" sibTransId="{EEEA3A47-5C46-47BD-A160-15EF445D335E}"/>
    <dgm:cxn modelId="{5A143C71-36B9-4AD7-BAE6-C387C68543B0}" type="presParOf" srcId="{05A02E49-EBF0-4809-A1F4-A73587368458}" destId="{7935967F-5645-4C5E-A133-EF2BD7B1EB68}" srcOrd="0" destOrd="0" presId="urn:microsoft.com/office/officeart/2009/3/layout/RandomtoResultProcess"/>
    <dgm:cxn modelId="{C72EC21D-E9EB-4E53-AFD8-0B360C9E7D70}" type="presParOf" srcId="{7935967F-5645-4C5E-A133-EF2BD7B1EB68}" destId="{03DE4427-D948-4057-8CB8-41890037017B}" srcOrd="0" destOrd="0" presId="urn:microsoft.com/office/officeart/2009/3/layout/RandomtoResultProcess"/>
    <dgm:cxn modelId="{6C53FBDA-134F-499E-BFFB-F478B2165E69}" type="presParOf" srcId="{7935967F-5645-4C5E-A133-EF2BD7B1EB68}" destId="{8403749C-7650-4B4E-92D7-DC9D12B73912}" srcOrd="1" destOrd="0" presId="urn:microsoft.com/office/officeart/2009/3/layout/RandomtoResultProcess"/>
    <dgm:cxn modelId="{6DE1ADFB-54BD-43E3-8116-2B2DC65C7E84}" type="presParOf" srcId="{7935967F-5645-4C5E-A133-EF2BD7B1EB68}" destId="{20CF4234-713B-4311-838D-EA4473C4F28D}" srcOrd="2" destOrd="0" presId="urn:microsoft.com/office/officeart/2009/3/layout/RandomtoResultProcess"/>
    <dgm:cxn modelId="{51280AA3-99AB-4FE1-BE93-9DFCAB329026}" type="presParOf" srcId="{7935967F-5645-4C5E-A133-EF2BD7B1EB68}" destId="{FA2448D4-3321-4405-9548-43D2968C8BB6}" srcOrd="3" destOrd="0" presId="urn:microsoft.com/office/officeart/2009/3/layout/RandomtoResultProcess"/>
    <dgm:cxn modelId="{1B189021-E066-48C0-89C7-C23E78F1BE21}" type="presParOf" srcId="{7935967F-5645-4C5E-A133-EF2BD7B1EB68}" destId="{F2CED890-EFC1-43E1-A094-2AC24FB81373}" srcOrd="4" destOrd="0" presId="urn:microsoft.com/office/officeart/2009/3/layout/RandomtoResultProcess"/>
    <dgm:cxn modelId="{F272AA9C-2A5E-405E-BCFD-DAC37FE56F96}" type="presParOf" srcId="{7935967F-5645-4C5E-A133-EF2BD7B1EB68}" destId="{7ECB8041-7039-42EB-B9CE-E927CBDC017E}" srcOrd="5" destOrd="0" presId="urn:microsoft.com/office/officeart/2009/3/layout/RandomtoResultProcess"/>
    <dgm:cxn modelId="{18AA450E-8203-42CD-ACCB-33E3874D513E}" type="presParOf" srcId="{7935967F-5645-4C5E-A133-EF2BD7B1EB68}" destId="{4B7D509F-C980-43B5-8672-0A125C2DD5B3}" srcOrd="6" destOrd="0" presId="urn:microsoft.com/office/officeart/2009/3/layout/RandomtoResultProcess"/>
    <dgm:cxn modelId="{875D3457-C6A4-46EA-94AA-45703A3B0392}" type="presParOf" srcId="{7935967F-5645-4C5E-A133-EF2BD7B1EB68}" destId="{BC654DA8-16E0-4893-B69A-C9CF534CA2F9}" srcOrd="7" destOrd="0" presId="urn:microsoft.com/office/officeart/2009/3/layout/RandomtoResultProcess"/>
    <dgm:cxn modelId="{B7B641A4-0BDC-4F76-BEEB-62F3FD041F9E}" type="presParOf" srcId="{7935967F-5645-4C5E-A133-EF2BD7B1EB68}" destId="{254ABF67-E41A-42AF-A0E1-2F5E7F3F7D14}" srcOrd="8" destOrd="0" presId="urn:microsoft.com/office/officeart/2009/3/layout/RandomtoResultProcess"/>
    <dgm:cxn modelId="{84E4980C-79A1-4F79-9BC8-B60A1C19BB88}" type="presParOf" srcId="{7935967F-5645-4C5E-A133-EF2BD7B1EB68}" destId="{EFDAAA8D-2654-41FD-88C6-FA9169336377}" srcOrd="9" destOrd="0" presId="urn:microsoft.com/office/officeart/2009/3/layout/RandomtoResultProcess"/>
    <dgm:cxn modelId="{1D015620-7C1F-4F9C-A4F7-58A637163854}" type="presParOf" srcId="{7935967F-5645-4C5E-A133-EF2BD7B1EB68}" destId="{0BAD7FA6-2066-4543-A680-097C4935AFC7}" srcOrd="10" destOrd="0" presId="urn:microsoft.com/office/officeart/2009/3/layout/RandomtoResultProcess"/>
    <dgm:cxn modelId="{327F7829-55BE-44A6-949B-E73F93F40A49}" type="presParOf" srcId="{7935967F-5645-4C5E-A133-EF2BD7B1EB68}" destId="{2198EA58-9569-4A50-9A96-AC6661F9650D}" srcOrd="11" destOrd="0" presId="urn:microsoft.com/office/officeart/2009/3/layout/RandomtoResultProcess"/>
    <dgm:cxn modelId="{323B9E75-E69F-4D8D-8775-BA8D9217FEA9}" type="presParOf" srcId="{7935967F-5645-4C5E-A133-EF2BD7B1EB68}" destId="{FB29C28D-67CD-40BD-9DCB-631F522122E9}" srcOrd="12" destOrd="0" presId="urn:microsoft.com/office/officeart/2009/3/layout/RandomtoResultProcess"/>
    <dgm:cxn modelId="{938135F9-07C4-4245-B85D-C6EB3E752EF3}" type="presParOf" srcId="{7935967F-5645-4C5E-A133-EF2BD7B1EB68}" destId="{EA8AA2E4-97D9-4DDB-B4E7-D3F444EBDF53}" srcOrd="13" destOrd="0" presId="urn:microsoft.com/office/officeart/2009/3/layout/RandomtoResultProcess"/>
    <dgm:cxn modelId="{0ED916A6-85F6-43AE-9FAB-42DE5B68F477}" type="presParOf" srcId="{7935967F-5645-4C5E-A133-EF2BD7B1EB68}" destId="{8C72AA7B-400B-44AF-9EA3-4B0297228FDF}" srcOrd="14" destOrd="0" presId="urn:microsoft.com/office/officeart/2009/3/layout/RandomtoResultProcess"/>
    <dgm:cxn modelId="{5334FE2F-B771-4E3C-8594-420E27BF0E60}" type="presParOf" srcId="{7935967F-5645-4C5E-A133-EF2BD7B1EB68}" destId="{451C3331-0CB1-41D7-A78D-26E31D9D02BB}" srcOrd="15" destOrd="0" presId="urn:microsoft.com/office/officeart/2009/3/layout/RandomtoResultProcess"/>
    <dgm:cxn modelId="{3206790E-1273-41F3-A290-A81D76A14D6C}" type="presParOf" srcId="{7935967F-5645-4C5E-A133-EF2BD7B1EB68}" destId="{C597F5B7-8FC4-4B3B-89E6-9F7272FD4234}" srcOrd="16" destOrd="0" presId="urn:microsoft.com/office/officeart/2009/3/layout/RandomtoResultProcess"/>
    <dgm:cxn modelId="{E4E6F1C8-8084-4BFC-99B1-E24D7DB30320}" type="presParOf" srcId="{7935967F-5645-4C5E-A133-EF2BD7B1EB68}" destId="{C0E3C89D-D0AD-4A00-8FF2-4E9D086CD320}" srcOrd="17" destOrd="0" presId="urn:microsoft.com/office/officeart/2009/3/layout/RandomtoResultProcess"/>
    <dgm:cxn modelId="{6D5D9CA4-3143-4BDE-BB9E-FD2652AB129D}" type="presParOf" srcId="{7935967F-5645-4C5E-A133-EF2BD7B1EB68}" destId="{CFD54ED8-4F6A-4A28-97B5-0464DAF26A46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6.xml><?xml version="1.0" encoding="utf-8"?>
<dgm:dataModel xmlns:dgm="http://schemas.openxmlformats.org/drawingml/2006/diagram" xmlns:a="http://schemas.openxmlformats.org/drawingml/2006/main">
  <dgm:ptLst>
    <dgm:pt modelId="{130A9713-FBB1-455E-8AB3-7455F9EE391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97D702D2-BCB3-4466-8F3D-84EF6FF040DD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Si del desahogo de la verificación se advierte</a:t>
          </a:r>
        </a:p>
      </dgm:t>
    </dgm:pt>
    <dgm:pt modelId="{FFB5BD91-D3B9-411D-B154-7628A4DA1275}" type="parTrans" cxnId="{EA91609F-CA75-4057-B856-BE07C51984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D1E027E-E4CC-43B5-93A4-905BC23BAB06}" type="sibTrans" cxnId="{EA91609F-CA75-4057-B856-BE07C51984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85147B1-F0D5-41FB-A41D-59F6378BDE14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El INAI o los Organismos garantes podrán ordenar medidas cautelares</a:t>
          </a:r>
        </a:p>
      </dgm:t>
    </dgm:pt>
    <dgm:pt modelId="{63AEDB4F-D10C-4921-A062-FA9CA9A0F82C}" type="parTrans" cxnId="{C5D834F4-5A44-4F53-8C49-49491E0AB108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E65D78F7-4AE0-4630-BF02-CC4A1A315051}" type="sibTrans" cxnId="{C5D834F4-5A44-4F53-8C49-49491E0AB10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D76CB95-02B9-462B-8543-DA1771D189AA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solidFill>
                <a:schemeClr val="tx1"/>
              </a:solidFill>
              <a:latin typeface="Arial Narrow" panose="020B0606020202030204" pitchFamily="34" charset="0"/>
            </a:rPr>
            <a:t>Siempre y cuando no impidan el cumplimiento de las funciones ni el aseguramiento de bases de datos</a:t>
          </a:r>
        </a:p>
      </dgm:t>
    </dgm:pt>
    <dgm:pt modelId="{F052D5B5-4EFC-47C2-91AE-5A496267DAF4}" type="parTrans" cxnId="{42EA4D03-6D32-4895-A097-5D59A06541EE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0A7E1C12-6F3C-4C23-83A8-0AD4812E201A}" type="sibTrans" cxnId="{42EA4D03-6D32-4895-A097-5D59A06541E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F34B8F1-13F7-48E4-A8C9-3EA40245FAAC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Daño inminente</a:t>
          </a:r>
        </a:p>
      </dgm:t>
    </dgm:pt>
    <dgm:pt modelId="{ED85945C-434D-47A5-B796-8C1972459B31}" type="parTrans" cxnId="{BB59E3A4-90ED-4336-AE65-B64C7408039D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3BDC295A-EB59-4927-B415-E89D5ED8D13F}" type="sibTrans" cxnId="{BB59E3A4-90ED-4336-AE65-B64C7408039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7203D25-F012-4BFC-9229-8304FC46DC9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Daño irreparable</a:t>
          </a:r>
        </a:p>
      </dgm:t>
    </dgm:pt>
    <dgm:pt modelId="{53BA78C5-73CF-48A0-BDB1-6179A2D0AA1B}" type="parTrans" cxnId="{B00EE210-80D3-46E3-AD5E-D64BC334AF41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59ED02B7-67E5-42FD-AAE5-6C0022766182}" type="sibTrans" cxnId="{B00EE210-80D3-46E3-AD5E-D64BC334AF4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D49FE98-9B26-4C0E-8278-9A02293BC648}" type="pres">
      <dgm:prSet presAssocID="{130A9713-FBB1-455E-8AB3-7455F9EE391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B83B78B-F9CE-4159-A9D5-AA80A116E51C}" type="pres">
      <dgm:prSet presAssocID="{97D702D2-BCB3-4466-8F3D-84EF6FF040DD}" presName="root1" presStyleCnt="0"/>
      <dgm:spPr/>
    </dgm:pt>
    <dgm:pt modelId="{BED8933E-2A7D-4EF5-AEAA-9BD5783DDFCD}" type="pres">
      <dgm:prSet presAssocID="{97D702D2-BCB3-4466-8F3D-84EF6FF040D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74D4A11-48C3-4A2B-8604-E98C595A1D1C}" type="pres">
      <dgm:prSet presAssocID="{97D702D2-BCB3-4466-8F3D-84EF6FF040DD}" presName="level2hierChild" presStyleCnt="0"/>
      <dgm:spPr/>
    </dgm:pt>
    <dgm:pt modelId="{3E06FC52-7923-4ED4-A263-344AD7414567}" type="pres">
      <dgm:prSet presAssocID="{ED85945C-434D-47A5-B796-8C1972459B31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2E61A592-F280-4A4F-85BC-1DA27B5ED692}" type="pres">
      <dgm:prSet presAssocID="{ED85945C-434D-47A5-B796-8C1972459B31}" presName="connTx" presStyleLbl="parChTrans1D2" presStyleIdx="0" presStyleCnt="2"/>
      <dgm:spPr/>
      <dgm:t>
        <a:bodyPr/>
        <a:lstStyle/>
        <a:p>
          <a:endParaRPr lang="es-MX"/>
        </a:p>
      </dgm:t>
    </dgm:pt>
    <dgm:pt modelId="{0C8D9587-0513-4D89-814A-4AB8D75B01FA}" type="pres">
      <dgm:prSet presAssocID="{4F34B8F1-13F7-48E4-A8C9-3EA40245FAAC}" presName="root2" presStyleCnt="0"/>
      <dgm:spPr/>
    </dgm:pt>
    <dgm:pt modelId="{D78C585F-1B36-406D-B803-A63DD4EE897F}" type="pres">
      <dgm:prSet presAssocID="{4F34B8F1-13F7-48E4-A8C9-3EA40245FAAC}" presName="LevelTwoTextNode" presStyleLbl="node2" presStyleIdx="0" presStyleCnt="2" custLinFactNeighborX="165" custLinFactNeighborY="-6901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AEF1A6E-0BF0-4203-AE7C-1CF68353E5B8}" type="pres">
      <dgm:prSet presAssocID="{4F34B8F1-13F7-48E4-A8C9-3EA40245FAAC}" presName="level3hierChild" presStyleCnt="0"/>
      <dgm:spPr/>
    </dgm:pt>
    <dgm:pt modelId="{30C7B17F-6366-47A5-B684-B6E7CA45DF5B}" type="pres">
      <dgm:prSet presAssocID="{53BA78C5-73CF-48A0-BDB1-6179A2D0AA1B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25018A5C-8625-449D-86A1-FFB7F62F90EB}" type="pres">
      <dgm:prSet presAssocID="{53BA78C5-73CF-48A0-BDB1-6179A2D0AA1B}" presName="connTx" presStyleLbl="parChTrans1D2" presStyleIdx="1" presStyleCnt="2"/>
      <dgm:spPr/>
      <dgm:t>
        <a:bodyPr/>
        <a:lstStyle/>
        <a:p>
          <a:endParaRPr lang="es-MX"/>
        </a:p>
      </dgm:t>
    </dgm:pt>
    <dgm:pt modelId="{88ECA57F-04FD-4EA0-9D86-5401603A487D}" type="pres">
      <dgm:prSet presAssocID="{77203D25-F012-4BFC-9229-8304FC46DC97}" presName="root2" presStyleCnt="0"/>
      <dgm:spPr/>
    </dgm:pt>
    <dgm:pt modelId="{8D868A2F-95AD-41E7-AF1C-D21E46F50E63}" type="pres">
      <dgm:prSet presAssocID="{77203D25-F012-4BFC-9229-8304FC46DC97}" presName="LevelTwoTextNode" presStyleLbl="node2" presStyleIdx="1" presStyleCnt="2" custLinFactNeighborX="165" custLinFactNeighborY="7133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BBA4008-35CC-4D28-8776-B48F2A7E877A}" type="pres">
      <dgm:prSet presAssocID="{77203D25-F012-4BFC-9229-8304FC46DC97}" presName="level3hierChild" presStyleCnt="0"/>
      <dgm:spPr/>
    </dgm:pt>
    <dgm:pt modelId="{3E30B5F5-F283-4055-9DDF-AA7AF7EAF554}" type="pres">
      <dgm:prSet presAssocID="{63AEDB4F-D10C-4921-A062-FA9CA9A0F82C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28A64020-319B-4E36-9467-E491687B6364}" type="pres">
      <dgm:prSet presAssocID="{63AEDB4F-D10C-4921-A062-FA9CA9A0F82C}" presName="connTx" presStyleLbl="parChTrans1D3" presStyleIdx="0" presStyleCnt="1"/>
      <dgm:spPr/>
      <dgm:t>
        <a:bodyPr/>
        <a:lstStyle/>
        <a:p>
          <a:endParaRPr lang="es-MX"/>
        </a:p>
      </dgm:t>
    </dgm:pt>
    <dgm:pt modelId="{90D3976A-B51D-427F-B8BD-1605A88AD48B}" type="pres">
      <dgm:prSet presAssocID="{F85147B1-F0D5-41FB-A41D-59F6378BDE14}" presName="root2" presStyleCnt="0"/>
      <dgm:spPr/>
    </dgm:pt>
    <dgm:pt modelId="{8608B807-80F9-4266-83FA-E2655A7E9B26}" type="pres">
      <dgm:prSet presAssocID="{F85147B1-F0D5-41FB-A41D-59F6378BDE14}" presName="LevelTwoTextNode" presStyleLbl="node3" presStyleIdx="0" presStyleCnt="1" custScaleY="157608" custLinFactNeighborY="-5822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AC4221-A9A7-4C16-99EF-407D03BBA4B2}" type="pres">
      <dgm:prSet presAssocID="{F85147B1-F0D5-41FB-A41D-59F6378BDE14}" presName="level3hierChild" presStyleCnt="0"/>
      <dgm:spPr/>
    </dgm:pt>
    <dgm:pt modelId="{A1486707-2BD7-4DF3-A627-2F3407518A74}" type="pres">
      <dgm:prSet presAssocID="{F052D5B5-4EFC-47C2-91AE-5A496267DAF4}" presName="conn2-1" presStyleLbl="parChTrans1D4" presStyleIdx="0" presStyleCnt="1"/>
      <dgm:spPr/>
      <dgm:t>
        <a:bodyPr/>
        <a:lstStyle/>
        <a:p>
          <a:endParaRPr lang="es-MX"/>
        </a:p>
      </dgm:t>
    </dgm:pt>
    <dgm:pt modelId="{E149B83F-6CEE-4531-BC9C-AFA4CA712CBA}" type="pres">
      <dgm:prSet presAssocID="{F052D5B5-4EFC-47C2-91AE-5A496267DAF4}" presName="connTx" presStyleLbl="parChTrans1D4" presStyleIdx="0" presStyleCnt="1"/>
      <dgm:spPr/>
      <dgm:t>
        <a:bodyPr/>
        <a:lstStyle/>
        <a:p>
          <a:endParaRPr lang="es-MX"/>
        </a:p>
      </dgm:t>
    </dgm:pt>
    <dgm:pt modelId="{8169425C-C21E-4F40-8339-ED7BE50448AC}" type="pres">
      <dgm:prSet presAssocID="{6D76CB95-02B9-462B-8543-DA1771D189AA}" presName="root2" presStyleCnt="0"/>
      <dgm:spPr/>
    </dgm:pt>
    <dgm:pt modelId="{11177BC5-F6DF-4644-82B3-70C2155A9B0C}" type="pres">
      <dgm:prSet presAssocID="{6D76CB95-02B9-462B-8543-DA1771D189AA}" presName="LevelTwoTextNode" presStyleLbl="node4" presStyleIdx="0" presStyleCnt="1" custScaleY="171301" custLinFactNeighborY="-5822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2BF9C1C-980E-438E-8AFD-88ED626C8B77}" type="pres">
      <dgm:prSet presAssocID="{6D76CB95-02B9-462B-8543-DA1771D189AA}" presName="level3hierChild" presStyleCnt="0"/>
      <dgm:spPr/>
    </dgm:pt>
  </dgm:ptLst>
  <dgm:cxnLst>
    <dgm:cxn modelId="{5B2240AF-D362-49A7-B66C-595E3C0EB217}" type="presOf" srcId="{63AEDB4F-D10C-4921-A062-FA9CA9A0F82C}" destId="{28A64020-319B-4E36-9467-E491687B6364}" srcOrd="1" destOrd="0" presId="urn:microsoft.com/office/officeart/2005/8/layout/hierarchy2"/>
    <dgm:cxn modelId="{76CC4C8C-6589-486B-94D4-47A3B24894CF}" type="presOf" srcId="{97D702D2-BCB3-4466-8F3D-84EF6FF040DD}" destId="{BED8933E-2A7D-4EF5-AEAA-9BD5783DDFCD}" srcOrd="0" destOrd="0" presId="urn:microsoft.com/office/officeart/2005/8/layout/hierarchy2"/>
    <dgm:cxn modelId="{6A001F3B-4634-4B17-8FA6-345B8000E251}" type="presOf" srcId="{F052D5B5-4EFC-47C2-91AE-5A496267DAF4}" destId="{E149B83F-6CEE-4531-BC9C-AFA4CA712CBA}" srcOrd="1" destOrd="0" presId="urn:microsoft.com/office/officeart/2005/8/layout/hierarchy2"/>
    <dgm:cxn modelId="{EFDA229B-95AB-48F3-88DA-CC305979171E}" type="presOf" srcId="{53BA78C5-73CF-48A0-BDB1-6179A2D0AA1B}" destId="{25018A5C-8625-449D-86A1-FFB7F62F90EB}" srcOrd="1" destOrd="0" presId="urn:microsoft.com/office/officeart/2005/8/layout/hierarchy2"/>
    <dgm:cxn modelId="{BFC698C5-3801-40F2-AF0B-7F9DA552B128}" type="presOf" srcId="{4F34B8F1-13F7-48E4-A8C9-3EA40245FAAC}" destId="{D78C585F-1B36-406D-B803-A63DD4EE897F}" srcOrd="0" destOrd="0" presId="urn:microsoft.com/office/officeart/2005/8/layout/hierarchy2"/>
    <dgm:cxn modelId="{3802A2EA-FE16-44C2-9F89-291045A2F014}" type="presOf" srcId="{53BA78C5-73CF-48A0-BDB1-6179A2D0AA1B}" destId="{30C7B17F-6366-47A5-B684-B6E7CA45DF5B}" srcOrd="0" destOrd="0" presId="urn:microsoft.com/office/officeart/2005/8/layout/hierarchy2"/>
    <dgm:cxn modelId="{6289C623-2DDD-44A5-8008-F0F4A9B7BD47}" type="presOf" srcId="{63AEDB4F-D10C-4921-A062-FA9CA9A0F82C}" destId="{3E30B5F5-F283-4055-9DDF-AA7AF7EAF554}" srcOrd="0" destOrd="0" presId="urn:microsoft.com/office/officeart/2005/8/layout/hierarchy2"/>
    <dgm:cxn modelId="{BB59E3A4-90ED-4336-AE65-B64C7408039D}" srcId="{97D702D2-BCB3-4466-8F3D-84EF6FF040DD}" destId="{4F34B8F1-13F7-48E4-A8C9-3EA40245FAAC}" srcOrd="0" destOrd="0" parTransId="{ED85945C-434D-47A5-B796-8C1972459B31}" sibTransId="{3BDC295A-EB59-4927-B415-E89D5ED8D13F}"/>
    <dgm:cxn modelId="{B00EE210-80D3-46E3-AD5E-D64BC334AF41}" srcId="{97D702D2-BCB3-4466-8F3D-84EF6FF040DD}" destId="{77203D25-F012-4BFC-9229-8304FC46DC97}" srcOrd="1" destOrd="0" parTransId="{53BA78C5-73CF-48A0-BDB1-6179A2D0AA1B}" sibTransId="{59ED02B7-67E5-42FD-AAE5-6C0022766182}"/>
    <dgm:cxn modelId="{42EA4D03-6D32-4895-A097-5D59A06541EE}" srcId="{F85147B1-F0D5-41FB-A41D-59F6378BDE14}" destId="{6D76CB95-02B9-462B-8543-DA1771D189AA}" srcOrd="0" destOrd="0" parTransId="{F052D5B5-4EFC-47C2-91AE-5A496267DAF4}" sibTransId="{0A7E1C12-6F3C-4C23-83A8-0AD4812E201A}"/>
    <dgm:cxn modelId="{57D34FC0-3860-4331-9BEF-DD43E3F1E74F}" type="presOf" srcId="{F052D5B5-4EFC-47C2-91AE-5A496267DAF4}" destId="{A1486707-2BD7-4DF3-A627-2F3407518A74}" srcOrd="0" destOrd="0" presId="urn:microsoft.com/office/officeart/2005/8/layout/hierarchy2"/>
    <dgm:cxn modelId="{35495608-F1D2-4431-83A3-D3DEBC48A401}" type="presOf" srcId="{ED85945C-434D-47A5-B796-8C1972459B31}" destId="{3E06FC52-7923-4ED4-A263-344AD7414567}" srcOrd="0" destOrd="0" presId="urn:microsoft.com/office/officeart/2005/8/layout/hierarchy2"/>
    <dgm:cxn modelId="{EA91609F-CA75-4057-B856-BE07C51984DA}" srcId="{130A9713-FBB1-455E-8AB3-7455F9EE3914}" destId="{97D702D2-BCB3-4466-8F3D-84EF6FF040DD}" srcOrd="0" destOrd="0" parTransId="{FFB5BD91-D3B9-411D-B154-7628A4DA1275}" sibTransId="{FD1E027E-E4CC-43B5-93A4-905BC23BAB06}"/>
    <dgm:cxn modelId="{8000A0E8-333F-4111-9845-A81678EF4F09}" type="presOf" srcId="{130A9713-FBB1-455E-8AB3-7455F9EE3914}" destId="{2D49FE98-9B26-4C0E-8278-9A02293BC648}" srcOrd="0" destOrd="0" presId="urn:microsoft.com/office/officeart/2005/8/layout/hierarchy2"/>
    <dgm:cxn modelId="{98DD0E37-96CA-4AF0-8016-808FE9559771}" type="presOf" srcId="{F85147B1-F0D5-41FB-A41D-59F6378BDE14}" destId="{8608B807-80F9-4266-83FA-E2655A7E9B26}" srcOrd="0" destOrd="0" presId="urn:microsoft.com/office/officeart/2005/8/layout/hierarchy2"/>
    <dgm:cxn modelId="{0D06A169-0BF0-439F-B130-F03270CB3709}" type="presOf" srcId="{6D76CB95-02B9-462B-8543-DA1771D189AA}" destId="{11177BC5-F6DF-4644-82B3-70C2155A9B0C}" srcOrd="0" destOrd="0" presId="urn:microsoft.com/office/officeart/2005/8/layout/hierarchy2"/>
    <dgm:cxn modelId="{14CE71F0-4446-41B7-8180-434282B9CC46}" type="presOf" srcId="{77203D25-F012-4BFC-9229-8304FC46DC97}" destId="{8D868A2F-95AD-41E7-AF1C-D21E46F50E63}" srcOrd="0" destOrd="0" presId="urn:microsoft.com/office/officeart/2005/8/layout/hierarchy2"/>
    <dgm:cxn modelId="{02E5B8DE-F1B5-406C-AEEA-BC07C3096542}" type="presOf" srcId="{ED85945C-434D-47A5-B796-8C1972459B31}" destId="{2E61A592-F280-4A4F-85BC-1DA27B5ED692}" srcOrd="1" destOrd="0" presId="urn:microsoft.com/office/officeart/2005/8/layout/hierarchy2"/>
    <dgm:cxn modelId="{C5D834F4-5A44-4F53-8C49-49491E0AB108}" srcId="{77203D25-F012-4BFC-9229-8304FC46DC97}" destId="{F85147B1-F0D5-41FB-A41D-59F6378BDE14}" srcOrd="0" destOrd="0" parTransId="{63AEDB4F-D10C-4921-A062-FA9CA9A0F82C}" sibTransId="{E65D78F7-4AE0-4630-BF02-CC4A1A315051}"/>
    <dgm:cxn modelId="{91084FE9-39F4-4F61-8389-7E66E03AE108}" type="presParOf" srcId="{2D49FE98-9B26-4C0E-8278-9A02293BC648}" destId="{AB83B78B-F9CE-4159-A9D5-AA80A116E51C}" srcOrd="0" destOrd="0" presId="urn:microsoft.com/office/officeart/2005/8/layout/hierarchy2"/>
    <dgm:cxn modelId="{83AB2466-F298-47B3-8449-9015CAA3528B}" type="presParOf" srcId="{AB83B78B-F9CE-4159-A9D5-AA80A116E51C}" destId="{BED8933E-2A7D-4EF5-AEAA-9BD5783DDFCD}" srcOrd="0" destOrd="0" presId="urn:microsoft.com/office/officeart/2005/8/layout/hierarchy2"/>
    <dgm:cxn modelId="{E8AB93BC-0349-44FC-8317-36B01470A4DE}" type="presParOf" srcId="{AB83B78B-F9CE-4159-A9D5-AA80A116E51C}" destId="{E74D4A11-48C3-4A2B-8604-E98C595A1D1C}" srcOrd="1" destOrd="0" presId="urn:microsoft.com/office/officeart/2005/8/layout/hierarchy2"/>
    <dgm:cxn modelId="{96EEEA40-6703-4E13-AD3D-A5A6670697F2}" type="presParOf" srcId="{E74D4A11-48C3-4A2B-8604-E98C595A1D1C}" destId="{3E06FC52-7923-4ED4-A263-344AD7414567}" srcOrd="0" destOrd="0" presId="urn:microsoft.com/office/officeart/2005/8/layout/hierarchy2"/>
    <dgm:cxn modelId="{2862AA50-92D4-4BAF-8529-9C947A1CED06}" type="presParOf" srcId="{3E06FC52-7923-4ED4-A263-344AD7414567}" destId="{2E61A592-F280-4A4F-85BC-1DA27B5ED692}" srcOrd="0" destOrd="0" presId="urn:microsoft.com/office/officeart/2005/8/layout/hierarchy2"/>
    <dgm:cxn modelId="{3A937B44-B676-4473-9307-60176B3E9DED}" type="presParOf" srcId="{E74D4A11-48C3-4A2B-8604-E98C595A1D1C}" destId="{0C8D9587-0513-4D89-814A-4AB8D75B01FA}" srcOrd="1" destOrd="0" presId="urn:microsoft.com/office/officeart/2005/8/layout/hierarchy2"/>
    <dgm:cxn modelId="{E11CAAF9-B22E-484D-9C02-8FC6B77F5010}" type="presParOf" srcId="{0C8D9587-0513-4D89-814A-4AB8D75B01FA}" destId="{D78C585F-1B36-406D-B803-A63DD4EE897F}" srcOrd="0" destOrd="0" presId="urn:microsoft.com/office/officeart/2005/8/layout/hierarchy2"/>
    <dgm:cxn modelId="{3ED318E3-1C29-4C58-824B-5277C4849BC4}" type="presParOf" srcId="{0C8D9587-0513-4D89-814A-4AB8D75B01FA}" destId="{3AEF1A6E-0BF0-4203-AE7C-1CF68353E5B8}" srcOrd="1" destOrd="0" presId="urn:microsoft.com/office/officeart/2005/8/layout/hierarchy2"/>
    <dgm:cxn modelId="{1B48A8D6-CC3F-4C8A-B67C-A8791B2EB57B}" type="presParOf" srcId="{E74D4A11-48C3-4A2B-8604-E98C595A1D1C}" destId="{30C7B17F-6366-47A5-B684-B6E7CA45DF5B}" srcOrd="2" destOrd="0" presId="urn:microsoft.com/office/officeart/2005/8/layout/hierarchy2"/>
    <dgm:cxn modelId="{32ADD093-3D9C-4024-B20F-9814AC4ED66B}" type="presParOf" srcId="{30C7B17F-6366-47A5-B684-B6E7CA45DF5B}" destId="{25018A5C-8625-449D-86A1-FFB7F62F90EB}" srcOrd="0" destOrd="0" presId="urn:microsoft.com/office/officeart/2005/8/layout/hierarchy2"/>
    <dgm:cxn modelId="{BF759D8A-7D07-460C-9832-B94D7D31C81A}" type="presParOf" srcId="{E74D4A11-48C3-4A2B-8604-E98C595A1D1C}" destId="{88ECA57F-04FD-4EA0-9D86-5401603A487D}" srcOrd="3" destOrd="0" presId="urn:microsoft.com/office/officeart/2005/8/layout/hierarchy2"/>
    <dgm:cxn modelId="{9D97F98A-43D4-422C-8534-78920A00E644}" type="presParOf" srcId="{88ECA57F-04FD-4EA0-9D86-5401603A487D}" destId="{8D868A2F-95AD-41E7-AF1C-D21E46F50E63}" srcOrd="0" destOrd="0" presId="urn:microsoft.com/office/officeart/2005/8/layout/hierarchy2"/>
    <dgm:cxn modelId="{D4AF9439-3BAE-46E3-914F-E20EAB7A9F4D}" type="presParOf" srcId="{88ECA57F-04FD-4EA0-9D86-5401603A487D}" destId="{2BBA4008-35CC-4D28-8776-B48F2A7E877A}" srcOrd="1" destOrd="0" presId="urn:microsoft.com/office/officeart/2005/8/layout/hierarchy2"/>
    <dgm:cxn modelId="{1ED934D9-622C-4FE1-AA32-8B9CDCED5119}" type="presParOf" srcId="{2BBA4008-35CC-4D28-8776-B48F2A7E877A}" destId="{3E30B5F5-F283-4055-9DDF-AA7AF7EAF554}" srcOrd="0" destOrd="0" presId="urn:microsoft.com/office/officeart/2005/8/layout/hierarchy2"/>
    <dgm:cxn modelId="{C188C7ED-A360-4360-BA00-432D2BEED61C}" type="presParOf" srcId="{3E30B5F5-F283-4055-9DDF-AA7AF7EAF554}" destId="{28A64020-319B-4E36-9467-E491687B6364}" srcOrd="0" destOrd="0" presId="urn:microsoft.com/office/officeart/2005/8/layout/hierarchy2"/>
    <dgm:cxn modelId="{27C5DBEB-02BD-44F0-9CF1-B9429C1800B0}" type="presParOf" srcId="{2BBA4008-35CC-4D28-8776-B48F2A7E877A}" destId="{90D3976A-B51D-427F-B8BD-1605A88AD48B}" srcOrd="1" destOrd="0" presId="urn:microsoft.com/office/officeart/2005/8/layout/hierarchy2"/>
    <dgm:cxn modelId="{00DCD488-2633-4AED-875E-42E4664C22FF}" type="presParOf" srcId="{90D3976A-B51D-427F-B8BD-1605A88AD48B}" destId="{8608B807-80F9-4266-83FA-E2655A7E9B26}" srcOrd="0" destOrd="0" presId="urn:microsoft.com/office/officeart/2005/8/layout/hierarchy2"/>
    <dgm:cxn modelId="{924138D7-3456-49AE-A290-1212CCBFDE2F}" type="presParOf" srcId="{90D3976A-B51D-427F-B8BD-1605A88AD48B}" destId="{99AC4221-A9A7-4C16-99EF-407D03BBA4B2}" srcOrd="1" destOrd="0" presId="urn:microsoft.com/office/officeart/2005/8/layout/hierarchy2"/>
    <dgm:cxn modelId="{1C4518C2-CAF2-4C70-B305-2E02054FBA89}" type="presParOf" srcId="{99AC4221-A9A7-4C16-99EF-407D03BBA4B2}" destId="{A1486707-2BD7-4DF3-A627-2F3407518A74}" srcOrd="0" destOrd="0" presId="urn:microsoft.com/office/officeart/2005/8/layout/hierarchy2"/>
    <dgm:cxn modelId="{445C1BAA-4218-49DF-8490-CCC94B0B22F5}" type="presParOf" srcId="{A1486707-2BD7-4DF3-A627-2F3407518A74}" destId="{E149B83F-6CEE-4531-BC9C-AFA4CA712CBA}" srcOrd="0" destOrd="0" presId="urn:microsoft.com/office/officeart/2005/8/layout/hierarchy2"/>
    <dgm:cxn modelId="{21AB62FD-AC01-435F-9FEF-7E1D8C19A5D5}" type="presParOf" srcId="{99AC4221-A9A7-4C16-99EF-407D03BBA4B2}" destId="{8169425C-C21E-4F40-8339-ED7BE50448AC}" srcOrd="1" destOrd="0" presId="urn:microsoft.com/office/officeart/2005/8/layout/hierarchy2"/>
    <dgm:cxn modelId="{414B542F-7AE9-47A8-AFBB-A1A354CBF623}" type="presParOf" srcId="{8169425C-C21E-4F40-8339-ED7BE50448AC}" destId="{11177BC5-F6DF-4644-82B3-70C2155A9B0C}" srcOrd="0" destOrd="0" presId="urn:microsoft.com/office/officeart/2005/8/layout/hierarchy2"/>
    <dgm:cxn modelId="{5B65A067-80AE-42CB-ACA5-9D8B12CCA2CE}" type="presParOf" srcId="{8169425C-C21E-4F40-8339-ED7BE50448AC}" destId="{E2BF9C1C-980E-438E-8AFD-88ED626C8B7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7.xml><?xml version="1.0" encoding="utf-8"?>
<dgm:dataModel xmlns:dgm="http://schemas.openxmlformats.org/drawingml/2006/diagram" xmlns:a="http://schemas.openxmlformats.org/drawingml/2006/main">
  <dgm:ptLst>
    <dgm:pt modelId="{F5DF1311-E52E-4DEB-B4EF-DBA7C9D8FC7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1B69F463-2271-417D-B847-A2D201124D6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Sólo podrán tener una finalidad</a:t>
          </a:r>
        </a:p>
      </dgm:t>
    </dgm:pt>
    <dgm:pt modelId="{3B809700-72D2-4BD7-B9D7-56A04723EB8C}" type="parTrans" cxnId="{3A167289-7748-4772-A0F7-7C90CBBEC98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75B2CE4-EE99-4716-905B-BFF88E3914F3}" type="sibTrans" cxnId="{3A167289-7748-4772-A0F7-7C90CBBEC98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5A2C1B0-CF9A-46A1-8DEB-B6D43F4ECE72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Correctiva</a:t>
          </a:r>
        </a:p>
      </dgm:t>
    </dgm:pt>
    <dgm:pt modelId="{052FE007-1797-4AA4-AED2-5B9E820643C5}" type="parTrans" cxnId="{CC1606BA-CFB0-449F-A86A-C3EFFD6212E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4E904BC-8B0C-408E-8E03-BE4DBF979916}" type="sibTrans" cxnId="{CC1606BA-CFB0-449F-A86A-C3EFFD6212E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EAB9AE8-C3CA-407B-9812-7B64C1CA5C6B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Temporal</a:t>
          </a:r>
        </a:p>
      </dgm:t>
    </dgm:pt>
    <dgm:pt modelId="{A56C1B19-D89C-4F2B-8FE7-0944BEAE6333}" type="parTrans" cxnId="{4DB17E3A-836C-46E5-8983-A7ACD76DBEE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F043D1E-0415-4C64-9091-313953021866}" type="sibTrans" cxnId="{4DB17E3A-836C-46E5-8983-A7ACD76DBEE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28EDE04-7386-4464-B077-0F5D9228B25B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Hasta que los Responsables  lleven a cabo las recomendaciones hechas por el INAI o los Organismos garantes</a:t>
          </a:r>
        </a:p>
      </dgm:t>
    </dgm:pt>
    <dgm:pt modelId="{7755572D-A7F4-45FE-BF95-09D4BDBB885A}" type="parTrans" cxnId="{64D499BE-CD60-4B02-895F-FF73087FB6E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C4433CC-BF48-49C9-B1BE-79DE77E8B1DD}" type="sibTrans" cxnId="{64D499BE-CD60-4B02-895F-FF73087FB6E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19FE9C9-9649-4B45-9CA5-B526A9009B37}" type="pres">
      <dgm:prSet presAssocID="{F5DF1311-E52E-4DEB-B4EF-DBA7C9D8FC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89885673-1ED5-4503-BE75-EAD2CC0F12D9}" type="pres">
      <dgm:prSet presAssocID="{1B69F463-2271-417D-B847-A2D201124D69}" presName="hierRoot1" presStyleCnt="0"/>
      <dgm:spPr/>
    </dgm:pt>
    <dgm:pt modelId="{C5BBBA1F-B281-4AB8-88F2-C0FC8B4926CD}" type="pres">
      <dgm:prSet presAssocID="{1B69F463-2271-417D-B847-A2D201124D69}" presName="composite" presStyleCnt="0"/>
      <dgm:spPr/>
    </dgm:pt>
    <dgm:pt modelId="{AB35816B-9D14-4F21-A02F-FAA0AAD85146}" type="pres">
      <dgm:prSet presAssocID="{1B69F463-2271-417D-B847-A2D201124D69}" presName="background" presStyleLbl="node0" presStyleIdx="0" presStyleCnt="1"/>
      <dgm:spPr/>
    </dgm:pt>
    <dgm:pt modelId="{C9288A88-B51C-4FD7-A663-3990FB061F0C}" type="pres">
      <dgm:prSet presAssocID="{1B69F463-2271-417D-B847-A2D201124D6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9CD47D2-EDDC-473F-9EB1-EB60751D0F8C}" type="pres">
      <dgm:prSet presAssocID="{1B69F463-2271-417D-B847-A2D201124D69}" presName="hierChild2" presStyleCnt="0"/>
      <dgm:spPr/>
    </dgm:pt>
    <dgm:pt modelId="{044674E8-3041-47CA-84E5-7E3F43810C28}" type="pres">
      <dgm:prSet presAssocID="{052FE007-1797-4AA4-AED2-5B9E820643C5}" presName="Name10" presStyleLbl="parChTrans1D2" presStyleIdx="0" presStyleCnt="2"/>
      <dgm:spPr/>
      <dgm:t>
        <a:bodyPr/>
        <a:lstStyle/>
        <a:p>
          <a:endParaRPr lang="es-MX"/>
        </a:p>
      </dgm:t>
    </dgm:pt>
    <dgm:pt modelId="{60AE9D35-C04B-4342-8E76-CE67CE717DA8}" type="pres">
      <dgm:prSet presAssocID="{85A2C1B0-CF9A-46A1-8DEB-B6D43F4ECE72}" presName="hierRoot2" presStyleCnt="0"/>
      <dgm:spPr/>
    </dgm:pt>
    <dgm:pt modelId="{94241A53-4084-4BE4-88C2-5B3ADA067EB0}" type="pres">
      <dgm:prSet presAssocID="{85A2C1B0-CF9A-46A1-8DEB-B6D43F4ECE72}" presName="composite2" presStyleCnt="0"/>
      <dgm:spPr/>
    </dgm:pt>
    <dgm:pt modelId="{150978C6-A0F0-45B7-8214-FA84CCE4AFF1}" type="pres">
      <dgm:prSet presAssocID="{85A2C1B0-CF9A-46A1-8DEB-B6D43F4ECE72}" presName="background2" presStyleLbl="node2" presStyleIdx="0" presStyleCnt="2"/>
      <dgm:spPr/>
    </dgm:pt>
    <dgm:pt modelId="{D04539B1-F74C-4B61-BE82-6C90529219CD}" type="pres">
      <dgm:prSet presAssocID="{85A2C1B0-CF9A-46A1-8DEB-B6D43F4ECE7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DC08C82-7554-4EEB-8301-AAED9EB79C82}" type="pres">
      <dgm:prSet presAssocID="{85A2C1B0-CF9A-46A1-8DEB-B6D43F4ECE72}" presName="hierChild3" presStyleCnt="0"/>
      <dgm:spPr/>
    </dgm:pt>
    <dgm:pt modelId="{B5EA6507-80CF-4C6C-AFCE-FB0BD3D26336}" type="pres">
      <dgm:prSet presAssocID="{A56C1B19-D89C-4F2B-8FE7-0944BEAE6333}" presName="Name10" presStyleLbl="parChTrans1D2" presStyleIdx="1" presStyleCnt="2"/>
      <dgm:spPr/>
      <dgm:t>
        <a:bodyPr/>
        <a:lstStyle/>
        <a:p>
          <a:endParaRPr lang="es-MX"/>
        </a:p>
      </dgm:t>
    </dgm:pt>
    <dgm:pt modelId="{3EB3690F-F74B-4ED3-A0CC-4DEC2218CBB1}" type="pres">
      <dgm:prSet presAssocID="{6EAB9AE8-C3CA-407B-9812-7B64C1CA5C6B}" presName="hierRoot2" presStyleCnt="0"/>
      <dgm:spPr/>
    </dgm:pt>
    <dgm:pt modelId="{A74C273E-B788-4CF3-9F70-54096915B9D0}" type="pres">
      <dgm:prSet presAssocID="{6EAB9AE8-C3CA-407B-9812-7B64C1CA5C6B}" presName="composite2" presStyleCnt="0"/>
      <dgm:spPr/>
    </dgm:pt>
    <dgm:pt modelId="{2550796D-F1E5-4490-A848-A1B4A547275C}" type="pres">
      <dgm:prSet presAssocID="{6EAB9AE8-C3CA-407B-9812-7B64C1CA5C6B}" presName="background2" presStyleLbl="node2" presStyleIdx="1" presStyleCnt="2"/>
      <dgm:spPr/>
    </dgm:pt>
    <dgm:pt modelId="{4CCAC242-5D2E-45AB-81BD-6DA7AEEDE88E}" type="pres">
      <dgm:prSet presAssocID="{6EAB9AE8-C3CA-407B-9812-7B64C1CA5C6B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D8E4445-D1C5-40A4-9077-B310B8D7303A}" type="pres">
      <dgm:prSet presAssocID="{6EAB9AE8-C3CA-407B-9812-7B64C1CA5C6B}" presName="hierChild3" presStyleCnt="0"/>
      <dgm:spPr/>
    </dgm:pt>
    <dgm:pt modelId="{58775453-883C-4D9A-8259-C402EC33DF0B}" type="pres">
      <dgm:prSet presAssocID="{7755572D-A7F4-45FE-BF95-09D4BDBB885A}" presName="Name17" presStyleLbl="parChTrans1D3" presStyleIdx="0" presStyleCnt="1"/>
      <dgm:spPr/>
      <dgm:t>
        <a:bodyPr/>
        <a:lstStyle/>
        <a:p>
          <a:endParaRPr lang="es-MX"/>
        </a:p>
      </dgm:t>
    </dgm:pt>
    <dgm:pt modelId="{F8AE2FDB-E201-4D9F-AB2D-ED3F59C2B5AB}" type="pres">
      <dgm:prSet presAssocID="{F28EDE04-7386-4464-B077-0F5D9228B25B}" presName="hierRoot3" presStyleCnt="0"/>
      <dgm:spPr/>
    </dgm:pt>
    <dgm:pt modelId="{B5FD8A98-1230-4B0D-8441-430DF67243C8}" type="pres">
      <dgm:prSet presAssocID="{F28EDE04-7386-4464-B077-0F5D9228B25B}" presName="composite3" presStyleCnt="0"/>
      <dgm:spPr/>
    </dgm:pt>
    <dgm:pt modelId="{08C0FE62-3211-4F96-9784-E3049A9F466D}" type="pres">
      <dgm:prSet presAssocID="{F28EDE04-7386-4464-B077-0F5D9228B25B}" presName="background3" presStyleLbl="node3" presStyleIdx="0" presStyleCnt="1"/>
      <dgm:spPr/>
    </dgm:pt>
    <dgm:pt modelId="{94336ABE-CDD2-40A2-9C18-96F77BA3A6A9}" type="pres">
      <dgm:prSet presAssocID="{F28EDE04-7386-4464-B077-0F5D9228B25B}" presName="text3" presStyleLbl="fgAcc3" presStyleIdx="0" presStyleCnt="1" custScaleX="17577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CB140B2-8B92-4CEA-9AE8-BE1F453ACE39}" type="pres">
      <dgm:prSet presAssocID="{F28EDE04-7386-4464-B077-0F5D9228B25B}" presName="hierChild4" presStyleCnt="0"/>
      <dgm:spPr/>
    </dgm:pt>
  </dgm:ptLst>
  <dgm:cxnLst>
    <dgm:cxn modelId="{756F74A9-FE3B-42D3-B568-76A574AC2568}" type="presOf" srcId="{A56C1B19-D89C-4F2B-8FE7-0944BEAE6333}" destId="{B5EA6507-80CF-4C6C-AFCE-FB0BD3D26336}" srcOrd="0" destOrd="0" presId="urn:microsoft.com/office/officeart/2005/8/layout/hierarchy1"/>
    <dgm:cxn modelId="{524C4138-BBCD-421D-972E-901788B01A18}" type="presOf" srcId="{6EAB9AE8-C3CA-407B-9812-7B64C1CA5C6B}" destId="{4CCAC242-5D2E-45AB-81BD-6DA7AEEDE88E}" srcOrd="0" destOrd="0" presId="urn:microsoft.com/office/officeart/2005/8/layout/hierarchy1"/>
    <dgm:cxn modelId="{2A9653FA-F50C-4C8A-9425-69267692400B}" type="presOf" srcId="{7755572D-A7F4-45FE-BF95-09D4BDBB885A}" destId="{58775453-883C-4D9A-8259-C402EC33DF0B}" srcOrd="0" destOrd="0" presId="urn:microsoft.com/office/officeart/2005/8/layout/hierarchy1"/>
    <dgm:cxn modelId="{3A167289-7748-4772-A0F7-7C90CBBEC988}" srcId="{F5DF1311-E52E-4DEB-B4EF-DBA7C9D8FC7D}" destId="{1B69F463-2271-417D-B847-A2D201124D69}" srcOrd="0" destOrd="0" parTransId="{3B809700-72D2-4BD7-B9D7-56A04723EB8C}" sibTransId="{C75B2CE4-EE99-4716-905B-BFF88E3914F3}"/>
    <dgm:cxn modelId="{CC1606BA-CFB0-449F-A86A-C3EFFD6212EA}" srcId="{1B69F463-2271-417D-B847-A2D201124D69}" destId="{85A2C1B0-CF9A-46A1-8DEB-B6D43F4ECE72}" srcOrd="0" destOrd="0" parTransId="{052FE007-1797-4AA4-AED2-5B9E820643C5}" sibTransId="{84E904BC-8B0C-408E-8E03-BE4DBF979916}"/>
    <dgm:cxn modelId="{F0BA999C-942B-4903-81AA-A42E6A3323B8}" type="presOf" srcId="{85A2C1B0-CF9A-46A1-8DEB-B6D43F4ECE72}" destId="{D04539B1-F74C-4B61-BE82-6C90529219CD}" srcOrd="0" destOrd="0" presId="urn:microsoft.com/office/officeart/2005/8/layout/hierarchy1"/>
    <dgm:cxn modelId="{6381B588-930E-4F50-973A-22F2DC95EF14}" type="presOf" srcId="{F28EDE04-7386-4464-B077-0F5D9228B25B}" destId="{94336ABE-CDD2-40A2-9C18-96F77BA3A6A9}" srcOrd="0" destOrd="0" presId="urn:microsoft.com/office/officeart/2005/8/layout/hierarchy1"/>
    <dgm:cxn modelId="{64D499BE-CD60-4B02-895F-FF73087FB6EB}" srcId="{6EAB9AE8-C3CA-407B-9812-7B64C1CA5C6B}" destId="{F28EDE04-7386-4464-B077-0F5D9228B25B}" srcOrd="0" destOrd="0" parTransId="{7755572D-A7F4-45FE-BF95-09D4BDBB885A}" sibTransId="{0C4433CC-BF48-49C9-B1BE-79DE77E8B1DD}"/>
    <dgm:cxn modelId="{E4C127CE-73E1-42CD-BAED-1D4B7A480334}" type="presOf" srcId="{052FE007-1797-4AA4-AED2-5B9E820643C5}" destId="{044674E8-3041-47CA-84E5-7E3F43810C28}" srcOrd="0" destOrd="0" presId="urn:microsoft.com/office/officeart/2005/8/layout/hierarchy1"/>
    <dgm:cxn modelId="{4DB17E3A-836C-46E5-8983-A7ACD76DBEE7}" srcId="{1B69F463-2271-417D-B847-A2D201124D69}" destId="{6EAB9AE8-C3CA-407B-9812-7B64C1CA5C6B}" srcOrd="1" destOrd="0" parTransId="{A56C1B19-D89C-4F2B-8FE7-0944BEAE6333}" sibTransId="{5F043D1E-0415-4C64-9091-313953021866}"/>
    <dgm:cxn modelId="{89F6672E-D610-45EB-9A9D-E1AA856A31B5}" type="presOf" srcId="{F5DF1311-E52E-4DEB-B4EF-DBA7C9D8FC7D}" destId="{419FE9C9-9649-4B45-9CA5-B526A9009B37}" srcOrd="0" destOrd="0" presId="urn:microsoft.com/office/officeart/2005/8/layout/hierarchy1"/>
    <dgm:cxn modelId="{7E087CBF-E2FC-4439-8344-FF856AB3BE01}" type="presOf" srcId="{1B69F463-2271-417D-B847-A2D201124D69}" destId="{C9288A88-B51C-4FD7-A663-3990FB061F0C}" srcOrd="0" destOrd="0" presId="urn:microsoft.com/office/officeart/2005/8/layout/hierarchy1"/>
    <dgm:cxn modelId="{F3D5C248-E8DC-4A4E-B86A-0A1C4CC2173C}" type="presParOf" srcId="{419FE9C9-9649-4B45-9CA5-B526A9009B37}" destId="{89885673-1ED5-4503-BE75-EAD2CC0F12D9}" srcOrd="0" destOrd="0" presId="urn:microsoft.com/office/officeart/2005/8/layout/hierarchy1"/>
    <dgm:cxn modelId="{93065BA8-8896-4050-9765-C41DC64FBF84}" type="presParOf" srcId="{89885673-1ED5-4503-BE75-EAD2CC0F12D9}" destId="{C5BBBA1F-B281-4AB8-88F2-C0FC8B4926CD}" srcOrd="0" destOrd="0" presId="urn:microsoft.com/office/officeart/2005/8/layout/hierarchy1"/>
    <dgm:cxn modelId="{89216321-4625-42A5-B686-E654370BE89C}" type="presParOf" srcId="{C5BBBA1F-B281-4AB8-88F2-C0FC8B4926CD}" destId="{AB35816B-9D14-4F21-A02F-FAA0AAD85146}" srcOrd="0" destOrd="0" presId="urn:microsoft.com/office/officeart/2005/8/layout/hierarchy1"/>
    <dgm:cxn modelId="{524932F9-F0C2-49A2-A719-63E1DBB1077A}" type="presParOf" srcId="{C5BBBA1F-B281-4AB8-88F2-C0FC8B4926CD}" destId="{C9288A88-B51C-4FD7-A663-3990FB061F0C}" srcOrd="1" destOrd="0" presId="urn:microsoft.com/office/officeart/2005/8/layout/hierarchy1"/>
    <dgm:cxn modelId="{914571D7-152D-4063-8C08-8DDCBAA52FB6}" type="presParOf" srcId="{89885673-1ED5-4503-BE75-EAD2CC0F12D9}" destId="{F9CD47D2-EDDC-473F-9EB1-EB60751D0F8C}" srcOrd="1" destOrd="0" presId="urn:microsoft.com/office/officeart/2005/8/layout/hierarchy1"/>
    <dgm:cxn modelId="{04CFC2F2-DB1A-4FB2-A6DD-80EE0BC170AC}" type="presParOf" srcId="{F9CD47D2-EDDC-473F-9EB1-EB60751D0F8C}" destId="{044674E8-3041-47CA-84E5-7E3F43810C28}" srcOrd="0" destOrd="0" presId="urn:microsoft.com/office/officeart/2005/8/layout/hierarchy1"/>
    <dgm:cxn modelId="{2973607F-6BC3-47EB-AB12-05072A482018}" type="presParOf" srcId="{F9CD47D2-EDDC-473F-9EB1-EB60751D0F8C}" destId="{60AE9D35-C04B-4342-8E76-CE67CE717DA8}" srcOrd="1" destOrd="0" presId="urn:microsoft.com/office/officeart/2005/8/layout/hierarchy1"/>
    <dgm:cxn modelId="{4969CAEA-F271-4F8A-A821-2612CF6C0356}" type="presParOf" srcId="{60AE9D35-C04B-4342-8E76-CE67CE717DA8}" destId="{94241A53-4084-4BE4-88C2-5B3ADA067EB0}" srcOrd="0" destOrd="0" presId="urn:microsoft.com/office/officeart/2005/8/layout/hierarchy1"/>
    <dgm:cxn modelId="{DB1EA5FB-0A66-40EA-B9E0-4DC4700E275C}" type="presParOf" srcId="{94241A53-4084-4BE4-88C2-5B3ADA067EB0}" destId="{150978C6-A0F0-45B7-8214-FA84CCE4AFF1}" srcOrd="0" destOrd="0" presId="urn:microsoft.com/office/officeart/2005/8/layout/hierarchy1"/>
    <dgm:cxn modelId="{F5978065-DF8F-40F5-A8DA-1E64942D2A42}" type="presParOf" srcId="{94241A53-4084-4BE4-88C2-5B3ADA067EB0}" destId="{D04539B1-F74C-4B61-BE82-6C90529219CD}" srcOrd="1" destOrd="0" presId="urn:microsoft.com/office/officeart/2005/8/layout/hierarchy1"/>
    <dgm:cxn modelId="{5563C9FF-7D0E-4C9E-8040-D93186657458}" type="presParOf" srcId="{60AE9D35-C04B-4342-8E76-CE67CE717DA8}" destId="{CDC08C82-7554-4EEB-8301-AAED9EB79C82}" srcOrd="1" destOrd="0" presId="urn:microsoft.com/office/officeart/2005/8/layout/hierarchy1"/>
    <dgm:cxn modelId="{D44BE7B9-0D1A-4666-B54C-E9B6735E2002}" type="presParOf" srcId="{F9CD47D2-EDDC-473F-9EB1-EB60751D0F8C}" destId="{B5EA6507-80CF-4C6C-AFCE-FB0BD3D26336}" srcOrd="2" destOrd="0" presId="urn:microsoft.com/office/officeart/2005/8/layout/hierarchy1"/>
    <dgm:cxn modelId="{2D6186B9-F547-423F-BB58-FD9454C91F26}" type="presParOf" srcId="{F9CD47D2-EDDC-473F-9EB1-EB60751D0F8C}" destId="{3EB3690F-F74B-4ED3-A0CC-4DEC2218CBB1}" srcOrd="3" destOrd="0" presId="urn:microsoft.com/office/officeart/2005/8/layout/hierarchy1"/>
    <dgm:cxn modelId="{A34E9DF1-249A-4D9C-94A1-6CF4A1ED4DA7}" type="presParOf" srcId="{3EB3690F-F74B-4ED3-A0CC-4DEC2218CBB1}" destId="{A74C273E-B788-4CF3-9F70-54096915B9D0}" srcOrd="0" destOrd="0" presId="urn:microsoft.com/office/officeart/2005/8/layout/hierarchy1"/>
    <dgm:cxn modelId="{8FB66990-87EC-45A6-89DA-88BB4D6674DB}" type="presParOf" srcId="{A74C273E-B788-4CF3-9F70-54096915B9D0}" destId="{2550796D-F1E5-4490-A848-A1B4A547275C}" srcOrd="0" destOrd="0" presId="urn:microsoft.com/office/officeart/2005/8/layout/hierarchy1"/>
    <dgm:cxn modelId="{1624A376-F6BB-4E19-A586-56D1CCB8FD90}" type="presParOf" srcId="{A74C273E-B788-4CF3-9F70-54096915B9D0}" destId="{4CCAC242-5D2E-45AB-81BD-6DA7AEEDE88E}" srcOrd="1" destOrd="0" presId="urn:microsoft.com/office/officeart/2005/8/layout/hierarchy1"/>
    <dgm:cxn modelId="{B1C047CC-29FE-46C9-9BD2-518BF73DE8E7}" type="presParOf" srcId="{3EB3690F-F74B-4ED3-A0CC-4DEC2218CBB1}" destId="{CD8E4445-D1C5-40A4-9077-B310B8D7303A}" srcOrd="1" destOrd="0" presId="urn:microsoft.com/office/officeart/2005/8/layout/hierarchy1"/>
    <dgm:cxn modelId="{10DD1DD4-CEA7-4B87-B226-2EFD66EA5411}" type="presParOf" srcId="{CD8E4445-D1C5-40A4-9077-B310B8D7303A}" destId="{58775453-883C-4D9A-8259-C402EC33DF0B}" srcOrd="0" destOrd="0" presId="urn:microsoft.com/office/officeart/2005/8/layout/hierarchy1"/>
    <dgm:cxn modelId="{FB2F46BB-CF47-4547-B018-579481F3B67B}" type="presParOf" srcId="{CD8E4445-D1C5-40A4-9077-B310B8D7303A}" destId="{F8AE2FDB-E201-4D9F-AB2D-ED3F59C2B5AB}" srcOrd="1" destOrd="0" presId="urn:microsoft.com/office/officeart/2005/8/layout/hierarchy1"/>
    <dgm:cxn modelId="{881A1DF1-DA4F-4977-B7DB-FD79B5143141}" type="presParOf" srcId="{F8AE2FDB-E201-4D9F-AB2D-ED3F59C2B5AB}" destId="{B5FD8A98-1230-4B0D-8441-430DF67243C8}" srcOrd="0" destOrd="0" presId="urn:microsoft.com/office/officeart/2005/8/layout/hierarchy1"/>
    <dgm:cxn modelId="{F835027F-706A-4566-B10D-86891F447F90}" type="presParOf" srcId="{B5FD8A98-1230-4B0D-8441-430DF67243C8}" destId="{08C0FE62-3211-4F96-9784-E3049A9F466D}" srcOrd="0" destOrd="0" presId="urn:microsoft.com/office/officeart/2005/8/layout/hierarchy1"/>
    <dgm:cxn modelId="{F66A19EF-C95C-456C-9F95-C3650B3CE4D8}" type="presParOf" srcId="{B5FD8A98-1230-4B0D-8441-430DF67243C8}" destId="{94336ABE-CDD2-40A2-9C18-96F77BA3A6A9}" srcOrd="1" destOrd="0" presId="urn:microsoft.com/office/officeart/2005/8/layout/hierarchy1"/>
    <dgm:cxn modelId="{2FD8F91E-736A-4815-9B8E-35837E603877}" type="presParOf" srcId="{F8AE2FDB-E201-4D9F-AB2D-ED3F59C2B5AB}" destId="{DCB140B2-8B92-4CEA-9AE8-BE1F453ACE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8.xml><?xml version="1.0" encoding="utf-8"?>
<dgm:dataModel xmlns:dgm="http://schemas.openxmlformats.org/drawingml/2006/diagram" xmlns:a="http://schemas.openxmlformats.org/drawingml/2006/main">
  <dgm:ptLst>
    <dgm:pt modelId="{1C7FB9DA-DDEC-48D4-AAF2-05101BB3377D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EB8914EA-84A4-4AD6-999D-13201724F58F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El procedimiento de verificación </a:t>
          </a:r>
          <a:r>
            <a:rPr lang="es-MX" sz="2800" b="1" u="sng" dirty="0">
              <a:latin typeface="Arial Narrow" panose="020B0606020202030204" pitchFamily="34" charset="0"/>
            </a:rPr>
            <a:t>concluirá con la resolución </a:t>
          </a:r>
          <a:r>
            <a:rPr lang="es-MX" sz="2800" dirty="0">
              <a:latin typeface="Arial Narrow" panose="020B0606020202030204" pitchFamily="34" charset="0"/>
            </a:rPr>
            <a:t>que emita el INAI o los Organismos garantes </a:t>
          </a:r>
        </a:p>
      </dgm:t>
    </dgm:pt>
    <dgm:pt modelId="{4B7DDE85-2D48-4314-A774-0E14B3B311C3}" type="parTrans" cxnId="{A7C5F0D4-00C3-4B29-BC5C-A6F51D0DA62B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039758DC-C09A-4D1D-B1AD-88D37F751241}" type="sibTrans" cxnId="{A7C5F0D4-00C3-4B29-BC5C-A6F51D0DA62B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8A72C2C1-1DED-4A27-BC2B-068B96FF0346}">
      <dgm:prSet custT="1"/>
      <dgm:spPr/>
      <dgm:t>
        <a:bodyPr/>
        <a:lstStyle/>
        <a:p>
          <a:pPr rtl="0"/>
          <a:r>
            <a:rPr lang="es-MX" sz="2800" b="1" u="sng" dirty="0">
              <a:latin typeface="Arial Narrow" panose="020B0606020202030204" pitchFamily="34" charset="0"/>
            </a:rPr>
            <a:t>Se establecerán las medidas que deberá adoptar </a:t>
          </a:r>
          <a:r>
            <a:rPr lang="es-MX" sz="2800" dirty="0">
              <a:latin typeface="Arial Narrow" panose="020B0606020202030204" pitchFamily="34" charset="0"/>
            </a:rPr>
            <a:t>el responsable en el </a:t>
          </a:r>
          <a:r>
            <a:rPr lang="es-MX" sz="2800" b="1" u="sng" dirty="0">
              <a:latin typeface="Arial Narrow" panose="020B0606020202030204" pitchFamily="34" charset="0"/>
            </a:rPr>
            <a:t>plazo</a:t>
          </a:r>
          <a:r>
            <a:rPr lang="es-MX" sz="2800" dirty="0">
              <a:latin typeface="Arial Narrow" panose="020B0606020202030204" pitchFamily="34" charset="0"/>
            </a:rPr>
            <a:t> que la misma determine</a:t>
          </a:r>
        </a:p>
      </dgm:t>
    </dgm:pt>
    <dgm:pt modelId="{339FDD34-74A5-4667-B431-D706E1F97537}" type="parTrans" cxnId="{7FCA6D2F-6C2B-4BD6-812A-70BB24F74C66}">
      <dgm:prSet/>
      <dgm:spPr/>
      <dgm:t>
        <a:bodyPr/>
        <a:lstStyle/>
        <a:p>
          <a:endParaRPr lang="es-MX"/>
        </a:p>
      </dgm:t>
    </dgm:pt>
    <dgm:pt modelId="{889BA7B1-65AA-4F4D-B891-616415BB9979}" type="sibTrans" cxnId="{7FCA6D2F-6C2B-4BD6-812A-70BB24F74C66}">
      <dgm:prSet/>
      <dgm:spPr/>
      <dgm:t>
        <a:bodyPr/>
        <a:lstStyle/>
        <a:p>
          <a:endParaRPr lang="es-MX"/>
        </a:p>
      </dgm:t>
    </dgm:pt>
    <dgm:pt modelId="{16D989F2-FC91-44DE-8E35-C81512985F0D}" type="pres">
      <dgm:prSet presAssocID="{1C7FB9DA-DDEC-48D4-AAF2-05101BB3377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C90EBC4-C9FA-4B99-95A1-71D22F96C2B9}" type="pres">
      <dgm:prSet presAssocID="{1C7FB9DA-DDEC-48D4-AAF2-05101BB3377D}" presName="arrow" presStyleLbl="bgShp" presStyleIdx="0" presStyleCnt="1"/>
      <dgm:spPr/>
    </dgm:pt>
    <dgm:pt modelId="{C6351AEB-7AAC-4EAB-8733-ACD0CDB33C12}" type="pres">
      <dgm:prSet presAssocID="{1C7FB9DA-DDEC-48D4-AAF2-05101BB3377D}" presName="linearProcess" presStyleCnt="0"/>
      <dgm:spPr/>
    </dgm:pt>
    <dgm:pt modelId="{078EDA32-72E7-41E3-A4B7-F5F8110314A1}" type="pres">
      <dgm:prSet presAssocID="{EB8914EA-84A4-4AD6-999D-13201724F58F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7D35F7-DD57-49CB-A5EB-5E1A69683F75}" type="pres">
      <dgm:prSet presAssocID="{039758DC-C09A-4D1D-B1AD-88D37F751241}" presName="sibTrans" presStyleCnt="0"/>
      <dgm:spPr/>
    </dgm:pt>
    <dgm:pt modelId="{AD1CAB1A-8776-42BB-A03E-05B288D8DA95}" type="pres">
      <dgm:prSet presAssocID="{8A72C2C1-1DED-4A27-BC2B-068B96FF0346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23D10A3-3F34-47BE-ACAE-A268AC8BFFB9}" type="presOf" srcId="{EB8914EA-84A4-4AD6-999D-13201724F58F}" destId="{078EDA32-72E7-41E3-A4B7-F5F8110314A1}" srcOrd="0" destOrd="0" presId="urn:microsoft.com/office/officeart/2005/8/layout/hProcess9"/>
    <dgm:cxn modelId="{CFBC6670-4177-4C80-B171-CC366F9C5C9B}" type="presOf" srcId="{1C7FB9DA-DDEC-48D4-AAF2-05101BB3377D}" destId="{16D989F2-FC91-44DE-8E35-C81512985F0D}" srcOrd="0" destOrd="0" presId="urn:microsoft.com/office/officeart/2005/8/layout/hProcess9"/>
    <dgm:cxn modelId="{A7C5F0D4-00C3-4B29-BC5C-A6F51D0DA62B}" srcId="{1C7FB9DA-DDEC-48D4-AAF2-05101BB3377D}" destId="{EB8914EA-84A4-4AD6-999D-13201724F58F}" srcOrd="0" destOrd="0" parTransId="{4B7DDE85-2D48-4314-A774-0E14B3B311C3}" sibTransId="{039758DC-C09A-4D1D-B1AD-88D37F751241}"/>
    <dgm:cxn modelId="{AE37C543-F643-47E9-8790-4928F62555C8}" type="presOf" srcId="{8A72C2C1-1DED-4A27-BC2B-068B96FF0346}" destId="{AD1CAB1A-8776-42BB-A03E-05B288D8DA95}" srcOrd="0" destOrd="0" presId="urn:microsoft.com/office/officeart/2005/8/layout/hProcess9"/>
    <dgm:cxn modelId="{7FCA6D2F-6C2B-4BD6-812A-70BB24F74C66}" srcId="{1C7FB9DA-DDEC-48D4-AAF2-05101BB3377D}" destId="{8A72C2C1-1DED-4A27-BC2B-068B96FF0346}" srcOrd="1" destOrd="0" parTransId="{339FDD34-74A5-4667-B431-D706E1F97537}" sibTransId="{889BA7B1-65AA-4F4D-B891-616415BB9979}"/>
    <dgm:cxn modelId="{922ED774-E0E0-4D1D-A77B-20D179FADF7C}" type="presParOf" srcId="{16D989F2-FC91-44DE-8E35-C81512985F0D}" destId="{DC90EBC4-C9FA-4B99-95A1-71D22F96C2B9}" srcOrd="0" destOrd="0" presId="urn:microsoft.com/office/officeart/2005/8/layout/hProcess9"/>
    <dgm:cxn modelId="{6C3C62E0-C1EE-44F4-8F28-9D4F26A08512}" type="presParOf" srcId="{16D989F2-FC91-44DE-8E35-C81512985F0D}" destId="{C6351AEB-7AAC-4EAB-8733-ACD0CDB33C12}" srcOrd="1" destOrd="0" presId="urn:microsoft.com/office/officeart/2005/8/layout/hProcess9"/>
    <dgm:cxn modelId="{B0501A4C-BC72-4F1F-851D-06B58B6F09B3}" type="presParOf" srcId="{C6351AEB-7AAC-4EAB-8733-ACD0CDB33C12}" destId="{078EDA32-72E7-41E3-A4B7-F5F8110314A1}" srcOrd="0" destOrd="0" presId="urn:microsoft.com/office/officeart/2005/8/layout/hProcess9"/>
    <dgm:cxn modelId="{2A046C45-7443-43C2-9E7D-90ACF528995F}" type="presParOf" srcId="{C6351AEB-7AAC-4EAB-8733-ACD0CDB33C12}" destId="{3E7D35F7-DD57-49CB-A5EB-5E1A69683F75}" srcOrd="1" destOrd="0" presId="urn:microsoft.com/office/officeart/2005/8/layout/hProcess9"/>
    <dgm:cxn modelId="{FB853030-6B9E-4299-971E-99D9C73F5AF2}" type="presParOf" srcId="{C6351AEB-7AAC-4EAB-8733-ACD0CDB33C12}" destId="{AD1CAB1A-8776-42BB-A03E-05B288D8DA9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9.xml><?xml version="1.0" encoding="utf-8"?>
<dgm:dataModel xmlns:dgm="http://schemas.openxmlformats.org/drawingml/2006/diagram" xmlns:a="http://schemas.openxmlformats.org/drawingml/2006/main">
  <dgm:ptLst>
    <dgm:pt modelId="{BC3A6D62-5000-442C-9E6F-8A94E809E9E8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112EF8F9-02A4-4EDE-AEE0-04FC4B9ABD9C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Los responsables podrán </a:t>
          </a:r>
          <a:r>
            <a:rPr lang="es-MX" sz="2200" b="1" u="sng" dirty="0">
              <a:latin typeface="Arial Narrow" panose="020B0606020202030204" pitchFamily="34" charset="0"/>
            </a:rPr>
            <a:t>voluntariamente someterse </a:t>
          </a:r>
          <a:r>
            <a:rPr lang="es-MX" sz="2200" dirty="0">
              <a:latin typeface="Arial Narrow" panose="020B0606020202030204" pitchFamily="34" charset="0"/>
            </a:rPr>
            <a:t>a la realización de auditorías que tengan por objeto verificar la:</a:t>
          </a:r>
        </a:p>
      </dgm:t>
    </dgm:pt>
    <dgm:pt modelId="{6B989AB2-E447-440B-9CBF-862DFDD7D767}" type="parTrans" cxnId="{BD5C6D1F-8AAB-4B83-AD1F-02498B714EF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ECBE49A-4FC9-4D1D-933E-7F3EC62AE7BC}" type="sibTrans" cxnId="{BD5C6D1F-8AAB-4B83-AD1F-02498B714EF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0693BDA-501C-4772-AAAF-B71E7C6D03C0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Adaptación</a:t>
          </a:r>
        </a:p>
      </dgm:t>
    </dgm:pt>
    <dgm:pt modelId="{D931D045-7451-47BC-A4EE-D4A684F05BF0}" type="parTrans" cxnId="{02787CC0-C2D3-4649-BA39-106A1EE0CDCF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021BB24A-0DC9-443D-82BB-7452F148DDDA}" type="sibTrans" cxnId="{02787CC0-C2D3-4649-BA39-106A1EE0CDCF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3C29B9D-4933-4ED1-989F-3B6A625EE95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Adecuación</a:t>
          </a:r>
        </a:p>
      </dgm:t>
    </dgm:pt>
    <dgm:pt modelId="{57B97DEA-EB57-4791-A1A2-D8471CA5EBE0}" type="parTrans" cxnId="{770FAF6E-3136-4725-9CA6-36BD7C85AE1C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DBDF7911-8FB9-4D03-BBA8-ECC7C3A1778F}" type="sibTrans" cxnId="{770FAF6E-3136-4725-9CA6-36BD7C85AE1C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7D3F066-CEE1-4D21-9E56-DF672304896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Eficacia</a:t>
          </a:r>
        </a:p>
      </dgm:t>
    </dgm:pt>
    <dgm:pt modelId="{0FCC8A00-527F-4740-BF6C-CC9315950973}" type="parTrans" cxnId="{92FDC72B-7C7E-4807-A716-FC80E5B11494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6504030C-9F1A-4EC8-B92F-81E0DD8AA03C}" type="sibTrans" cxnId="{92FDC72B-7C7E-4807-A716-FC80E5B1149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E97E6CC-E8F7-4D14-8188-D2CBA23024AB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de </a:t>
          </a:r>
        </a:p>
      </dgm:t>
    </dgm:pt>
    <dgm:pt modelId="{CDDAAFFE-2312-4CC3-B70C-76ECBA719A28}" type="parTrans" cxnId="{D57E7DEB-9CD7-4B18-B092-CE01DA7561B7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42AD00DC-C69E-455B-9966-C51BBE542C74}" type="sibTrans" cxnId="{D57E7DEB-9CD7-4B18-B092-CE01DA7561B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8D28FA3-198E-4521-B034-A9B75BE406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Controles</a:t>
          </a:r>
        </a:p>
      </dgm:t>
    </dgm:pt>
    <dgm:pt modelId="{236611C4-56BD-4462-9DDD-64D2CC1F4EF6}" type="parTrans" cxnId="{8C80A895-1372-4A42-A774-78AFE818DBA6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18957638-EE64-4034-A96B-DF1384E91FB9}" type="sibTrans" cxnId="{8C80A895-1372-4A42-A774-78AFE818DBA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B5A49EA-9536-4CD5-93EA-9D7FBA9CFDB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Medidas </a:t>
          </a:r>
        </a:p>
      </dgm:t>
    </dgm:pt>
    <dgm:pt modelId="{F5E30400-B393-4712-99AD-B298982C49F1}" type="parTrans" cxnId="{E47BE9E4-0C35-425F-8F8B-AC554C716FF4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AD94606E-E5FB-49CF-A0AF-D77A1F65CC92}" type="sibTrans" cxnId="{E47BE9E4-0C35-425F-8F8B-AC554C716FF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E8DD1DDE-FA39-4E71-9BAF-0EA7AE02A87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Mecanismos </a:t>
          </a:r>
        </a:p>
      </dgm:t>
    </dgm:pt>
    <dgm:pt modelId="{68431C7C-5778-4D17-B06A-A0CC3DF8A8E6}" type="parTrans" cxnId="{61B4BCD9-3E28-40CA-9F29-EAF371FF568E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5E37A8B9-AE9F-494E-8B1E-068BC8E86B83}" type="sibTrans" cxnId="{61B4BCD9-3E28-40CA-9F29-EAF371FF568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2FFAA30-3FB4-4AAF-9C06-54506EBE653A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Implementados para el cumplimiento de las disposiciones </a:t>
          </a:r>
        </a:p>
      </dgm:t>
    </dgm:pt>
    <dgm:pt modelId="{E50E47FF-55AA-472C-AACC-ADF1CD122F72}" type="parTrans" cxnId="{5B8CBBF7-A10C-49C9-B8A5-F69B095C68FD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CBAEDBBA-0B4D-4A38-89A6-D3FFF20C08E9}" type="sibTrans" cxnId="{5B8CBBF7-A10C-49C9-B8A5-F69B095C68F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3B2FC8C-3512-4C10-8F57-AB87A2E1EF9A}" type="pres">
      <dgm:prSet presAssocID="{BC3A6D62-5000-442C-9E6F-8A94E809E9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205D7EC-256A-4F21-8479-D6349FEF0849}" type="pres">
      <dgm:prSet presAssocID="{112EF8F9-02A4-4EDE-AEE0-04FC4B9ABD9C}" presName="root1" presStyleCnt="0"/>
      <dgm:spPr/>
    </dgm:pt>
    <dgm:pt modelId="{22B5757B-3A05-4633-89B4-BC14885932E9}" type="pres">
      <dgm:prSet presAssocID="{112EF8F9-02A4-4EDE-AEE0-04FC4B9ABD9C}" presName="LevelOneTextNode" presStyleLbl="node0" presStyleIdx="0" presStyleCnt="1" custScaleX="102950" custScaleY="27334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1B8751B-8FF0-4766-A3BE-FB481AB780AE}" type="pres">
      <dgm:prSet presAssocID="{112EF8F9-02A4-4EDE-AEE0-04FC4B9ABD9C}" presName="level2hierChild" presStyleCnt="0"/>
      <dgm:spPr/>
    </dgm:pt>
    <dgm:pt modelId="{B8B8919F-EC06-43CA-8946-D93D07A8B219}" type="pres">
      <dgm:prSet presAssocID="{D931D045-7451-47BC-A4EE-D4A684F05BF0}" presName="conn2-1" presStyleLbl="parChTrans1D2" presStyleIdx="0" presStyleCnt="3"/>
      <dgm:spPr/>
      <dgm:t>
        <a:bodyPr/>
        <a:lstStyle/>
        <a:p>
          <a:endParaRPr lang="es-MX"/>
        </a:p>
      </dgm:t>
    </dgm:pt>
    <dgm:pt modelId="{699710BF-767C-4B8B-8483-97024472F4DE}" type="pres">
      <dgm:prSet presAssocID="{D931D045-7451-47BC-A4EE-D4A684F05BF0}" presName="connTx" presStyleLbl="parChTrans1D2" presStyleIdx="0" presStyleCnt="3"/>
      <dgm:spPr/>
      <dgm:t>
        <a:bodyPr/>
        <a:lstStyle/>
        <a:p>
          <a:endParaRPr lang="es-MX"/>
        </a:p>
      </dgm:t>
    </dgm:pt>
    <dgm:pt modelId="{72CFBB23-FEE4-4B8F-AD31-20F808473B94}" type="pres">
      <dgm:prSet presAssocID="{60693BDA-501C-4772-AAAF-B71E7C6D03C0}" presName="root2" presStyleCnt="0"/>
      <dgm:spPr/>
    </dgm:pt>
    <dgm:pt modelId="{CB0DFD67-5413-49E0-BBF9-91068F3312DA}" type="pres">
      <dgm:prSet presAssocID="{60693BDA-501C-4772-AAAF-B71E7C6D03C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351A7B7-B6DB-4F43-B399-B417A95B0ADF}" type="pres">
      <dgm:prSet presAssocID="{60693BDA-501C-4772-AAAF-B71E7C6D03C0}" presName="level3hierChild" presStyleCnt="0"/>
      <dgm:spPr/>
    </dgm:pt>
    <dgm:pt modelId="{42FE9C8C-CEB1-4007-8290-9747333D07B2}" type="pres">
      <dgm:prSet presAssocID="{57B97DEA-EB57-4791-A1A2-D8471CA5EBE0}" presName="conn2-1" presStyleLbl="parChTrans1D2" presStyleIdx="1" presStyleCnt="3"/>
      <dgm:spPr/>
      <dgm:t>
        <a:bodyPr/>
        <a:lstStyle/>
        <a:p>
          <a:endParaRPr lang="es-MX"/>
        </a:p>
      </dgm:t>
    </dgm:pt>
    <dgm:pt modelId="{9B0034F8-40BB-47F5-A92E-680907853C70}" type="pres">
      <dgm:prSet presAssocID="{57B97DEA-EB57-4791-A1A2-D8471CA5EBE0}" presName="connTx" presStyleLbl="parChTrans1D2" presStyleIdx="1" presStyleCnt="3"/>
      <dgm:spPr/>
      <dgm:t>
        <a:bodyPr/>
        <a:lstStyle/>
        <a:p>
          <a:endParaRPr lang="es-MX"/>
        </a:p>
      </dgm:t>
    </dgm:pt>
    <dgm:pt modelId="{6B40E860-C2B2-4329-892E-0C31B44E6C89}" type="pres">
      <dgm:prSet presAssocID="{F3C29B9D-4933-4ED1-989F-3B6A625EE957}" presName="root2" presStyleCnt="0"/>
      <dgm:spPr/>
    </dgm:pt>
    <dgm:pt modelId="{77AB6337-5735-4EC4-A61D-6AF8DB7CE117}" type="pres">
      <dgm:prSet presAssocID="{F3C29B9D-4933-4ED1-989F-3B6A625EE95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D135A44-0183-475C-BAFD-F3384680CB8F}" type="pres">
      <dgm:prSet presAssocID="{F3C29B9D-4933-4ED1-989F-3B6A625EE957}" presName="level3hierChild" presStyleCnt="0"/>
      <dgm:spPr/>
    </dgm:pt>
    <dgm:pt modelId="{4FF0904F-010B-4979-9577-954DCB59EB9D}" type="pres">
      <dgm:prSet presAssocID="{0FCC8A00-527F-4740-BF6C-CC9315950973}" presName="conn2-1" presStyleLbl="parChTrans1D2" presStyleIdx="2" presStyleCnt="3"/>
      <dgm:spPr/>
      <dgm:t>
        <a:bodyPr/>
        <a:lstStyle/>
        <a:p>
          <a:endParaRPr lang="es-MX"/>
        </a:p>
      </dgm:t>
    </dgm:pt>
    <dgm:pt modelId="{31696D8D-42E1-440A-9DB3-4F398B267410}" type="pres">
      <dgm:prSet presAssocID="{0FCC8A00-527F-4740-BF6C-CC9315950973}" presName="connTx" presStyleLbl="parChTrans1D2" presStyleIdx="2" presStyleCnt="3"/>
      <dgm:spPr/>
      <dgm:t>
        <a:bodyPr/>
        <a:lstStyle/>
        <a:p>
          <a:endParaRPr lang="es-MX"/>
        </a:p>
      </dgm:t>
    </dgm:pt>
    <dgm:pt modelId="{6768ED75-B78A-47F3-AAD7-3F946420B469}" type="pres">
      <dgm:prSet presAssocID="{C7D3F066-CEE1-4D21-9E56-DF6723048962}" presName="root2" presStyleCnt="0"/>
      <dgm:spPr/>
    </dgm:pt>
    <dgm:pt modelId="{CA857BE4-CE69-40DF-9B96-5145C04664F0}" type="pres">
      <dgm:prSet presAssocID="{C7D3F066-CEE1-4D21-9E56-DF672304896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7E5503F-F714-475A-9FD0-49BE3BAA29A7}" type="pres">
      <dgm:prSet presAssocID="{C7D3F066-CEE1-4D21-9E56-DF6723048962}" presName="level3hierChild" presStyleCnt="0"/>
      <dgm:spPr/>
    </dgm:pt>
    <dgm:pt modelId="{A2AEDF2E-CE79-4561-ADD3-0C0FC441D506}" type="pres">
      <dgm:prSet presAssocID="{CDDAAFFE-2312-4CC3-B70C-76ECBA719A28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C8FCEC17-9E62-4AB8-A287-972F8F48D67E}" type="pres">
      <dgm:prSet presAssocID="{CDDAAFFE-2312-4CC3-B70C-76ECBA719A28}" presName="connTx" presStyleLbl="parChTrans1D3" presStyleIdx="0" presStyleCnt="1"/>
      <dgm:spPr/>
      <dgm:t>
        <a:bodyPr/>
        <a:lstStyle/>
        <a:p>
          <a:endParaRPr lang="es-MX"/>
        </a:p>
      </dgm:t>
    </dgm:pt>
    <dgm:pt modelId="{979B6B02-FA49-4FDF-B482-26B01198221D}" type="pres">
      <dgm:prSet presAssocID="{AE97E6CC-E8F7-4D14-8188-D2CBA23024AB}" presName="root2" presStyleCnt="0"/>
      <dgm:spPr/>
    </dgm:pt>
    <dgm:pt modelId="{414AECC1-0528-4A8A-B241-A9435DA1D1BF}" type="pres">
      <dgm:prSet presAssocID="{AE97E6CC-E8F7-4D14-8188-D2CBA23024AB}" presName="LevelTwoTextNode" presStyleLbl="node3" presStyleIdx="0" presStyleCnt="1" custScaleX="47320" custLinFactY="-10873" custLinFactNeighborX="-3804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911740A-47B7-4E5C-BE42-3188D58146F1}" type="pres">
      <dgm:prSet presAssocID="{AE97E6CC-E8F7-4D14-8188-D2CBA23024AB}" presName="level3hierChild" presStyleCnt="0"/>
      <dgm:spPr/>
    </dgm:pt>
    <dgm:pt modelId="{F402E03D-D80A-4F4B-8D54-0EEE1F1E042A}" type="pres">
      <dgm:prSet presAssocID="{236611C4-56BD-4462-9DDD-64D2CC1F4EF6}" presName="conn2-1" presStyleLbl="parChTrans1D4" presStyleIdx="0" presStyleCnt="4"/>
      <dgm:spPr/>
      <dgm:t>
        <a:bodyPr/>
        <a:lstStyle/>
        <a:p>
          <a:endParaRPr lang="es-MX"/>
        </a:p>
      </dgm:t>
    </dgm:pt>
    <dgm:pt modelId="{CB4CF4DE-56F4-4062-B7E4-55638E0B34D2}" type="pres">
      <dgm:prSet presAssocID="{236611C4-56BD-4462-9DDD-64D2CC1F4EF6}" presName="connTx" presStyleLbl="parChTrans1D4" presStyleIdx="0" presStyleCnt="4"/>
      <dgm:spPr/>
      <dgm:t>
        <a:bodyPr/>
        <a:lstStyle/>
        <a:p>
          <a:endParaRPr lang="es-MX"/>
        </a:p>
      </dgm:t>
    </dgm:pt>
    <dgm:pt modelId="{90BAB43F-EA9C-457B-AD97-AE9B474721A7}" type="pres">
      <dgm:prSet presAssocID="{28D28FA3-198E-4521-B034-A9B75BE406FE}" presName="root2" presStyleCnt="0"/>
      <dgm:spPr/>
    </dgm:pt>
    <dgm:pt modelId="{B9276CBD-B733-4625-ADAF-6AA2F6CEB197}" type="pres">
      <dgm:prSet presAssocID="{28D28FA3-198E-4521-B034-A9B75BE406FE}" presName="LevelTwoTextNode" presStyleLbl="node4" presStyleIdx="0" presStyleCnt="4" custLinFactY="-19086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E5539C3-D59C-4808-AF5C-5BC17F58455D}" type="pres">
      <dgm:prSet presAssocID="{28D28FA3-198E-4521-B034-A9B75BE406FE}" presName="level3hierChild" presStyleCnt="0"/>
      <dgm:spPr/>
    </dgm:pt>
    <dgm:pt modelId="{DDF4FAD0-5540-4D55-90E5-E5ED37AB819D}" type="pres">
      <dgm:prSet presAssocID="{F5E30400-B393-4712-99AD-B298982C49F1}" presName="conn2-1" presStyleLbl="parChTrans1D4" presStyleIdx="1" presStyleCnt="4"/>
      <dgm:spPr/>
      <dgm:t>
        <a:bodyPr/>
        <a:lstStyle/>
        <a:p>
          <a:endParaRPr lang="es-MX"/>
        </a:p>
      </dgm:t>
    </dgm:pt>
    <dgm:pt modelId="{EA3C4642-339D-4003-9AA4-7B9EA61D2665}" type="pres">
      <dgm:prSet presAssocID="{F5E30400-B393-4712-99AD-B298982C49F1}" presName="connTx" presStyleLbl="parChTrans1D4" presStyleIdx="1" presStyleCnt="4"/>
      <dgm:spPr/>
      <dgm:t>
        <a:bodyPr/>
        <a:lstStyle/>
        <a:p>
          <a:endParaRPr lang="es-MX"/>
        </a:p>
      </dgm:t>
    </dgm:pt>
    <dgm:pt modelId="{F73C1013-1364-4CEE-BB52-F459E7E9C9B6}" type="pres">
      <dgm:prSet presAssocID="{2B5A49EA-9536-4CD5-93EA-9D7FBA9CFDB7}" presName="root2" presStyleCnt="0"/>
      <dgm:spPr/>
    </dgm:pt>
    <dgm:pt modelId="{F60FE0CE-981C-447D-8646-8EF9547909C7}" type="pres">
      <dgm:prSet presAssocID="{2B5A49EA-9536-4CD5-93EA-9D7FBA9CFDB7}" presName="LevelTwoTextNode" presStyleLbl="node4" presStyleIdx="1" presStyleCnt="4" custLinFactY="-10529" custLinFactNeighborX="684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AE65FD5-D5DB-4D04-A2E6-7DE67B57FDFD}" type="pres">
      <dgm:prSet presAssocID="{2B5A49EA-9536-4CD5-93EA-9D7FBA9CFDB7}" presName="level3hierChild" presStyleCnt="0"/>
      <dgm:spPr/>
    </dgm:pt>
    <dgm:pt modelId="{32A9640A-C181-469F-AB04-FFF5CD8340F6}" type="pres">
      <dgm:prSet presAssocID="{68431C7C-5778-4D17-B06A-A0CC3DF8A8E6}" presName="conn2-1" presStyleLbl="parChTrans1D4" presStyleIdx="2" presStyleCnt="4"/>
      <dgm:spPr/>
      <dgm:t>
        <a:bodyPr/>
        <a:lstStyle/>
        <a:p>
          <a:endParaRPr lang="es-MX"/>
        </a:p>
      </dgm:t>
    </dgm:pt>
    <dgm:pt modelId="{81AE3BF4-173C-4D37-B55A-3EA8ABCC39B4}" type="pres">
      <dgm:prSet presAssocID="{68431C7C-5778-4D17-B06A-A0CC3DF8A8E6}" presName="connTx" presStyleLbl="parChTrans1D4" presStyleIdx="2" presStyleCnt="4"/>
      <dgm:spPr/>
      <dgm:t>
        <a:bodyPr/>
        <a:lstStyle/>
        <a:p>
          <a:endParaRPr lang="es-MX"/>
        </a:p>
      </dgm:t>
    </dgm:pt>
    <dgm:pt modelId="{81709555-F24D-474C-9442-DDE45D5565C9}" type="pres">
      <dgm:prSet presAssocID="{E8DD1DDE-FA39-4E71-9BAF-0EA7AE02A871}" presName="root2" presStyleCnt="0"/>
      <dgm:spPr/>
    </dgm:pt>
    <dgm:pt modelId="{F072F99C-DBD6-4345-B00D-71D3462F846A}" type="pres">
      <dgm:prSet presAssocID="{E8DD1DDE-FA39-4E71-9BAF-0EA7AE02A871}" presName="LevelTwoTextNode" presStyleLbl="node4" presStyleIdx="2" presStyleCnt="4" custLinFactY="-7793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6B0A943-66A4-4ACE-852D-67D8BC38BE9B}" type="pres">
      <dgm:prSet presAssocID="{E8DD1DDE-FA39-4E71-9BAF-0EA7AE02A871}" presName="level3hierChild" presStyleCnt="0"/>
      <dgm:spPr/>
    </dgm:pt>
    <dgm:pt modelId="{4F220D93-4C08-44BA-AA05-B8BBB7707443}" type="pres">
      <dgm:prSet presAssocID="{E50E47FF-55AA-472C-AACC-ADF1CD122F72}" presName="conn2-1" presStyleLbl="parChTrans1D4" presStyleIdx="3" presStyleCnt="4"/>
      <dgm:spPr/>
      <dgm:t>
        <a:bodyPr/>
        <a:lstStyle/>
        <a:p>
          <a:endParaRPr lang="es-MX"/>
        </a:p>
      </dgm:t>
    </dgm:pt>
    <dgm:pt modelId="{F48DFF51-9B08-47B2-885A-24A678CC70DC}" type="pres">
      <dgm:prSet presAssocID="{E50E47FF-55AA-472C-AACC-ADF1CD122F72}" presName="connTx" presStyleLbl="parChTrans1D4" presStyleIdx="3" presStyleCnt="4"/>
      <dgm:spPr/>
      <dgm:t>
        <a:bodyPr/>
        <a:lstStyle/>
        <a:p>
          <a:endParaRPr lang="es-MX"/>
        </a:p>
      </dgm:t>
    </dgm:pt>
    <dgm:pt modelId="{2C35E328-47B3-4095-8495-FADF950E814F}" type="pres">
      <dgm:prSet presAssocID="{C2FFAA30-3FB4-4AAF-9C06-54506EBE653A}" presName="root2" presStyleCnt="0"/>
      <dgm:spPr/>
    </dgm:pt>
    <dgm:pt modelId="{C21A02AA-ACDB-4B49-806C-95AAA36334B8}" type="pres">
      <dgm:prSet presAssocID="{C2FFAA30-3FB4-4AAF-9C06-54506EBE653A}" presName="LevelTwoTextNode" presStyleLbl="node4" presStyleIdx="3" presStyleCnt="4" custScaleY="137500" custLinFactY="-100000" custLinFactNeighborX="341" custLinFactNeighborY="-12598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B96A453-686F-4B79-8E56-2B0DEEFD4D78}" type="pres">
      <dgm:prSet presAssocID="{C2FFAA30-3FB4-4AAF-9C06-54506EBE653A}" presName="level3hierChild" presStyleCnt="0"/>
      <dgm:spPr/>
    </dgm:pt>
  </dgm:ptLst>
  <dgm:cxnLst>
    <dgm:cxn modelId="{BF06D927-C473-4AB4-8A7E-589D6FA2089A}" type="presOf" srcId="{AE97E6CC-E8F7-4D14-8188-D2CBA23024AB}" destId="{414AECC1-0528-4A8A-B241-A9435DA1D1BF}" srcOrd="0" destOrd="0" presId="urn:microsoft.com/office/officeart/2005/8/layout/hierarchy2"/>
    <dgm:cxn modelId="{C4FDA474-FBAA-40A6-87E6-2C01545C8D1B}" type="presOf" srcId="{D931D045-7451-47BC-A4EE-D4A684F05BF0}" destId="{699710BF-767C-4B8B-8483-97024472F4DE}" srcOrd="1" destOrd="0" presId="urn:microsoft.com/office/officeart/2005/8/layout/hierarchy2"/>
    <dgm:cxn modelId="{2034460C-B3EC-409E-875B-02C1B5EA105A}" type="presOf" srcId="{236611C4-56BD-4462-9DDD-64D2CC1F4EF6}" destId="{F402E03D-D80A-4F4B-8D54-0EEE1F1E042A}" srcOrd="0" destOrd="0" presId="urn:microsoft.com/office/officeart/2005/8/layout/hierarchy2"/>
    <dgm:cxn modelId="{415108C0-90DF-40AB-A7CE-856C0F7A91D3}" type="presOf" srcId="{CDDAAFFE-2312-4CC3-B70C-76ECBA719A28}" destId="{C8FCEC17-9E62-4AB8-A287-972F8F48D67E}" srcOrd="1" destOrd="0" presId="urn:microsoft.com/office/officeart/2005/8/layout/hierarchy2"/>
    <dgm:cxn modelId="{D57E7DEB-9CD7-4B18-B092-CE01DA7561B7}" srcId="{C7D3F066-CEE1-4D21-9E56-DF6723048962}" destId="{AE97E6CC-E8F7-4D14-8188-D2CBA23024AB}" srcOrd="0" destOrd="0" parTransId="{CDDAAFFE-2312-4CC3-B70C-76ECBA719A28}" sibTransId="{42AD00DC-C69E-455B-9966-C51BBE542C74}"/>
    <dgm:cxn modelId="{78153C69-0DC7-49E6-AAE9-DEE59F1078F8}" type="presOf" srcId="{0FCC8A00-527F-4740-BF6C-CC9315950973}" destId="{4FF0904F-010B-4979-9577-954DCB59EB9D}" srcOrd="0" destOrd="0" presId="urn:microsoft.com/office/officeart/2005/8/layout/hierarchy2"/>
    <dgm:cxn modelId="{07334812-C7E7-4D27-B6E0-AF96469E5A76}" type="presOf" srcId="{2B5A49EA-9536-4CD5-93EA-9D7FBA9CFDB7}" destId="{F60FE0CE-981C-447D-8646-8EF9547909C7}" srcOrd="0" destOrd="0" presId="urn:microsoft.com/office/officeart/2005/8/layout/hierarchy2"/>
    <dgm:cxn modelId="{8C80A895-1372-4A42-A774-78AFE818DBA6}" srcId="{AE97E6CC-E8F7-4D14-8188-D2CBA23024AB}" destId="{28D28FA3-198E-4521-B034-A9B75BE406FE}" srcOrd="0" destOrd="0" parTransId="{236611C4-56BD-4462-9DDD-64D2CC1F4EF6}" sibTransId="{18957638-EE64-4034-A96B-DF1384E91FB9}"/>
    <dgm:cxn modelId="{6EB479CD-F3B3-486F-9E91-007C90E12889}" type="presOf" srcId="{F5E30400-B393-4712-99AD-B298982C49F1}" destId="{DDF4FAD0-5540-4D55-90E5-E5ED37AB819D}" srcOrd="0" destOrd="0" presId="urn:microsoft.com/office/officeart/2005/8/layout/hierarchy2"/>
    <dgm:cxn modelId="{E47BE9E4-0C35-425F-8F8B-AC554C716FF4}" srcId="{AE97E6CC-E8F7-4D14-8188-D2CBA23024AB}" destId="{2B5A49EA-9536-4CD5-93EA-9D7FBA9CFDB7}" srcOrd="1" destOrd="0" parTransId="{F5E30400-B393-4712-99AD-B298982C49F1}" sibTransId="{AD94606E-E5FB-49CF-A0AF-D77A1F65CC92}"/>
    <dgm:cxn modelId="{5B8CBBF7-A10C-49C9-B8A5-F69B095C68FD}" srcId="{E8DD1DDE-FA39-4E71-9BAF-0EA7AE02A871}" destId="{C2FFAA30-3FB4-4AAF-9C06-54506EBE653A}" srcOrd="0" destOrd="0" parTransId="{E50E47FF-55AA-472C-AACC-ADF1CD122F72}" sibTransId="{CBAEDBBA-0B4D-4A38-89A6-D3FFF20C08E9}"/>
    <dgm:cxn modelId="{61B4BCD9-3E28-40CA-9F29-EAF371FF568E}" srcId="{AE97E6CC-E8F7-4D14-8188-D2CBA23024AB}" destId="{E8DD1DDE-FA39-4E71-9BAF-0EA7AE02A871}" srcOrd="2" destOrd="0" parTransId="{68431C7C-5778-4D17-B06A-A0CC3DF8A8E6}" sibTransId="{5E37A8B9-AE9F-494E-8B1E-068BC8E86B83}"/>
    <dgm:cxn modelId="{1E718A56-BC85-4D47-AE3D-3E041525B335}" type="presOf" srcId="{CDDAAFFE-2312-4CC3-B70C-76ECBA719A28}" destId="{A2AEDF2E-CE79-4561-ADD3-0C0FC441D506}" srcOrd="0" destOrd="0" presId="urn:microsoft.com/office/officeart/2005/8/layout/hierarchy2"/>
    <dgm:cxn modelId="{CA75EF3F-71BD-4596-B0F9-9E39B301004A}" type="presOf" srcId="{E50E47FF-55AA-472C-AACC-ADF1CD122F72}" destId="{F48DFF51-9B08-47B2-885A-24A678CC70DC}" srcOrd="1" destOrd="0" presId="urn:microsoft.com/office/officeart/2005/8/layout/hierarchy2"/>
    <dgm:cxn modelId="{F4E53D57-F3DD-439A-89A0-71FEF2BBFF08}" type="presOf" srcId="{57B97DEA-EB57-4791-A1A2-D8471CA5EBE0}" destId="{42FE9C8C-CEB1-4007-8290-9747333D07B2}" srcOrd="0" destOrd="0" presId="urn:microsoft.com/office/officeart/2005/8/layout/hierarchy2"/>
    <dgm:cxn modelId="{70A77E4F-7D3B-4D86-9E94-3E468499143C}" type="presOf" srcId="{57B97DEA-EB57-4791-A1A2-D8471CA5EBE0}" destId="{9B0034F8-40BB-47F5-A92E-680907853C70}" srcOrd="1" destOrd="0" presId="urn:microsoft.com/office/officeart/2005/8/layout/hierarchy2"/>
    <dgm:cxn modelId="{8092B7D5-380E-466B-B7DE-D71EE51DCE47}" type="presOf" srcId="{0FCC8A00-527F-4740-BF6C-CC9315950973}" destId="{31696D8D-42E1-440A-9DB3-4F398B267410}" srcOrd="1" destOrd="0" presId="urn:microsoft.com/office/officeart/2005/8/layout/hierarchy2"/>
    <dgm:cxn modelId="{C937DB0D-61D7-46BC-8228-AC36728F2EB4}" type="presOf" srcId="{28D28FA3-198E-4521-B034-A9B75BE406FE}" destId="{B9276CBD-B733-4625-ADAF-6AA2F6CEB197}" srcOrd="0" destOrd="0" presId="urn:microsoft.com/office/officeart/2005/8/layout/hierarchy2"/>
    <dgm:cxn modelId="{9FAD0AE1-488E-4937-B07A-1DE49E520387}" type="presOf" srcId="{236611C4-56BD-4462-9DDD-64D2CC1F4EF6}" destId="{CB4CF4DE-56F4-4062-B7E4-55638E0B34D2}" srcOrd="1" destOrd="0" presId="urn:microsoft.com/office/officeart/2005/8/layout/hierarchy2"/>
    <dgm:cxn modelId="{802A473D-87F2-4E90-8A3A-EDC827641CC1}" type="presOf" srcId="{F3C29B9D-4933-4ED1-989F-3B6A625EE957}" destId="{77AB6337-5735-4EC4-A61D-6AF8DB7CE117}" srcOrd="0" destOrd="0" presId="urn:microsoft.com/office/officeart/2005/8/layout/hierarchy2"/>
    <dgm:cxn modelId="{92FDC72B-7C7E-4807-A716-FC80E5B11494}" srcId="{112EF8F9-02A4-4EDE-AEE0-04FC4B9ABD9C}" destId="{C7D3F066-CEE1-4D21-9E56-DF6723048962}" srcOrd="2" destOrd="0" parTransId="{0FCC8A00-527F-4740-BF6C-CC9315950973}" sibTransId="{6504030C-9F1A-4EC8-B92F-81E0DD8AA03C}"/>
    <dgm:cxn modelId="{BD5C6D1F-8AAB-4B83-AD1F-02498B714EF5}" srcId="{BC3A6D62-5000-442C-9E6F-8A94E809E9E8}" destId="{112EF8F9-02A4-4EDE-AEE0-04FC4B9ABD9C}" srcOrd="0" destOrd="0" parTransId="{6B989AB2-E447-440B-9CBF-862DFDD7D767}" sibTransId="{3ECBE49A-4FC9-4D1D-933E-7F3EC62AE7BC}"/>
    <dgm:cxn modelId="{B925CA12-9141-418C-B8BB-3785BA25B090}" type="presOf" srcId="{60693BDA-501C-4772-AAAF-B71E7C6D03C0}" destId="{CB0DFD67-5413-49E0-BBF9-91068F3312DA}" srcOrd="0" destOrd="0" presId="urn:microsoft.com/office/officeart/2005/8/layout/hierarchy2"/>
    <dgm:cxn modelId="{8F31CBF5-4D90-4FAB-9DE9-3AB6DA96576A}" type="presOf" srcId="{68431C7C-5778-4D17-B06A-A0CC3DF8A8E6}" destId="{32A9640A-C181-469F-AB04-FFF5CD8340F6}" srcOrd="0" destOrd="0" presId="urn:microsoft.com/office/officeart/2005/8/layout/hierarchy2"/>
    <dgm:cxn modelId="{02787CC0-C2D3-4649-BA39-106A1EE0CDCF}" srcId="{112EF8F9-02A4-4EDE-AEE0-04FC4B9ABD9C}" destId="{60693BDA-501C-4772-AAAF-B71E7C6D03C0}" srcOrd="0" destOrd="0" parTransId="{D931D045-7451-47BC-A4EE-D4A684F05BF0}" sibTransId="{021BB24A-0DC9-443D-82BB-7452F148DDDA}"/>
    <dgm:cxn modelId="{F637929D-B2FA-47D5-B5CC-03958E18891C}" type="presOf" srcId="{112EF8F9-02A4-4EDE-AEE0-04FC4B9ABD9C}" destId="{22B5757B-3A05-4633-89B4-BC14885932E9}" srcOrd="0" destOrd="0" presId="urn:microsoft.com/office/officeart/2005/8/layout/hierarchy2"/>
    <dgm:cxn modelId="{5E0334EE-BEF6-4527-8438-7F40F0628E1A}" type="presOf" srcId="{F5E30400-B393-4712-99AD-B298982C49F1}" destId="{EA3C4642-339D-4003-9AA4-7B9EA61D2665}" srcOrd="1" destOrd="0" presId="urn:microsoft.com/office/officeart/2005/8/layout/hierarchy2"/>
    <dgm:cxn modelId="{5EFAFCBA-6F89-4CBF-8F62-7FDE53873821}" type="presOf" srcId="{C2FFAA30-3FB4-4AAF-9C06-54506EBE653A}" destId="{C21A02AA-ACDB-4B49-806C-95AAA36334B8}" srcOrd="0" destOrd="0" presId="urn:microsoft.com/office/officeart/2005/8/layout/hierarchy2"/>
    <dgm:cxn modelId="{6CA983C8-1149-41CD-9188-850493215733}" type="presOf" srcId="{68431C7C-5778-4D17-B06A-A0CC3DF8A8E6}" destId="{81AE3BF4-173C-4D37-B55A-3EA8ABCC39B4}" srcOrd="1" destOrd="0" presId="urn:microsoft.com/office/officeart/2005/8/layout/hierarchy2"/>
    <dgm:cxn modelId="{55976FD2-7850-4419-849C-113D5348EE9E}" type="presOf" srcId="{E50E47FF-55AA-472C-AACC-ADF1CD122F72}" destId="{4F220D93-4C08-44BA-AA05-B8BBB7707443}" srcOrd="0" destOrd="0" presId="urn:microsoft.com/office/officeart/2005/8/layout/hierarchy2"/>
    <dgm:cxn modelId="{B7A0D4B5-85B3-44E2-A262-A1C246402504}" type="presOf" srcId="{D931D045-7451-47BC-A4EE-D4A684F05BF0}" destId="{B8B8919F-EC06-43CA-8946-D93D07A8B219}" srcOrd="0" destOrd="0" presId="urn:microsoft.com/office/officeart/2005/8/layout/hierarchy2"/>
    <dgm:cxn modelId="{27634332-1D93-4AF9-80B8-90D1C3F7D84C}" type="presOf" srcId="{E8DD1DDE-FA39-4E71-9BAF-0EA7AE02A871}" destId="{F072F99C-DBD6-4345-B00D-71D3462F846A}" srcOrd="0" destOrd="0" presId="urn:microsoft.com/office/officeart/2005/8/layout/hierarchy2"/>
    <dgm:cxn modelId="{770FAF6E-3136-4725-9CA6-36BD7C85AE1C}" srcId="{112EF8F9-02A4-4EDE-AEE0-04FC4B9ABD9C}" destId="{F3C29B9D-4933-4ED1-989F-3B6A625EE957}" srcOrd="1" destOrd="0" parTransId="{57B97DEA-EB57-4791-A1A2-D8471CA5EBE0}" sibTransId="{DBDF7911-8FB9-4D03-BBA8-ECC7C3A1778F}"/>
    <dgm:cxn modelId="{4398FE5C-860B-44FA-BE62-C1B01D98F2FF}" type="presOf" srcId="{BC3A6D62-5000-442C-9E6F-8A94E809E9E8}" destId="{23B2FC8C-3512-4C10-8F57-AB87A2E1EF9A}" srcOrd="0" destOrd="0" presId="urn:microsoft.com/office/officeart/2005/8/layout/hierarchy2"/>
    <dgm:cxn modelId="{FBCABBEC-14BF-499E-A497-1DEAD19731ED}" type="presOf" srcId="{C7D3F066-CEE1-4D21-9E56-DF6723048962}" destId="{CA857BE4-CE69-40DF-9B96-5145C04664F0}" srcOrd="0" destOrd="0" presId="urn:microsoft.com/office/officeart/2005/8/layout/hierarchy2"/>
    <dgm:cxn modelId="{6FC56CA4-E3ED-4B64-8791-42391EFA752B}" type="presParOf" srcId="{23B2FC8C-3512-4C10-8F57-AB87A2E1EF9A}" destId="{D205D7EC-256A-4F21-8479-D6349FEF0849}" srcOrd="0" destOrd="0" presId="urn:microsoft.com/office/officeart/2005/8/layout/hierarchy2"/>
    <dgm:cxn modelId="{A8BF434F-49B7-45CD-BA1C-20538D535A6A}" type="presParOf" srcId="{D205D7EC-256A-4F21-8479-D6349FEF0849}" destId="{22B5757B-3A05-4633-89B4-BC14885932E9}" srcOrd="0" destOrd="0" presId="urn:microsoft.com/office/officeart/2005/8/layout/hierarchy2"/>
    <dgm:cxn modelId="{BBA43DF8-13D5-4A90-B1DC-E519E07296B3}" type="presParOf" srcId="{D205D7EC-256A-4F21-8479-D6349FEF0849}" destId="{91B8751B-8FF0-4766-A3BE-FB481AB780AE}" srcOrd="1" destOrd="0" presId="urn:microsoft.com/office/officeart/2005/8/layout/hierarchy2"/>
    <dgm:cxn modelId="{0C63322E-B4C8-4013-B177-B9114067E905}" type="presParOf" srcId="{91B8751B-8FF0-4766-A3BE-FB481AB780AE}" destId="{B8B8919F-EC06-43CA-8946-D93D07A8B219}" srcOrd="0" destOrd="0" presId="urn:microsoft.com/office/officeart/2005/8/layout/hierarchy2"/>
    <dgm:cxn modelId="{B36F8F0D-0334-4F00-9EF3-736E5BC0A6CF}" type="presParOf" srcId="{B8B8919F-EC06-43CA-8946-D93D07A8B219}" destId="{699710BF-767C-4B8B-8483-97024472F4DE}" srcOrd="0" destOrd="0" presId="urn:microsoft.com/office/officeart/2005/8/layout/hierarchy2"/>
    <dgm:cxn modelId="{8A26EEC7-256A-4DB6-869C-9DEFB383D3D7}" type="presParOf" srcId="{91B8751B-8FF0-4766-A3BE-FB481AB780AE}" destId="{72CFBB23-FEE4-4B8F-AD31-20F808473B94}" srcOrd="1" destOrd="0" presId="urn:microsoft.com/office/officeart/2005/8/layout/hierarchy2"/>
    <dgm:cxn modelId="{2EDAA99C-A8DD-438B-8F78-AFB4CD51AF7A}" type="presParOf" srcId="{72CFBB23-FEE4-4B8F-AD31-20F808473B94}" destId="{CB0DFD67-5413-49E0-BBF9-91068F3312DA}" srcOrd="0" destOrd="0" presId="urn:microsoft.com/office/officeart/2005/8/layout/hierarchy2"/>
    <dgm:cxn modelId="{731D247F-BE83-40BA-9A73-3AC4DC5784E5}" type="presParOf" srcId="{72CFBB23-FEE4-4B8F-AD31-20F808473B94}" destId="{9351A7B7-B6DB-4F43-B399-B417A95B0ADF}" srcOrd="1" destOrd="0" presId="urn:microsoft.com/office/officeart/2005/8/layout/hierarchy2"/>
    <dgm:cxn modelId="{D4689657-9143-4B7A-9387-5E88CADAA0ED}" type="presParOf" srcId="{91B8751B-8FF0-4766-A3BE-FB481AB780AE}" destId="{42FE9C8C-CEB1-4007-8290-9747333D07B2}" srcOrd="2" destOrd="0" presId="urn:microsoft.com/office/officeart/2005/8/layout/hierarchy2"/>
    <dgm:cxn modelId="{4BCA4D82-DC97-41A1-99FF-205C31F2568C}" type="presParOf" srcId="{42FE9C8C-CEB1-4007-8290-9747333D07B2}" destId="{9B0034F8-40BB-47F5-A92E-680907853C70}" srcOrd="0" destOrd="0" presId="urn:microsoft.com/office/officeart/2005/8/layout/hierarchy2"/>
    <dgm:cxn modelId="{BABC3635-EC6D-4BE5-824E-A752A7CAE372}" type="presParOf" srcId="{91B8751B-8FF0-4766-A3BE-FB481AB780AE}" destId="{6B40E860-C2B2-4329-892E-0C31B44E6C89}" srcOrd="3" destOrd="0" presId="urn:microsoft.com/office/officeart/2005/8/layout/hierarchy2"/>
    <dgm:cxn modelId="{544503E9-6FE8-46A3-8465-E4C9758196ED}" type="presParOf" srcId="{6B40E860-C2B2-4329-892E-0C31B44E6C89}" destId="{77AB6337-5735-4EC4-A61D-6AF8DB7CE117}" srcOrd="0" destOrd="0" presId="urn:microsoft.com/office/officeart/2005/8/layout/hierarchy2"/>
    <dgm:cxn modelId="{080118ED-A5E8-45A7-A140-39E024320B4A}" type="presParOf" srcId="{6B40E860-C2B2-4329-892E-0C31B44E6C89}" destId="{3D135A44-0183-475C-BAFD-F3384680CB8F}" srcOrd="1" destOrd="0" presId="urn:microsoft.com/office/officeart/2005/8/layout/hierarchy2"/>
    <dgm:cxn modelId="{CDB0A48D-ED48-45B9-8184-D0635062E51C}" type="presParOf" srcId="{91B8751B-8FF0-4766-A3BE-FB481AB780AE}" destId="{4FF0904F-010B-4979-9577-954DCB59EB9D}" srcOrd="4" destOrd="0" presId="urn:microsoft.com/office/officeart/2005/8/layout/hierarchy2"/>
    <dgm:cxn modelId="{C80F2EC6-5FDA-4DF5-857E-1E349E37C6DC}" type="presParOf" srcId="{4FF0904F-010B-4979-9577-954DCB59EB9D}" destId="{31696D8D-42E1-440A-9DB3-4F398B267410}" srcOrd="0" destOrd="0" presId="urn:microsoft.com/office/officeart/2005/8/layout/hierarchy2"/>
    <dgm:cxn modelId="{414AAF6F-FD97-4817-93F2-0013187E3775}" type="presParOf" srcId="{91B8751B-8FF0-4766-A3BE-FB481AB780AE}" destId="{6768ED75-B78A-47F3-AAD7-3F946420B469}" srcOrd="5" destOrd="0" presId="urn:microsoft.com/office/officeart/2005/8/layout/hierarchy2"/>
    <dgm:cxn modelId="{9BDC5F0D-E7A8-40A8-B162-BC2E87B4708C}" type="presParOf" srcId="{6768ED75-B78A-47F3-AAD7-3F946420B469}" destId="{CA857BE4-CE69-40DF-9B96-5145C04664F0}" srcOrd="0" destOrd="0" presId="urn:microsoft.com/office/officeart/2005/8/layout/hierarchy2"/>
    <dgm:cxn modelId="{1AF1ABD2-0C75-4ADC-AEFD-5F9107220DAD}" type="presParOf" srcId="{6768ED75-B78A-47F3-AAD7-3F946420B469}" destId="{47E5503F-F714-475A-9FD0-49BE3BAA29A7}" srcOrd="1" destOrd="0" presId="urn:microsoft.com/office/officeart/2005/8/layout/hierarchy2"/>
    <dgm:cxn modelId="{90853A49-2634-4C8A-B403-BD64EC3FB934}" type="presParOf" srcId="{47E5503F-F714-475A-9FD0-49BE3BAA29A7}" destId="{A2AEDF2E-CE79-4561-ADD3-0C0FC441D506}" srcOrd="0" destOrd="0" presId="urn:microsoft.com/office/officeart/2005/8/layout/hierarchy2"/>
    <dgm:cxn modelId="{274113C2-4EA2-4441-BCD5-F34DD7B59681}" type="presParOf" srcId="{A2AEDF2E-CE79-4561-ADD3-0C0FC441D506}" destId="{C8FCEC17-9E62-4AB8-A287-972F8F48D67E}" srcOrd="0" destOrd="0" presId="urn:microsoft.com/office/officeart/2005/8/layout/hierarchy2"/>
    <dgm:cxn modelId="{9F1CF4E4-0183-4F8C-90DB-B59EBE8289C6}" type="presParOf" srcId="{47E5503F-F714-475A-9FD0-49BE3BAA29A7}" destId="{979B6B02-FA49-4FDF-B482-26B01198221D}" srcOrd="1" destOrd="0" presId="urn:microsoft.com/office/officeart/2005/8/layout/hierarchy2"/>
    <dgm:cxn modelId="{34D7954A-F59A-4479-95D6-D8A4CF06074C}" type="presParOf" srcId="{979B6B02-FA49-4FDF-B482-26B01198221D}" destId="{414AECC1-0528-4A8A-B241-A9435DA1D1BF}" srcOrd="0" destOrd="0" presId="urn:microsoft.com/office/officeart/2005/8/layout/hierarchy2"/>
    <dgm:cxn modelId="{EF68477A-3632-44B3-85A4-D6A621CFB134}" type="presParOf" srcId="{979B6B02-FA49-4FDF-B482-26B01198221D}" destId="{C911740A-47B7-4E5C-BE42-3188D58146F1}" srcOrd="1" destOrd="0" presId="urn:microsoft.com/office/officeart/2005/8/layout/hierarchy2"/>
    <dgm:cxn modelId="{BF35CC9C-32F2-466B-A3CD-EF0700A9E3C2}" type="presParOf" srcId="{C911740A-47B7-4E5C-BE42-3188D58146F1}" destId="{F402E03D-D80A-4F4B-8D54-0EEE1F1E042A}" srcOrd="0" destOrd="0" presId="urn:microsoft.com/office/officeart/2005/8/layout/hierarchy2"/>
    <dgm:cxn modelId="{123AA4F5-4228-4783-BD44-C193B78876AB}" type="presParOf" srcId="{F402E03D-D80A-4F4B-8D54-0EEE1F1E042A}" destId="{CB4CF4DE-56F4-4062-B7E4-55638E0B34D2}" srcOrd="0" destOrd="0" presId="urn:microsoft.com/office/officeart/2005/8/layout/hierarchy2"/>
    <dgm:cxn modelId="{DC97E012-605E-4971-86B6-167571DBC2D9}" type="presParOf" srcId="{C911740A-47B7-4E5C-BE42-3188D58146F1}" destId="{90BAB43F-EA9C-457B-AD97-AE9B474721A7}" srcOrd="1" destOrd="0" presId="urn:microsoft.com/office/officeart/2005/8/layout/hierarchy2"/>
    <dgm:cxn modelId="{60F75AC3-DDF1-4BCE-890D-CB88597CABE2}" type="presParOf" srcId="{90BAB43F-EA9C-457B-AD97-AE9B474721A7}" destId="{B9276CBD-B733-4625-ADAF-6AA2F6CEB197}" srcOrd="0" destOrd="0" presId="urn:microsoft.com/office/officeart/2005/8/layout/hierarchy2"/>
    <dgm:cxn modelId="{C149E0B8-CEF0-4F5D-A3E0-B1B49A9FCD6E}" type="presParOf" srcId="{90BAB43F-EA9C-457B-AD97-AE9B474721A7}" destId="{AE5539C3-D59C-4808-AF5C-5BC17F58455D}" srcOrd="1" destOrd="0" presId="urn:microsoft.com/office/officeart/2005/8/layout/hierarchy2"/>
    <dgm:cxn modelId="{54FDB8CC-92C8-476C-BA22-9A0341977C2A}" type="presParOf" srcId="{C911740A-47B7-4E5C-BE42-3188D58146F1}" destId="{DDF4FAD0-5540-4D55-90E5-E5ED37AB819D}" srcOrd="2" destOrd="0" presId="urn:microsoft.com/office/officeart/2005/8/layout/hierarchy2"/>
    <dgm:cxn modelId="{35A6DCEC-4D83-4ABA-BAB7-28BFA448C5A6}" type="presParOf" srcId="{DDF4FAD0-5540-4D55-90E5-E5ED37AB819D}" destId="{EA3C4642-339D-4003-9AA4-7B9EA61D2665}" srcOrd="0" destOrd="0" presId="urn:microsoft.com/office/officeart/2005/8/layout/hierarchy2"/>
    <dgm:cxn modelId="{5B3A93D5-EB07-430A-8B64-0B70BEE7DA2F}" type="presParOf" srcId="{C911740A-47B7-4E5C-BE42-3188D58146F1}" destId="{F73C1013-1364-4CEE-BB52-F459E7E9C9B6}" srcOrd="3" destOrd="0" presId="urn:microsoft.com/office/officeart/2005/8/layout/hierarchy2"/>
    <dgm:cxn modelId="{FDC9A60A-2EFF-44CB-9347-0E7A7BBA9C11}" type="presParOf" srcId="{F73C1013-1364-4CEE-BB52-F459E7E9C9B6}" destId="{F60FE0CE-981C-447D-8646-8EF9547909C7}" srcOrd="0" destOrd="0" presId="urn:microsoft.com/office/officeart/2005/8/layout/hierarchy2"/>
    <dgm:cxn modelId="{89556145-19BE-42D6-B9F1-12E64D5057CD}" type="presParOf" srcId="{F73C1013-1364-4CEE-BB52-F459E7E9C9B6}" destId="{BAE65FD5-D5DB-4D04-A2E6-7DE67B57FDFD}" srcOrd="1" destOrd="0" presId="urn:microsoft.com/office/officeart/2005/8/layout/hierarchy2"/>
    <dgm:cxn modelId="{30D6C7BB-8879-42E4-88EF-8C232DF11EA8}" type="presParOf" srcId="{C911740A-47B7-4E5C-BE42-3188D58146F1}" destId="{32A9640A-C181-469F-AB04-FFF5CD8340F6}" srcOrd="4" destOrd="0" presId="urn:microsoft.com/office/officeart/2005/8/layout/hierarchy2"/>
    <dgm:cxn modelId="{3B6913A7-899C-417D-862D-69C2326157DF}" type="presParOf" srcId="{32A9640A-C181-469F-AB04-FFF5CD8340F6}" destId="{81AE3BF4-173C-4D37-B55A-3EA8ABCC39B4}" srcOrd="0" destOrd="0" presId="urn:microsoft.com/office/officeart/2005/8/layout/hierarchy2"/>
    <dgm:cxn modelId="{C4BA3987-3148-47F0-A673-C0470CC3C4F9}" type="presParOf" srcId="{C911740A-47B7-4E5C-BE42-3188D58146F1}" destId="{81709555-F24D-474C-9442-DDE45D5565C9}" srcOrd="5" destOrd="0" presId="urn:microsoft.com/office/officeart/2005/8/layout/hierarchy2"/>
    <dgm:cxn modelId="{3F0A7F45-D6DE-4E42-BA7E-CCAE13284143}" type="presParOf" srcId="{81709555-F24D-474C-9442-DDE45D5565C9}" destId="{F072F99C-DBD6-4345-B00D-71D3462F846A}" srcOrd="0" destOrd="0" presId="urn:microsoft.com/office/officeart/2005/8/layout/hierarchy2"/>
    <dgm:cxn modelId="{B1FECA58-AF9D-4C3F-8AB0-B48481EFDEF0}" type="presParOf" srcId="{81709555-F24D-474C-9442-DDE45D5565C9}" destId="{56B0A943-66A4-4ACE-852D-67D8BC38BE9B}" srcOrd="1" destOrd="0" presId="urn:microsoft.com/office/officeart/2005/8/layout/hierarchy2"/>
    <dgm:cxn modelId="{D8953A1C-C5E6-4CA0-BEFD-33CB0E779F46}" type="presParOf" srcId="{56B0A943-66A4-4ACE-852D-67D8BC38BE9B}" destId="{4F220D93-4C08-44BA-AA05-B8BBB7707443}" srcOrd="0" destOrd="0" presId="urn:microsoft.com/office/officeart/2005/8/layout/hierarchy2"/>
    <dgm:cxn modelId="{12BC704C-9D41-42CA-B808-C5AD660A31B5}" type="presParOf" srcId="{4F220D93-4C08-44BA-AA05-B8BBB7707443}" destId="{F48DFF51-9B08-47B2-885A-24A678CC70DC}" srcOrd="0" destOrd="0" presId="urn:microsoft.com/office/officeart/2005/8/layout/hierarchy2"/>
    <dgm:cxn modelId="{7E7E22BF-8E76-4867-B029-652E76EF1E96}" type="presParOf" srcId="{56B0A943-66A4-4ACE-852D-67D8BC38BE9B}" destId="{2C35E328-47B3-4095-8495-FADF950E814F}" srcOrd="1" destOrd="0" presId="urn:microsoft.com/office/officeart/2005/8/layout/hierarchy2"/>
    <dgm:cxn modelId="{E99F391F-D31C-4983-B3E8-29DD515413BD}" type="presParOf" srcId="{2C35E328-47B3-4095-8495-FADF950E814F}" destId="{C21A02AA-ACDB-4B49-806C-95AAA36334B8}" srcOrd="0" destOrd="0" presId="urn:microsoft.com/office/officeart/2005/8/layout/hierarchy2"/>
    <dgm:cxn modelId="{9FD4E3CF-249D-495C-B91D-D153F493000D}" type="presParOf" srcId="{2C35E328-47B3-4095-8495-FADF950E814F}" destId="{AB96A453-686F-4B79-8E56-2B0DEEFD4D7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E4668D-8C42-45C8-8ADA-A77460D33509}" type="doc">
      <dgm:prSet loTypeId="urn:microsoft.com/office/officeart/2005/8/layout/hProcess9" loCatId="process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34285611-2D45-477B-80FB-D97881B75C55}">
      <dgm:prSet custT="1"/>
      <dgm:spPr/>
      <dgm:t>
        <a:bodyPr anchor="t" anchorCtr="0"/>
        <a:lstStyle/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30 de abril del 2015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 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Presentación Iniciativa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 Cámara de Senadores</a:t>
          </a:r>
        </a:p>
      </dgm:t>
    </dgm:pt>
    <dgm:pt modelId="{A2A4C2AD-6F02-4DC6-84E0-15C7A4292D9D}" type="parTrans" cxnId="{28DF7618-E429-439B-9AC6-B5DF2AA75C89}">
      <dgm:prSet/>
      <dgm:spPr/>
      <dgm:t>
        <a:bodyPr/>
        <a:lstStyle/>
        <a:p>
          <a:endParaRPr lang="es-MX" sz="1700"/>
        </a:p>
      </dgm:t>
    </dgm:pt>
    <dgm:pt modelId="{366C8FD5-3A17-47DB-AE0E-B13BBDB70D4F}" type="sibTrans" cxnId="{28DF7618-E429-439B-9AC6-B5DF2AA75C89}">
      <dgm:prSet/>
      <dgm:spPr/>
      <dgm:t>
        <a:bodyPr/>
        <a:lstStyle/>
        <a:p>
          <a:endParaRPr lang="es-MX" sz="1700" dirty="0"/>
        </a:p>
      </dgm:t>
    </dgm:pt>
    <dgm:pt modelId="{32416F99-B00D-4264-8FA9-DA338A8157EE}">
      <dgm:prSet custT="1"/>
      <dgm:spPr/>
      <dgm:t>
        <a:bodyPr anchor="t" anchorCtr="0"/>
        <a:lstStyle/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28 de abril del 2016 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endParaRPr lang="es-MX" sz="1800" b="1" dirty="0">
            <a:latin typeface="Arial Narrow" panose="020B0606020202030204" pitchFamily="34" charset="0"/>
          </a:endParaRP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Aprobación iniciativa 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Cámara de Senadores 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Turno a Cámara de Diputados</a:t>
          </a:r>
        </a:p>
      </dgm:t>
    </dgm:pt>
    <dgm:pt modelId="{73FEA12F-1372-4E9E-B156-4406B5E56EA3}" type="parTrans" cxnId="{8A0DF978-0031-491D-96AB-A551B2A08E45}">
      <dgm:prSet/>
      <dgm:spPr/>
      <dgm:t>
        <a:bodyPr/>
        <a:lstStyle/>
        <a:p>
          <a:endParaRPr lang="es-MX" sz="1700"/>
        </a:p>
      </dgm:t>
    </dgm:pt>
    <dgm:pt modelId="{435BE6BA-0E61-455E-8B00-9225A82AF9EF}" type="sibTrans" cxnId="{8A0DF978-0031-491D-96AB-A551B2A08E45}">
      <dgm:prSet/>
      <dgm:spPr/>
      <dgm:t>
        <a:bodyPr/>
        <a:lstStyle/>
        <a:p>
          <a:endParaRPr lang="es-MX" sz="1700" dirty="0"/>
        </a:p>
      </dgm:t>
    </dgm:pt>
    <dgm:pt modelId="{64093CA9-E26D-44D4-B04F-ED739F2945F2}">
      <dgm:prSet custT="1"/>
      <dgm:spPr/>
      <dgm:t>
        <a:bodyPr anchor="t" anchorCtr="0"/>
        <a:lstStyle/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3 de mayo de 2016 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endParaRPr lang="es-MX" sz="1800" b="1" dirty="0">
            <a:latin typeface="Arial Narrow" panose="020B0606020202030204" pitchFamily="34" charset="0"/>
          </a:endParaRP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Recepción iniciativa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 Cámara de Diputados</a:t>
          </a:r>
        </a:p>
      </dgm:t>
    </dgm:pt>
    <dgm:pt modelId="{D8B5A9CE-C0CB-4A32-B416-ABD77D7F3DA4}" type="parTrans" cxnId="{1A527CE0-A7DD-4950-BFEF-59B2741F5EC6}">
      <dgm:prSet/>
      <dgm:spPr/>
      <dgm:t>
        <a:bodyPr/>
        <a:lstStyle/>
        <a:p>
          <a:endParaRPr lang="es-MX" sz="1700"/>
        </a:p>
      </dgm:t>
    </dgm:pt>
    <dgm:pt modelId="{1D7B6D48-748B-400D-959F-C1188E16834B}" type="sibTrans" cxnId="{1A527CE0-A7DD-4950-BFEF-59B2741F5EC6}">
      <dgm:prSet/>
      <dgm:spPr/>
      <dgm:t>
        <a:bodyPr/>
        <a:lstStyle/>
        <a:p>
          <a:endParaRPr lang="es-MX" sz="1700" dirty="0"/>
        </a:p>
      </dgm:t>
    </dgm:pt>
    <dgm:pt modelId="{3FA0C4C8-2371-4169-91A9-D48DAE23A929}">
      <dgm:prSet custT="1"/>
      <dgm:spPr/>
      <dgm:t>
        <a:bodyPr anchor="t" anchorCtr="0"/>
        <a:lstStyle/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13 de diciembre de 2016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endParaRPr lang="es-MX" sz="1800" b="1" dirty="0">
            <a:latin typeface="Arial Narrow" panose="020B0606020202030204" pitchFamily="34" charset="0"/>
          </a:endParaRP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Aprobación iniciativa</a:t>
          </a:r>
        </a:p>
        <a:p>
          <a:pPr algn="ctr"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s-MX" sz="1800" b="1" dirty="0">
              <a:latin typeface="Arial Narrow" panose="020B0606020202030204" pitchFamily="34" charset="0"/>
            </a:rPr>
            <a:t> Cámara de Diputados</a:t>
          </a:r>
        </a:p>
      </dgm:t>
    </dgm:pt>
    <dgm:pt modelId="{63173004-7D2D-4BC7-B8CB-DFC27EB006C8}" type="parTrans" cxnId="{E615778E-9D56-42B9-8032-84ED4731B160}">
      <dgm:prSet/>
      <dgm:spPr/>
      <dgm:t>
        <a:bodyPr/>
        <a:lstStyle/>
        <a:p>
          <a:endParaRPr lang="es-MX" sz="1700"/>
        </a:p>
      </dgm:t>
    </dgm:pt>
    <dgm:pt modelId="{AAD93B88-1F35-4DA5-8D3A-9000635BED15}" type="sibTrans" cxnId="{E615778E-9D56-42B9-8032-84ED4731B160}">
      <dgm:prSet/>
      <dgm:spPr/>
      <dgm:t>
        <a:bodyPr/>
        <a:lstStyle/>
        <a:p>
          <a:endParaRPr lang="es-MX" sz="1700" dirty="0"/>
        </a:p>
      </dgm:t>
    </dgm:pt>
    <dgm:pt modelId="{1E03AFD4-A0D5-4CDF-BA4C-ADEF0E1549A7}">
      <dgm:prSet custT="1"/>
      <dgm:spPr/>
      <dgm:t>
        <a:bodyPr anchor="t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dirty="0">
              <a:latin typeface="Arial Narrow" panose="020B0606020202030204" pitchFamily="34" charset="0"/>
            </a:rPr>
            <a:t>26 de enero de 2017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s-MX" sz="1800" b="1" dirty="0">
            <a:latin typeface="Arial Narrow" panose="020B0606020202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dirty="0">
              <a:latin typeface="Arial Narrow" panose="020B0606020202030204" pitchFamily="34" charset="0"/>
            </a:rPr>
            <a:t>Fecha de publicación</a:t>
          </a:r>
        </a:p>
      </dgm:t>
    </dgm:pt>
    <dgm:pt modelId="{6633307B-0F0F-4BCD-92D7-98F4C8EF7296}" type="parTrans" cxnId="{D9A13CD1-4D15-4DD3-9109-E83FCE7C76EA}">
      <dgm:prSet/>
      <dgm:spPr/>
      <dgm:t>
        <a:bodyPr/>
        <a:lstStyle/>
        <a:p>
          <a:endParaRPr lang="es-MX" sz="1700"/>
        </a:p>
      </dgm:t>
    </dgm:pt>
    <dgm:pt modelId="{30EABBE8-49CB-4CE2-9D7B-F2C498117E6F}" type="sibTrans" cxnId="{D9A13CD1-4D15-4DD3-9109-E83FCE7C76EA}">
      <dgm:prSet/>
      <dgm:spPr/>
      <dgm:t>
        <a:bodyPr/>
        <a:lstStyle/>
        <a:p>
          <a:endParaRPr lang="es-MX" sz="1700"/>
        </a:p>
      </dgm:t>
    </dgm:pt>
    <dgm:pt modelId="{96A28BFA-F44D-4343-89F3-9371DB1E8FCA}">
      <dgm:prSet custT="1"/>
      <dgm:spPr/>
      <dgm:t>
        <a:bodyPr anchor="t" anchorCtr="0"/>
        <a:lstStyle/>
        <a:p>
          <a:pPr marL="0" marR="0" lvl="0" indent="0" algn="ctr" defTabSz="75565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dirty="0">
              <a:latin typeface="Arial Narrow" panose="020B0606020202030204" pitchFamily="34" charset="0"/>
            </a:rPr>
            <a:t>27 de enero 2017</a:t>
          </a:r>
        </a:p>
        <a:p>
          <a:pPr marL="0" marR="0" lvl="0" indent="0" algn="ctr" defTabSz="75565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s-MX" sz="1800" b="1" dirty="0">
            <a:latin typeface="Arial Narrow" panose="020B0606020202030204" pitchFamily="34" charset="0"/>
          </a:endParaRPr>
        </a:p>
        <a:p>
          <a:pPr marL="0" marR="0" lvl="0" indent="0" algn="ctr" defTabSz="75565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dirty="0">
              <a:latin typeface="Arial Narrow" panose="020B0606020202030204" pitchFamily="34" charset="0"/>
            </a:rPr>
            <a:t>Entrada en vigor</a:t>
          </a:r>
        </a:p>
        <a:p>
          <a:pPr marL="0"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1" dirty="0">
            <a:latin typeface="Arial Narrow" panose="020B0606020202030204" pitchFamily="34" charset="0"/>
          </a:endParaRPr>
        </a:p>
      </dgm:t>
    </dgm:pt>
    <dgm:pt modelId="{B8E8BD6E-213D-4AF2-BC15-E4FE18157999}" type="parTrans" cxnId="{71119922-3FF0-4B04-A282-DADF4856C231}">
      <dgm:prSet/>
      <dgm:spPr/>
      <dgm:t>
        <a:bodyPr/>
        <a:lstStyle/>
        <a:p>
          <a:endParaRPr lang="es-ES"/>
        </a:p>
      </dgm:t>
    </dgm:pt>
    <dgm:pt modelId="{AF93F1B4-AA92-43B1-922B-395A6805674B}" type="sibTrans" cxnId="{71119922-3FF0-4B04-A282-DADF4856C231}">
      <dgm:prSet/>
      <dgm:spPr/>
      <dgm:t>
        <a:bodyPr/>
        <a:lstStyle/>
        <a:p>
          <a:endParaRPr lang="es-ES"/>
        </a:p>
      </dgm:t>
    </dgm:pt>
    <dgm:pt modelId="{488A3BF0-1876-4364-BFF9-F392543ADE2C}" type="pres">
      <dgm:prSet presAssocID="{95E4668D-8C42-45C8-8ADA-A77460D3350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EC7733A-A7F7-4C23-A257-F34DB9036D1B}" type="pres">
      <dgm:prSet presAssocID="{95E4668D-8C42-45C8-8ADA-A77460D33509}" presName="arrow" presStyleLbl="bgShp" presStyleIdx="0" presStyleCnt="1" custScaleX="105101"/>
      <dgm:spPr/>
    </dgm:pt>
    <dgm:pt modelId="{FF57071A-A682-4803-808F-112BB5BB6131}" type="pres">
      <dgm:prSet presAssocID="{95E4668D-8C42-45C8-8ADA-A77460D33509}" presName="linearProcess" presStyleCnt="0"/>
      <dgm:spPr/>
    </dgm:pt>
    <dgm:pt modelId="{DFC69B53-5954-4242-BC40-25ECB7767B3D}" type="pres">
      <dgm:prSet presAssocID="{34285611-2D45-477B-80FB-D97881B75C55}" presName="textNode" presStyleLbl="node1" presStyleIdx="0" presStyleCnt="6" custScaleY="1293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412ABD-A16D-407B-9543-421E65339F87}" type="pres">
      <dgm:prSet presAssocID="{366C8FD5-3A17-47DB-AE0E-B13BBDB70D4F}" presName="sibTrans" presStyleCnt="0"/>
      <dgm:spPr/>
    </dgm:pt>
    <dgm:pt modelId="{1C8654F9-D936-4D0A-B25F-1C97A6C0D37E}" type="pres">
      <dgm:prSet presAssocID="{32416F99-B00D-4264-8FA9-DA338A8157EE}" presName="textNode" presStyleLbl="node1" presStyleIdx="1" presStyleCnt="6" custScaleY="1293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DEFD4D-084F-4263-BAE2-0C2E7E6C55F0}" type="pres">
      <dgm:prSet presAssocID="{435BE6BA-0E61-455E-8B00-9225A82AF9EF}" presName="sibTrans" presStyleCnt="0"/>
      <dgm:spPr/>
    </dgm:pt>
    <dgm:pt modelId="{2259B737-3ED4-4950-ACBC-49B81A170645}" type="pres">
      <dgm:prSet presAssocID="{64093CA9-E26D-44D4-B04F-ED739F2945F2}" presName="textNode" presStyleLbl="node1" presStyleIdx="2" presStyleCnt="6" custScaleY="1293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3B4368-C72A-4504-AF44-192E5EAE07F9}" type="pres">
      <dgm:prSet presAssocID="{1D7B6D48-748B-400D-959F-C1188E16834B}" presName="sibTrans" presStyleCnt="0"/>
      <dgm:spPr/>
    </dgm:pt>
    <dgm:pt modelId="{EBF9EA34-38F8-4D37-B485-9D4788FD9D6D}" type="pres">
      <dgm:prSet presAssocID="{3FA0C4C8-2371-4169-91A9-D48DAE23A929}" presName="textNode" presStyleLbl="node1" presStyleIdx="3" presStyleCnt="6" custScaleY="1293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F54B3D-55CB-461D-9493-A4854752A15A}" type="pres">
      <dgm:prSet presAssocID="{AAD93B88-1F35-4DA5-8D3A-9000635BED15}" presName="sibTrans" presStyleCnt="0"/>
      <dgm:spPr/>
    </dgm:pt>
    <dgm:pt modelId="{5137033E-92FC-4B30-8FF5-6E6B555E255D}" type="pres">
      <dgm:prSet presAssocID="{1E03AFD4-A0D5-4CDF-BA4C-ADEF0E1549A7}" presName="textNode" presStyleLbl="node1" presStyleIdx="4" presStyleCnt="6" custScaleY="1293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62A320-A8DB-49A1-8492-BF6883754591}" type="pres">
      <dgm:prSet presAssocID="{30EABBE8-49CB-4CE2-9D7B-F2C498117E6F}" presName="sibTrans" presStyleCnt="0"/>
      <dgm:spPr/>
    </dgm:pt>
    <dgm:pt modelId="{A07B24FB-2AF4-43AC-BD5C-C8B08F89E134}" type="pres">
      <dgm:prSet presAssocID="{96A28BFA-F44D-4343-89F3-9371DB1E8FCA}" presName="textNode" presStyleLbl="node1" presStyleIdx="5" presStyleCnt="6" custScaleY="12520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A9783FF-9ABC-4E58-9827-983041F6C772}" type="presOf" srcId="{1E03AFD4-A0D5-4CDF-BA4C-ADEF0E1549A7}" destId="{5137033E-92FC-4B30-8FF5-6E6B555E255D}" srcOrd="0" destOrd="0" presId="urn:microsoft.com/office/officeart/2005/8/layout/hProcess9"/>
    <dgm:cxn modelId="{71119922-3FF0-4B04-A282-DADF4856C231}" srcId="{95E4668D-8C42-45C8-8ADA-A77460D33509}" destId="{96A28BFA-F44D-4343-89F3-9371DB1E8FCA}" srcOrd="5" destOrd="0" parTransId="{B8E8BD6E-213D-4AF2-BC15-E4FE18157999}" sibTransId="{AF93F1B4-AA92-43B1-922B-395A6805674B}"/>
    <dgm:cxn modelId="{1A527CE0-A7DD-4950-BFEF-59B2741F5EC6}" srcId="{95E4668D-8C42-45C8-8ADA-A77460D33509}" destId="{64093CA9-E26D-44D4-B04F-ED739F2945F2}" srcOrd="2" destOrd="0" parTransId="{D8B5A9CE-C0CB-4A32-B416-ABD77D7F3DA4}" sibTransId="{1D7B6D48-748B-400D-959F-C1188E16834B}"/>
    <dgm:cxn modelId="{28DF7618-E429-439B-9AC6-B5DF2AA75C89}" srcId="{95E4668D-8C42-45C8-8ADA-A77460D33509}" destId="{34285611-2D45-477B-80FB-D97881B75C55}" srcOrd="0" destOrd="0" parTransId="{A2A4C2AD-6F02-4DC6-84E0-15C7A4292D9D}" sibTransId="{366C8FD5-3A17-47DB-AE0E-B13BBDB70D4F}"/>
    <dgm:cxn modelId="{60134015-3627-4AB8-AB5F-C0AAE9A90B53}" type="presOf" srcId="{34285611-2D45-477B-80FB-D97881B75C55}" destId="{DFC69B53-5954-4242-BC40-25ECB7767B3D}" srcOrd="0" destOrd="0" presId="urn:microsoft.com/office/officeart/2005/8/layout/hProcess9"/>
    <dgm:cxn modelId="{A71B9989-060E-418A-9E29-35353695FAC7}" type="presOf" srcId="{32416F99-B00D-4264-8FA9-DA338A8157EE}" destId="{1C8654F9-D936-4D0A-B25F-1C97A6C0D37E}" srcOrd="0" destOrd="0" presId="urn:microsoft.com/office/officeart/2005/8/layout/hProcess9"/>
    <dgm:cxn modelId="{A77CAA2C-A5AB-4E3D-9E27-3A1BC78DF9A0}" type="presOf" srcId="{96A28BFA-F44D-4343-89F3-9371DB1E8FCA}" destId="{A07B24FB-2AF4-43AC-BD5C-C8B08F89E134}" srcOrd="0" destOrd="0" presId="urn:microsoft.com/office/officeart/2005/8/layout/hProcess9"/>
    <dgm:cxn modelId="{6537C2E3-76B4-4AE2-AA03-FA4FD4587A77}" type="presOf" srcId="{3FA0C4C8-2371-4169-91A9-D48DAE23A929}" destId="{EBF9EA34-38F8-4D37-B485-9D4788FD9D6D}" srcOrd="0" destOrd="0" presId="urn:microsoft.com/office/officeart/2005/8/layout/hProcess9"/>
    <dgm:cxn modelId="{954BDA97-2BC2-4B31-954A-28EAC4C75508}" type="presOf" srcId="{95E4668D-8C42-45C8-8ADA-A77460D33509}" destId="{488A3BF0-1876-4364-BFF9-F392543ADE2C}" srcOrd="0" destOrd="0" presId="urn:microsoft.com/office/officeart/2005/8/layout/hProcess9"/>
    <dgm:cxn modelId="{D9A13CD1-4D15-4DD3-9109-E83FCE7C76EA}" srcId="{95E4668D-8C42-45C8-8ADA-A77460D33509}" destId="{1E03AFD4-A0D5-4CDF-BA4C-ADEF0E1549A7}" srcOrd="4" destOrd="0" parTransId="{6633307B-0F0F-4BCD-92D7-98F4C8EF7296}" sibTransId="{30EABBE8-49CB-4CE2-9D7B-F2C498117E6F}"/>
    <dgm:cxn modelId="{67630B88-430F-484F-871C-6BF4A516BD39}" type="presOf" srcId="{64093CA9-E26D-44D4-B04F-ED739F2945F2}" destId="{2259B737-3ED4-4950-ACBC-49B81A170645}" srcOrd="0" destOrd="0" presId="urn:microsoft.com/office/officeart/2005/8/layout/hProcess9"/>
    <dgm:cxn modelId="{8A0DF978-0031-491D-96AB-A551B2A08E45}" srcId="{95E4668D-8C42-45C8-8ADA-A77460D33509}" destId="{32416F99-B00D-4264-8FA9-DA338A8157EE}" srcOrd="1" destOrd="0" parTransId="{73FEA12F-1372-4E9E-B156-4406B5E56EA3}" sibTransId="{435BE6BA-0E61-455E-8B00-9225A82AF9EF}"/>
    <dgm:cxn modelId="{E615778E-9D56-42B9-8032-84ED4731B160}" srcId="{95E4668D-8C42-45C8-8ADA-A77460D33509}" destId="{3FA0C4C8-2371-4169-91A9-D48DAE23A929}" srcOrd="3" destOrd="0" parTransId="{63173004-7D2D-4BC7-B8CB-DFC27EB006C8}" sibTransId="{AAD93B88-1F35-4DA5-8D3A-9000635BED15}"/>
    <dgm:cxn modelId="{3B58FFD5-C45D-4FA0-A2BE-EA58DCA66C93}" type="presParOf" srcId="{488A3BF0-1876-4364-BFF9-F392543ADE2C}" destId="{8EC7733A-A7F7-4C23-A257-F34DB9036D1B}" srcOrd="0" destOrd="0" presId="urn:microsoft.com/office/officeart/2005/8/layout/hProcess9"/>
    <dgm:cxn modelId="{B7A486E6-0FFD-4F89-AC0C-9BDE89AA89D6}" type="presParOf" srcId="{488A3BF0-1876-4364-BFF9-F392543ADE2C}" destId="{FF57071A-A682-4803-808F-112BB5BB6131}" srcOrd="1" destOrd="0" presId="urn:microsoft.com/office/officeart/2005/8/layout/hProcess9"/>
    <dgm:cxn modelId="{550DCB2B-4E7A-410B-94C6-6168BACA18CB}" type="presParOf" srcId="{FF57071A-A682-4803-808F-112BB5BB6131}" destId="{DFC69B53-5954-4242-BC40-25ECB7767B3D}" srcOrd="0" destOrd="0" presId="urn:microsoft.com/office/officeart/2005/8/layout/hProcess9"/>
    <dgm:cxn modelId="{69DDB903-63EB-49A2-87F2-C05E3B36DFEF}" type="presParOf" srcId="{FF57071A-A682-4803-808F-112BB5BB6131}" destId="{96412ABD-A16D-407B-9543-421E65339F87}" srcOrd="1" destOrd="0" presId="urn:microsoft.com/office/officeart/2005/8/layout/hProcess9"/>
    <dgm:cxn modelId="{833ACE6C-DE03-462D-AC90-AD1811EDADB0}" type="presParOf" srcId="{FF57071A-A682-4803-808F-112BB5BB6131}" destId="{1C8654F9-D936-4D0A-B25F-1C97A6C0D37E}" srcOrd="2" destOrd="0" presId="urn:microsoft.com/office/officeart/2005/8/layout/hProcess9"/>
    <dgm:cxn modelId="{0C54740E-9539-47FD-8734-0CCAF7BEF57C}" type="presParOf" srcId="{FF57071A-A682-4803-808F-112BB5BB6131}" destId="{58DEFD4D-084F-4263-BAE2-0C2E7E6C55F0}" srcOrd="3" destOrd="0" presId="urn:microsoft.com/office/officeart/2005/8/layout/hProcess9"/>
    <dgm:cxn modelId="{A9A4D590-2EC9-4886-8E8B-5C5BE2CEC8BB}" type="presParOf" srcId="{FF57071A-A682-4803-808F-112BB5BB6131}" destId="{2259B737-3ED4-4950-ACBC-49B81A170645}" srcOrd="4" destOrd="0" presId="urn:microsoft.com/office/officeart/2005/8/layout/hProcess9"/>
    <dgm:cxn modelId="{03BD7D00-74DF-4965-AB32-047B73D294BB}" type="presParOf" srcId="{FF57071A-A682-4803-808F-112BB5BB6131}" destId="{613B4368-C72A-4504-AF44-192E5EAE07F9}" srcOrd="5" destOrd="0" presId="urn:microsoft.com/office/officeart/2005/8/layout/hProcess9"/>
    <dgm:cxn modelId="{45CD7240-ED1C-43D8-B68B-0ACC7F20797D}" type="presParOf" srcId="{FF57071A-A682-4803-808F-112BB5BB6131}" destId="{EBF9EA34-38F8-4D37-B485-9D4788FD9D6D}" srcOrd="6" destOrd="0" presId="urn:microsoft.com/office/officeart/2005/8/layout/hProcess9"/>
    <dgm:cxn modelId="{BE7E43A5-D84E-4406-BAF2-E72E5924E24E}" type="presParOf" srcId="{FF57071A-A682-4803-808F-112BB5BB6131}" destId="{FEF54B3D-55CB-461D-9493-A4854752A15A}" srcOrd="7" destOrd="0" presId="urn:microsoft.com/office/officeart/2005/8/layout/hProcess9"/>
    <dgm:cxn modelId="{9B276F2D-4470-4F57-96DB-2C0104B3949B}" type="presParOf" srcId="{FF57071A-A682-4803-808F-112BB5BB6131}" destId="{5137033E-92FC-4B30-8FF5-6E6B555E255D}" srcOrd="8" destOrd="0" presId="urn:microsoft.com/office/officeart/2005/8/layout/hProcess9"/>
    <dgm:cxn modelId="{2EBF2F6B-8F5B-4640-91CC-AD71D0CE594D}" type="presParOf" srcId="{FF57071A-A682-4803-808F-112BB5BB6131}" destId="{1062A320-A8DB-49A1-8492-BF6883754591}" srcOrd="9" destOrd="0" presId="urn:microsoft.com/office/officeart/2005/8/layout/hProcess9"/>
    <dgm:cxn modelId="{CD456AB4-70BF-455A-9E38-335636A01C5D}" type="presParOf" srcId="{FF57071A-A682-4803-808F-112BB5BB6131}" destId="{A07B24FB-2AF4-43AC-BD5C-C8B08F89E13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0.xml><?xml version="1.0" encoding="utf-8"?>
<dgm:dataModel xmlns:dgm="http://schemas.openxmlformats.org/drawingml/2006/diagram" xmlns:a="http://schemas.openxmlformats.org/drawingml/2006/main">
  <dgm:ptLst>
    <dgm:pt modelId="{7543B6DB-70F2-4678-B4AD-FD09CE6FF7B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37EC9D4-9CEB-488D-99AD-5AC7408C677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Informe auditoría del INAI u Organismo garante</a:t>
          </a:r>
        </a:p>
      </dgm:t>
    </dgm:pt>
    <dgm:pt modelId="{AF4C5697-5E30-40D8-9555-B417B98840FE}" type="parTrans" cxnId="{9BE19018-D4A3-4640-91DD-9700CDF59F5D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5E5E32C0-59B0-4E41-B249-7E0183E75CEE}" type="sibTrans" cxnId="{9BE19018-D4A3-4640-91DD-9700CDF59F5D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6550BD85-C630-4294-A130-D1DCEB0E755C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Adecuación de las medidas y controles implementados por el responsable</a:t>
          </a:r>
        </a:p>
      </dgm:t>
    </dgm:pt>
    <dgm:pt modelId="{F7971D34-FB0D-48F2-B5C4-D2C23CE52A45}" type="parTrans" cxnId="{09905133-D8FC-404A-A967-8243A002FC9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A5800F1-6A1A-4F17-AE05-2C0C7BF1D17E}" type="sibTrans" cxnId="{09905133-D8FC-404A-A967-8243A002FC9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BDF54031-5034-46E2-BB04-5632F3688FDA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 Proponer</a:t>
          </a:r>
        </a:p>
      </dgm:t>
    </dgm:pt>
    <dgm:pt modelId="{5162E4CB-1861-40F1-BDA9-C1E6300D33B5}" type="parTrans" cxnId="{D12BB255-981A-42C7-8321-08306BE1C9D4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F1353D0-160F-4611-849C-587BB1E0D9A6}" type="sibTrans" cxnId="{D12BB255-981A-42C7-8321-08306BE1C9D4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3B3926FE-4CCC-4CDA-86EF-E3620F75B11E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Recomendaciones que en su caso correspondan</a:t>
          </a:r>
        </a:p>
      </dgm:t>
    </dgm:pt>
    <dgm:pt modelId="{CE39D657-276A-4A94-8CBC-375A4024C612}" type="parTrans" cxnId="{6572C386-8ADD-4C6C-9E2B-B24CA36FB21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6774542F-E226-4755-91E5-C58A2D2962BB}" type="sibTrans" cxnId="{6572C386-8ADD-4C6C-9E2B-B24CA36FB21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7FACED7-44A5-40AA-9164-55A3CEF3E22C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Dictaminar   </a:t>
          </a:r>
        </a:p>
      </dgm:t>
    </dgm:pt>
    <dgm:pt modelId="{9A30930A-0836-4728-A914-0FD7F8FFA16A}" type="parTrans" cxnId="{3200B08A-95F2-4928-8F3F-37C3940AF60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7655F788-BBC8-4CFB-B77C-F93F0F8470AB}" type="sibTrans" cxnId="{3200B08A-95F2-4928-8F3F-37C3940AF60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451909E-BF6B-42B4-9208-214BCA5C57DA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 Acciones correctivas complementarias</a:t>
          </a:r>
        </a:p>
      </dgm:t>
    </dgm:pt>
    <dgm:pt modelId="{39F3CA9E-EB1C-47AB-8E35-1B2319E34E1C}" type="parTrans" cxnId="{19C60821-BEAD-413E-8174-C0D71C75517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90F5051B-5EF1-464B-86DC-A88503FE941A}" type="sibTrans" cxnId="{19C60821-BEAD-413E-8174-C0D71C75517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97462450-C6B4-4BD5-B5ED-936E6CEC0EB5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Identificar  deficiencias</a:t>
          </a:r>
        </a:p>
      </dgm:t>
    </dgm:pt>
    <dgm:pt modelId="{88652B86-100B-49D0-BCE0-0DB05859BE90}" type="parTrans" cxnId="{D4680B81-4436-48C3-AAFD-15AC516CA5D8}">
      <dgm:prSet/>
      <dgm:spPr/>
      <dgm:t>
        <a:bodyPr/>
        <a:lstStyle/>
        <a:p>
          <a:endParaRPr lang="es-MX"/>
        </a:p>
      </dgm:t>
    </dgm:pt>
    <dgm:pt modelId="{90FB65BE-E51F-4998-9897-21A27F7A91EF}" type="sibTrans" cxnId="{D4680B81-4436-48C3-AAFD-15AC516CA5D8}">
      <dgm:prSet/>
      <dgm:spPr/>
      <dgm:t>
        <a:bodyPr/>
        <a:lstStyle/>
        <a:p>
          <a:endParaRPr lang="es-MX"/>
        </a:p>
      </dgm:t>
    </dgm:pt>
    <dgm:pt modelId="{BC653FC3-E98B-4905-A3F6-044163B8A572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Obligación </a:t>
          </a:r>
        </a:p>
      </dgm:t>
    </dgm:pt>
    <dgm:pt modelId="{65636686-BD60-452F-A0EA-C9261B7D2E92}" type="parTrans" cxnId="{7FEA9457-4C3C-44A4-8132-EE7D2637C265}">
      <dgm:prSet/>
      <dgm:spPr/>
      <dgm:t>
        <a:bodyPr/>
        <a:lstStyle/>
        <a:p>
          <a:endParaRPr lang="es-ES"/>
        </a:p>
      </dgm:t>
    </dgm:pt>
    <dgm:pt modelId="{5CF2861E-BDB3-469C-B578-DFE9F0C89BE4}" type="sibTrans" cxnId="{7FEA9457-4C3C-44A4-8132-EE7D2637C265}">
      <dgm:prSet/>
      <dgm:spPr/>
      <dgm:t>
        <a:bodyPr/>
        <a:lstStyle/>
        <a:p>
          <a:endParaRPr lang="es-ES"/>
        </a:p>
      </dgm:t>
    </dgm:pt>
    <dgm:pt modelId="{8008531D-012A-4B8A-A710-FB65CE44E91A}" type="pres">
      <dgm:prSet presAssocID="{7543B6DB-70F2-4678-B4AD-FD09CE6FF7B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6AD689A-609C-4178-BF36-75DD4C02777E}" type="pres">
      <dgm:prSet presAssocID="{F37EC9D4-9CEB-488D-99AD-5AC7408C6778}" presName="hierRoot1" presStyleCnt="0"/>
      <dgm:spPr/>
    </dgm:pt>
    <dgm:pt modelId="{6B624E76-3054-4EAD-A887-EC36DBF6E071}" type="pres">
      <dgm:prSet presAssocID="{F37EC9D4-9CEB-488D-99AD-5AC7408C6778}" presName="composite" presStyleCnt="0"/>
      <dgm:spPr/>
    </dgm:pt>
    <dgm:pt modelId="{6C045018-F70E-4B40-9FB4-87BAECE2F9B7}" type="pres">
      <dgm:prSet presAssocID="{F37EC9D4-9CEB-488D-99AD-5AC7408C6778}" presName="background" presStyleLbl="node0" presStyleIdx="0" presStyleCnt="1"/>
      <dgm:spPr/>
    </dgm:pt>
    <dgm:pt modelId="{8D73062E-1ACF-4785-A4B7-59D827EB1891}" type="pres">
      <dgm:prSet presAssocID="{F37EC9D4-9CEB-488D-99AD-5AC7408C6778}" presName="text" presStyleLbl="fgAcc0" presStyleIdx="0" presStyleCnt="1" custScaleX="22019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DC36465-919E-4AF9-98D9-0521CB6FDE53}" type="pres">
      <dgm:prSet presAssocID="{F37EC9D4-9CEB-488D-99AD-5AC7408C6778}" presName="hierChild2" presStyleCnt="0"/>
      <dgm:spPr/>
    </dgm:pt>
    <dgm:pt modelId="{DDD2764B-E936-44DC-8A12-BC1C3C548DA8}" type="pres">
      <dgm:prSet presAssocID="{65636686-BD60-452F-A0EA-C9261B7D2E92}" presName="Name10" presStyleLbl="parChTrans1D2" presStyleIdx="0" presStyleCnt="1"/>
      <dgm:spPr/>
      <dgm:t>
        <a:bodyPr/>
        <a:lstStyle/>
        <a:p>
          <a:endParaRPr lang="es-MX"/>
        </a:p>
      </dgm:t>
    </dgm:pt>
    <dgm:pt modelId="{ED6AC28B-8A6F-4D2D-9B7F-68B056C3EC28}" type="pres">
      <dgm:prSet presAssocID="{BC653FC3-E98B-4905-A3F6-044163B8A572}" presName="hierRoot2" presStyleCnt="0"/>
      <dgm:spPr/>
    </dgm:pt>
    <dgm:pt modelId="{2C9B005B-F17D-44FB-8D85-758DD131428C}" type="pres">
      <dgm:prSet presAssocID="{BC653FC3-E98B-4905-A3F6-044163B8A572}" presName="composite2" presStyleCnt="0"/>
      <dgm:spPr/>
    </dgm:pt>
    <dgm:pt modelId="{FAA8EE2F-F30A-4A63-AAA9-5531379128C7}" type="pres">
      <dgm:prSet presAssocID="{BC653FC3-E98B-4905-A3F6-044163B8A572}" presName="background2" presStyleLbl="node2" presStyleIdx="0" presStyleCnt="1"/>
      <dgm:spPr/>
    </dgm:pt>
    <dgm:pt modelId="{50CF689F-F8CB-46AE-8A2C-C08816D3D3CF}" type="pres">
      <dgm:prSet presAssocID="{BC653FC3-E98B-4905-A3F6-044163B8A572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0E7D9BC-FEA3-41B9-8DD8-00E256636924}" type="pres">
      <dgm:prSet presAssocID="{BC653FC3-E98B-4905-A3F6-044163B8A572}" presName="hierChild3" presStyleCnt="0"/>
      <dgm:spPr/>
    </dgm:pt>
    <dgm:pt modelId="{B419A984-8570-4791-B59E-17B0198DFF38}" type="pres">
      <dgm:prSet presAssocID="{9A30930A-0836-4728-A914-0FD7F8FFA16A}" presName="Name17" presStyleLbl="parChTrans1D3" presStyleIdx="0" presStyleCnt="2"/>
      <dgm:spPr/>
      <dgm:t>
        <a:bodyPr/>
        <a:lstStyle/>
        <a:p>
          <a:endParaRPr lang="es-MX"/>
        </a:p>
      </dgm:t>
    </dgm:pt>
    <dgm:pt modelId="{D18F98B6-A89E-43BE-BB3E-47BCB5E4ACD2}" type="pres">
      <dgm:prSet presAssocID="{07FACED7-44A5-40AA-9164-55A3CEF3E22C}" presName="hierRoot3" presStyleCnt="0"/>
      <dgm:spPr/>
    </dgm:pt>
    <dgm:pt modelId="{D0F035CA-AA16-45A5-B5F6-F8AFCEBFAEA7}" type="pres">
      <dgm:prSet presAssocID="{07FACED7-44A5-40AA-9164-55A3CEF3E22C}" presName="composite3" presStyleCnt="0"/>
      <dgm:spPr/>
    </dgm:pt>
    <dgm:pt modelId="{B91CCD5D-6DF2-46E0-AAAA-D37BC4F85668}" type="pres">
      <dgm:prSet presAssocID="{07FACED7-44A5-40AA-9164-55A3CEF3E22C}" presName="background3" presStyleLbl="node3" presStyleIdx="0" presStyleCnt="2"/>
      <dgm:spPr/>
    </dgm:pt>
    <dgm:pt modelId="{A37392CC-683E-4A6B-A50E-33E5D7C3B7CE}" type="pres">
      <dgm:prSet presAssocID="{07FACED7-44A5-40AA-9164-55A3CEF3E22C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A22F9E-9EF1-4A44-8D88-86A5033B5DB4}" type="pres">
      <dgm:prSet presAssocID="{07FACED7-44A5-40AA-9164-55A3CEF3E22C}" presName="hierChild4" presStyleCnt="0"/>
      <dgm:spPr/>
    </dgm:pt>
    <dgm:pt modelId="{B2A60789-0240-4F28-994F-208BAAF71809}" type="pres">
      <dgm:prSet presAssocID="{F7971D34-FB0D-48F2-B5C4-D2C23CE52A45}" presName="Name23" presStyleLbl="parChTrans1D4" presStyleIdx="0" presStyleCnt="4"/>
      <dgm:spPr/>
      <dgm:t>
        <a:bodyPr/>
        <a:lstStyle/>
        <a:p>
          <a:endParaRPr lang="es-MX"/>
        </a:p>
      </dgm:t>
    </dgm:pt>
    <dgm:pt modelId="{57A2AD05-67AD-45C1-A481-0FAB921CBFBF}" type="pres">
      <dgm:prSet presAssocID="{6550BD85-C630-4294-A130-D1DCEB0E755C}" presName="hierRoot4" presStyleCnt="0"/>
      <dgm:spPr/>
    </dgm:pt>
    <dgm:pt modelId="{35AA8F7C-83BE-4FA4-A65B-5593EC66143B}" type="pres">
      <dgm:prSet presAssocID="{6550BD85-C630-4294-A130-D1DCEB0E755C}" presName="composite4" presStyleCnt="0"/>
      <dgm:spPr/>
    </dgm:pt>
    <dgm:pt modelId="{A03D26BA-6E0A-4773-9B71-D0A45DD870C5}" type="pres">
      <dgm:prSet presAssocID="{6550BD85-C630-4294-A130-D1DCEB0E755C}" presName="background4" presStyleLbl="node4" presStyleIdx="0" presStyleCnt="4"/>
      <dgm:spPr/>
    </dgm:pt>
    <dgm:pt modelId="{76505D4A-59F4-4935-9533-77EC5A2B123A}" type="pres">
      <dgm:prSet presAssocID="{6550BD85-C630-4294-A130-D1DCEB0E755C}" presName="text4" presStyleLbl="fgAcc4" presStyleIdx="0" presStyleCnt="4" custScaleX="23608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4F142E9-6A75-4E2C-92A7-C38B25CF2943}" type="pres">
      <dgm:prSet presAssocID="{6550BD85-C630-4294-A130-D1DCEB0E755C}" presName="hierChild5" presStyleCnt="0"/>
      <dgm:spPr/>
    </dgm:pt>
    <dgm:pt modelId="{918278FF-A901-48FA-9370-A6C2CD574240}" type="pres">
      <dgm:prSet presAssocID="{88652B86-100B-49D0-BCE0-0DB05859BE90}" presName="Name23" presStyleLbl="parChTrans1D4" presStyleIdx="1" presStyleCnt="4"/>
      <dgm:spPr/>
      <dgm:t>
        <a:bodyPr/>
        <a:lstStyle/>
        <a:p>
          <a:endParaRPr lang="es-MX"/>
        </a:p>
      </dgm:t>
    </dgm:pt>
    <dgm:pt modelId="{8840428E-72BE-43B4-91F7-FA7A5951D200}" type="pres">
      <dgm:prSet presAssocID="{97462450-C6B4-4BD5-B5ED-936E6CEC0EB5}" presName="hierRoot4" presStyleCnt="0"/>
      <dgm:spPr/>
    </dgm:pt>
    <dgm:pt modelId="{6287B5C6-BA71-4DC4-AE95-146CFEC0429A}" type="pres">
      <dgm:prSet presAssocID="{97462450-C6B4-4BD5-B5ED-936E6CEC0EB5}" presName="composite4" presStyleCnt="0"/>
      <dgm:spPr/>
    </dgm:pt>
    <dgm:pt modelId="{4EB377A0-FA98-4F47-B6AC-2DE399F65B59}" type="pres">
      <dgm:prSet presAssocID="{97462450-C6B4-4BD5-B5ED-936E6CEC0EB5}" presName="background4" presStyleLbl="node4" presStyleIdx="1" presStyleCnt="4"/>
      <dgm:spPr/>
    </dgm:pt>
    <dgm:pt modelId="{FA075E99-AE2B-4835-AAB7-C7EC7B3784DD}" type="pres">
      <dgm:prSet presAssocID="{97462450-C6B4-4BD5-B5ED-936E6CEC0EB5}" presName="text4" presStyleLbl="fgAcc4" presStyleIdx="1" presStyleCnt="4" custScaleX="11028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0EC5EEB-FA28-4291-A544-2DC2E790F1E1}" type="pres">
      <dgm:prSet presAssocID="{97462450-C6B4-4BD5-B5ED-936E6CEC0EB5}" presName="hierChild5" presStyleCnt="0"/>
      <dgm:spPr/>
    </dgm:pt>
    <dgm:pt modelId="{19CD4F30-9251-477E-95F6-66ED5A10642E}" type="pres">
      <dgm:prSet presAssocID="{5162E4CB-1861-40F1-BDA9-C1E6300D33B5}" presName="Name17" presStyleLbl="parChTrans1D3" presStyleIdx="1" presStyleCnt="2"/>
      <dgm:spPr/>
      <dgm:t>
        <a:bodyPr/>
        <a:lstStyle/>
        <a:p>
          <a:endParaRPr lang="es-MX"/>
        </a:p>
      </dgm:t>
    </dgm:pt>
    <dgm:pt modelId="{AEF88441-2D72-4595-9FF3-D0E3F2BFD2A5}" type="pres">
      <dgm:prSet presAssocID="{BDF54031-5034-46E2-BB04-5632F3688FDA}" presName="hierRoot3" presStyleCnt="0"/>
      <dgm:spPr/>
    </dgm:pt>
    <dgm:pt modelId="{7AE351DF-321B-4DC5-A902-9F172CAD5A5B}" type="pres">
      <dgm:prSet presAssocID="{BDF54031-5034-46E2-BB04-5632F3688FDA}" presName="composite3" presStyleCnt="0"/>
      <dgm:spPr/>
    </dgm:pt>
    <dgm:pt modelId="{ED515CF0-886E-4856-9966-0C1108607470}" type="pres">
      <dgm:prSet presAssocID="{BDF54031-5034-46E2-BB04-5632F3688FDA}" presName="background3" presStyleLbl="node3" presStyleIdx="1" presStyleCnt="2"/>
      <dgm:spPr/>
    </dgm:pt>
    <dgm:pt modelId="{FE38A056-13F7-4532-B64E-B33B15EA64FE}" type="pres">
      <dgm:prSet presAssocID="{BDF54031-5034-46E2-BB04-5632F3688FDA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0A89725-4BF8-4998-B568-831A68293BDF}" type="pres">
      <dgm:prSet presAssocID="{BDF54031-5034-46E2-BB04-5632F3688FDA}" presName="hierChild4" presStyleCnt="0"/>
      <dgm:spPr/>
    </dgm:pt>
    <dgm:pt modelId="{1F8D850B-A107-4C42-8C23-B4D2CD90BB92}" type="pres">
      <dgm:prSet presAssocID="{39F3CA9E-EB1C-47AB-8E35-1B2319E34E1C}" presName="Name23" presStyleLbl="parChTrans1D4" presStyleIdx="2" presStyleCnt="4"/>
      <dgm:spPr/>
      <dgm:t>
        <a:bodyPr/>
        <a:lstStyle/>
        <a:p>
          <a:endParaRPr lang="es-MX"/>
        </a:p>
      </dgm:t>
    </dgm:pt>
    <dgm:pt modelId="{99F9484A-1DDE-41D9-BC59-8968A30BC3BD}" type="pres">
      <dgm:prSet presAssocID="{0451909E-BF6B-42B4-9208-214BCA5C57DA}" presName="hierRoot4" presStyleCnt="0"/>
      <dgm:spPr/>
    </dgm:pt>
    <dgm:pt modelId="{027D0AEF-D5EC-45AA-9999-B4488305EBA1}" type="pres">
      <dgm:prSet presAssocID="{0451909E-BF6B-42B4-9208-214BCA5C57DA}" presName="composite4" presStyleCnt="0"/>
      <dgm:spPr/>
    </dgm:pt>
    <dgm:pt modelId="{E38FCDA6-FA74-411F-9784-5D2EC8E64725}" type="pres">
      <dgm:prSet presAssocID="{0451909E-BF6B-42B4-9208-214BCA5C57DA}" presName="background4" presStyleLbl="node4" presStyleIdx="2" presStyleCnt="4"/>
      <dgm:spPr/>
    </dgm:pt>
    <dgm:pt modelId="{BC80C17E-2910-43E1-8C5D-B435FC3CF783}" type="pres">
      <dgm:prSet presAssocID="{0451909E-BF6B-42B4-9208-214BCA5C57DA}" presName="text4" presStyleLbl="fgAcc4" presStyleIdx="2" presStyleCnt="4" custScaleX="1678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38ACCB5-66C1-431F-9334-698E5F1086B8}" type="pres">
      <dgm:prSet presAssocID="{0451909E-BF6B-42B4-9208-214BCA5C57DA}" presName="hierChild5" presStyleCnt="0"/>
      <dgm:spPr/>
    </dgm:pt>
    <dgm:pt modelId="{FCBAC2FD-90CB-456D-9BD6-00B44BFFF912}" type="pres">
      <dgm:prSet presAssocID="{CE39D657-276A-4A94-8CBC-375A4024C612}" presName="Name23" presStyleLbl="parChTrans1D4" presStyleIdx="3" presStyleCnt="4"/>
      <dgm:spPr/>
      <dgm:t>
        <a:bodyPr/>
        <a:lstStyle/>
        <a:p>
          <a:endParaRPr lang="es-MX"/>
        </a:p>
      </dgm:t>
    </dgm:pt>
    <dgm:pt modelId="{3CC090CC-EC6B-44AC-9D68-6CFCDC9E1430}" type="pres">
      <dgm:prSet presAssocID="{3B3926FE-4CCC-4CDA-86EF-E3620F75B11E}" presName="hierRoot4" presStyleCnt="0"/>
      <dgm:spPr/>
    </dgm:pt>
    <dgm:pt modelId="{02154E79-D24A-427F-B09A-3321B4CE0227}" type="pres">
      <dgm:prSet presAssocID="{3B3926FE-4CCC-4CDA-86EF-E3620F75B11E}" presName="composite4" presStyleCnt="0"/>
      <dgm:spPr/>
    </dgm:pt>
    <dgm:pt modelId="{8435C60B-59C6-470D-9452-4B3AB4516F80}" type="pres">
      <dgm:prSet presAssocID="{3B3926FE-4CCC-4CDA-86EF-E3620F75B11E}" presName="background4" presStyleLbl="node4" presStyleIdx="3" presStyleCnt="4"/>
      <dgm:spPr/>
    </dgm:pt>
    <dgm:pt modelId="{EC30AD9E-67B2-4495-B268-EEBA292E216C}" type="pres">
      <dgm:prSet presAssocID="{3B3926FE-4CCC-4CDA-86EF-E3620F75B11E}" presName="text4" presStyleLbl="fgAcc4" presStyleIdx="3" presStyleCnt="4" custScaleX="17796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2B18D0B-CA4B-486A-8CB4-784EFE7CBFBE}" type="pres">
      <dgm:prSet presAssocID="{3B3926FE-4CCC-4CDA-86EF-E3620F75B11E}" presName="hierChild5" presStyleCnt="0"/>
      <dgm:spPr/>
    </dgm:pt>
  </dgm:ptLst>
  <dgm:cxnLst>
    <dgm:cxn modelId="{A7F2CA2E-AFE4-4F19-AB77-3559E4D24281}" type="presOf" srcId="{6550BD85-C630-4294-A130-D1DCEB0E755C}" destId="{76505D4A-59F4-4935-9533-77EC5A2B123A}" srcOrd="0" destOrd="0" presId="urn:microsoft.com/office/officeart/2005/8/layout/hierarchy1"/>
    <dgm:cxn modelId="{F1D252BB-52C9-4B74-AF18-303B9A4DF607}" type="presOf" srcId="{F7971D34-FB0D-48F2-B5C4-D2C23CE52A45}" destId="{B2A60789-0240-4F28-994F-208BAAF71809}" srcOrd="0" destOrd="0" presId="urn:microsoft.com/office/officeart/2005/8/layout/hierarchy1"/>
    <dgm:cxn modelId="{CA873618-D9AD-4D22-83F4-2CF4A70A1B8A}" type="presOf" srcId="{88652B86-100B-49D0-BCE0-0DB05859BE90}" destId="{918278FF-A901-48FA-9370-A6C2CD574240}" srcOrd="0" destOrd="0" presId="urn:microsoft.com/office/officeart/2005/8/layout/hierarchy1"/>
    <dgm:cxn modelId="{EB7300AF-9960-479B-924B-A222F68B661C}" type="presOf" srcId="{65636686-BD60-452F-A0EA-C9261B7D2E92}" destId="{DDD2764B-E936-44DC-8A12-BC1C3C548DA8}" srcOrd="0" destOrd="0" presId="urn:microsoft.com/office/officeart/2005/8/layout/hierarchy1"/>
    <dgm:cxn modelId="{0007ACF0-F8AA-42BD-82BE-7A054648AA70}" type="presOf" srcId="{9A30930A-0836-4728-A914-0FD7F8FFA16A}" destId="{B419A984-8570-4791-B59E-17B0198DFF38}" srcOrd="0" destOrd="0" presId="urn:microsoft.com/office/officeart/2005/8/layout/hierarchy1"/>
    <dgm:cxn modelId="{D4680B81-4436-48C3-AAFD-15AC516CA5D8}" srcId="{07FACED7-44A5-40AA-9164-55A3CEF3E22C}" destId="{97462450-C6B4-4BD5-B5ED-936E6CEC0EB5}" srcOrd="1" destOrd="0" parTransId="{88652B86-100B-49D0-BCE0-0DB05859BE90}" sibTransId="{90FB65BE-E51F-4998-9897-21A27F7A91EF}"/>
    <dgm:cxn modelId="{D20B5308-24CA-49D1-9C9B-1DAE132B4C26}" type="presOf" srcId="{07FACED7-44A5-40AA-9164-55A3CEF3E22C}" destId="{A37392CC-683E-4A6B-A50E-33E5D7C3B7CE}" srcOrd="0" destOrd="0" presId="urn:microsoft.com/office/officeart/2005/8/layout/hierarchy1"/>
    <dgm:cxn modelId="{4F829303-DCD8-4B29-8B8A-0E008AED03F8}" type="presOf" srcId="{BDF54031-5034-46E2-BB04-5632F3688FDA}" destId="{FE38A056-13F7-4532-B64E-B33B15EA64FE}" srcOrd="0" destOrd="0" presId="urn:microsoft.com/office/officeart/2005/8/layout/hierarchy1"/>
    <dgm:cxn modelId="{EDFA5F7B-3A2E-4F41-90E1-13921237B825}" type="presOf" srcId="{0451909E-BF6B-42B4-9208-214BCA5C57DA}" destId="{BC80C17E-2910-43E1-8C5D-B435FC3CF783}" srcOrd="0" destOrd="0" presId="urn:microsoft.com/office/officeart/2005/8/layout/hierarchy1"/>
    <dgm:cxn modelId="{D12BB255-981A-42C7-8321-08306BE1C9D4}" srcId="{BC653FC3-E98B-4905-A3F6-044163B8A572}" destId="{BDF54031-5034-46E2-BB04-5632F3688FDA}" srcOrd="1" destOrd="0" parTransId="{5162E4CB-1861-40F1-BDA9-C1E6300D33B5}" sibTransId="{0F1353D0-160F-4611-849C-587BB1E0D9A6}"/>
    <dgm:cxn modelId="{4F7BB72E-90C5-478E-8B8E-3174BF055466}" type="presOf" srcId="{5162E4CB-1861-40F1-BDA9-C1E6300D33B5}" destId="{19CD4F30-9251-477E-95F6-66ED5A10642E}" srcOrd="0" destOrd="0" presId="urn:microsoft.com/office/officeart/2005/8/layout/hierarchy1"/>
    <dgm:cxn modelId="{0FA92626-C977-447B-9B1A-A1FD8E844AAF}" type="presOf" srcId="{F37EC9D4-9CEB-488D-99AD-5AC7408C6778}" destId="{8D73062E-1ACF-4785-A4B7-59D827EB1891}" srcOrd="0" destOrd="0" presId="urn:microsoft.com/office/officeart/2005/8/layout/hierarchy1"/>
    <dgm:cxn modelId="{6572C386-8ADD-4C6C-9E2B-B24CA36FB21F}" srcId="{BDF54031-5034-46E2-BB04-5632F3688FDA}" destId="{3B3926FE-4CCC-4CDA-86EF-E3620F75B11E}" srcOrd="1" destOrd="0" parTransId="{CE39D657-276A-4A94-8CBC-375A4024C612}" sibTransId="{6774542F-E226-4755-91E5-C58A2D2962BB}"/>
    <dgm:cxn modelId="{FBEFE108-A16A-4DE4-A1D0-695285A36CD7}" type="presOf" srcId="{CE39D657-276A-4A94-8CBC-375A4024C612}" destId="{FCBAC2FD-90CB-456D-9BD6-00B44BFFF912}" srcOrd="0" destOrd="0" presId="urn:microsoft.com/office/officeart/2005/8/layout/hierarchy1"/>
    <dgm:cxn modelId="{20EB59A0-B1F7-4BB3-9EC1-DA16F01F5A5E}" type="presOf" srcId="{7543B6DB-70F2-4678-B4AD-FD09CE6FF7BB}" destId="{8008531D-012A-4B8A-A710-FB65CE44E91A}" srcOrd="0" destOrd="0" presId="urn:microsoft.com/office/officeart/2005/8/layout/hierarchy1"/>
    <dgm:cxn modelId="{9BE19018-D4A3-4640-91DD-9700CDF59F5D}" srcId="{7543B6DB-70F2-4678-B4AD-FD09CE6FF7BB}" destId="{F37EC9D4-9CEB-488D-99AD-5AC7408C6778}" srcOrd="0" destOrd="0" parTransId="{AF4C5697-5E30-40D8-9555-B417B98840FE}" sibTransId="{5E5E32C0-59B0-4E41-B249-7E0183E75CEE}"/>
    <dgm:cxn modelId="{D9BEDAB6-6501-4E2E-AB03-943F6228E873}" type="presOf" srcId="{3B3926FE-4CCC-4CDA-86EF-E3620F75B11E}" destId="{EC30AD9E-67B2-4495-B268-EEBA292E216C}" srcOrd="0" destOrd="0" presId="urn:microsoft.com/office/officeart/2005/8/layout/hierarchy1"/>
    <dgm:cxn modelId="{7FEA9457-4C3C-44A4-8132-EE7D2637C265}" srcId="{F37EC9D4-9CEB-488D-99AD-5AC7408C6778}" destId="{BC653FC3-E98B-4905-A3F6-044163B8A572}" srcOrd="0" destOrd="0" parTransId="{65636686-BD60-452F-A0EA-C9261B7D2E92}" sibTransId="{5CF2861E-BDB3-469C-B578-DFE9F0C89BE4}"/>
    <dgm:cxn modelId="{2050EF01-3280-4B0A-814E-FDD40AE70203}" type="presOf" srcId="{BC653FC3-E98B-4905-A3F6-044163B8A572}" destId="{50CF689F-F8CB-46AE-8A2C-C08816D3D3CF}" srcOrd="0" destOrd="0" presId="urn:microsoft.com/office/officeart/2005/8/layout/hierarchy1"/>
    <dgm:cxn modelId="{3200B08A-95F2-4928-8F3F-37C3940AF609}" srcId="{BC653FC3-E98B-4905-A3F6-044163B8A572}" destId="{07FACED7-44A5-40AA-9164-55A3CEF3E22C}" srcOrd="0" destOrd="0" parTransId="{9A30930A-0836-4728-A914-0FD7F8FFA16A}" sibTransId="{7655F788-BBC8-4CFB-B77C-F93F0F8470AB}"/>
    <dgm:cxn modelId="{19C60821-BEAD-413E-8174-C0D71C755173}" srcId="{BDF54031-5034-46E2-BB04-5632F3688FDA}" destId="{0451909E-BF6B-42B4-9208-214BCA5C57DA}" srcOrd="0" destOrd="0" parTransId="{39F3CA9E-EB1C-47AB-8E35-1B2319E34E1C}" sibTransId="{90F5051B-5EF1-464B-86DC-A88503FE941A}"/>
    <dgm:cxn modelId="{09905133-D8FC-404A-A967-8243A002FC9F}" srcId="{07FACED7-44A5-40AA-9164-55A3CEF3E22C}" destId="{6550BD85-C630-4294-A130-D1DCEB0E755C}" srcOrd="0" destOrd="0" parTransId="{F7971D34-FB0D-48F2-B5C4-D2C23CE52A45}" sibTransId="{0A5800F1-6A1A-4F17-AE05-2C0C7BF1D17E}"/>
    <dgm:cxn modelId="{C8ECC335-861F-4E42-A382-449003332881}" type="presOf" srcId="{97462450-C6B4-4BD5-B5ED-936E6CEC0EB5}" destId="{FA075E99-AE2B-4835-AAB7-C7EC7B3784DD}" srcOrd="0" destOrd="0" presId="urn:microsoft.com/office/officeart/2005/8/layout/hierarchy1"/>
    <dgm:cxn modelId="{243713D6-3940-4507-84A3-C654B230E233}" type="presOf" srcId="{39F3CA9E-EB1C-47AB-8E35-1B2319E34E1C}" destId="{1F8D850B-A107-4C42-8C23-B4D2CD90BB92}" srcOrd="0" destOrd="0" presId="urn:microsoft.com/office/officeart/2005/8/layout/hierarchy1"/>
    <dgm:cxn modelId="{B8F26A11-4F5A-45B8-AE01-9C96E360C81F}" type="presParOf" srcId="{8008531D-012A-4B8A-A710-FB65CE44E91A}" destId="{16AD689A-609C-4178-BF36-75DD4C02777E}" srcOrd="0" destOrd="0" presId="urn:microsoft.com/office/officeart/2005/8/layout/hierarchy1"/>
    <dgm:cxn modelId="{86D53A8F-D131-41E4-B325-87FA1A4C4866}" type="presParOf" srcId="{16AD689A-609C-4178-BF36-75DD4C02777E}" destId="{6B624E76-3054-4EAD-A887-EC36DBF6E071}" srcOrd="0" destOrd="0" presId="urn:microsoft.com/office/officeart/2005/8/layout/hierarchy1"/>
    <dgm:cxn modelId="{D1CD3B4A-2132-4DE7-8729-C4F90604AB1C}" type="presParOf" srcId="{6B624E76-3054-4EAD-A887-EC36DBF6E071}" destId="{6C045018-F70E-4B40-9FB4-87BAECE2F9B7}" srcOrd="0" destOrd="0" presId="urn:microsoft.com/office/officeart/2005/8/layout/hierarchy1"/>
    <dgm:cxn modelId="{D8ED0BC5-E6B4-4402-AD1E-0A943E9FE23C}" type="presParOf" srcId="{6B624E76-3054-4EAD-A887-EC36DBF6E071}" destId="{8D73062E-1ACF-4785-A4B7-59D827EB1891}" srcOrd="1" destOrd="0" presId="urn:microsoft.com/office/officeart/2005/8/layout/hierarchy1"/>
    <dgm:cxn modelId="{55489E77-A568-4964-9ED2-5E1850E2BB70}" type="presParOf" srcId="{16AD689A-609C-4178-BF36-75DD4C02777E}" destId="{3DC36465-919E-4AF9-98D9-0521CB6FDE53}" srcOrd="1" destOrd="0" presId="urn:microsoft.com/office/officeart/2005/8/layout/hierarchy1"/>
    <dgm:cxn modelId="{B3955C08-1802-4F12-BA70-B05B35765F45}" type="presParOf" srcId="{3DC36465-919E-4AF9-98D9-0521CB6FDE53}" destId="{DDD2764B-E936-44DC-8A12-BC1C3C548DA8}" srcOrd="0" destOrd="0" presId="urn:microsoft.com/office/officeart/2005/8/layout/hierarchy1"/>
    <dgm:cxn modelId="{1F083BF6-4850-4BC1-B33C-C6929A3E8435}" type="presParOf" srcId="{3DC36465-919E-4AF9-98D9-0521CB6FDE53}" destId="{ED6AC28B-8A6F-4D2D-9B7F-68B056C3EC28}" srcOrd="1" destOrd="0" presId="urn:microsoft.com/office/officeart/2005/8/layout/hierarchy1"/>
    <dgm:cxn modelId="{6FCAB13C-35F0-44DF-91FC-CBEB971946DD}" type="presParOf" srcId="{ED6AC28B-8A6F-4D2D-9B7F-68B056C3EC28}" destId="{2C9B005B-F17D-44FB-8D85-758DD131428C}" srcOrd="0" destOrd="0" presId="urn:microsoft.com/office/officeart/2005/8/layout/hierarchy1"/>
    <dgm:cxn modelId="{BEC82F1C-D8C1-4B6C-9773-85DC3A645C56}" type="presParOf" srcId="{2C9B005B-F17D-44FB-8D85-758DD131428C}" destId="{FAA8EE2F-F30A-4A63-AAA9-5531379128C7}" srcOrd="0" destOrd="0" presId="urn:microsoft.com/office/officeart/2005/8/layout/hierarchy1"/>
    <dgm:cxn modelId="{A8BD852F-A129-42B3-8BA0-52316C98A242}" type="presParOf" srcId="{2C9B005B-F17D-44FB-8D85-758DD131428C}" destId="{50CF689F-F8CB-46AE-8A2C-C08816D3D3CF}" srcOrd="1" destOrd="0" presId="urn:microsoft.com/office/officeart/2005/8/layout/hierarchy1"/>
    <dgm:cxn modelId="{3383530D-ED92-4854-8531-E9663B55116A}" type="presParOf" srcId="{ED6AC28B-8A6F-4D2D-9B7F-68B056C3EC28}" destId="{70E7D9BC-FEA3-41B9-8DD8-00E256636924}" srcOrd="1" destOrd="0" presId="urn:microsoft.com/office/officeart/2005/8/layout/hierarchy1"/>
    <dgm:cxn modelId="{1A29180F-41FC-47A9-BA8E-589D6893F80C}" type="presParOf" srcId="{70E7D9BC-FEA3-41B9-8DD8-00E256636924}" destId="{B419A984-8570-4791-B59E-17B0198DFF38}" srcOrd="0" destOrd="0" presId="urn:microsoft.com/office/officeart/2005/8/layout/hierarchy1"/>
    <dgm:cxn modelId="{AF7DCDEC-FCF0-434F-B905-8EE36BCB5EEC}" type="presParOf" srcId="{70E7D9BC-FEA3-41B9-8DD8-00E256636924}" destId="{D18F98B6-A89E-43BE-BB3E-47BCB5E4ACD2}" srcOrd="1" destOrd="0" presId="urn:microsoft.com/office/officeart/2005/8/layout/hierarchy1"/>
    <dgm:cxn modelId="{0C4F2579-2B08-4F65-BB9E-AD0AE15C58FE}" type="presParOf" srcId="{D18F98B6-A89E-43BE-BB3E-47BCB5E4ACD2}" destId="{D0F035CA-AA16-45A5-B5F6-F8AFCEBFAEA7}" srcOrd="0" destOrd="0" presId="urn:microsoft.com/office/officeart/2005/8/layout/hierarchy1"/>
    <dgm:cxn modelId="{C35885E6-B2A4-4DB0-ABD2-F2F206612023}" type="presParOf" srcId="{D0F035CA-AA16-45A5-B5F6-F8AFCEBFAEA7}" destId="{B91CCD5D-6DF2-46E0-AAAA-D37BC4F85668}" srcOrd="0" destOrd="0" presId="urn:microsoft.com/office/officeart/2005/8/layout/hierarchy1"/>
    <dgm:cxn modelId="{F2DA7026-AC0A-4830-BC97-217D59A531E7}" type="presParOf" srcId="{D0F035CA-AA16-45A5-B5F6-F8AFCEBFAEA7}" destId="{A37392CC-683E-4A6B-A50E-33E5D7C3B7CE}" srcOrd="1" destOrd="0" presId="urn:microsoft.com/office/officeart/2005/8/layout/hierarchy1"/>
    <dgm:cxn modelId="{06C32940-E04E-425B-AD8A-2E54C4C8FCF8}" type="presParOf" srcId="{D18F98B6-A89E-43BE-BB3E-47BCB5E4ACD2}" destId="{72A22F9E-9EF1-4A44-8D88-86A5033B5DB4}" srcOrd="1" destOrd="0" presId="urn:microsoft.com/office/officeart/2005/8/layout/hierarchy1"/>
    <dgm:cxn modelId="{2775442F-2A4D-4C4D-A9B7-38F530E1827A}" type="presParOf" srcId="{72A22F9E-9EF1-4A44-8D88-86A5033B5DB4}" destId="{B2A60789-0240-4F28-994F-208BAAF71809}" srcOrd="0" destOrd="0" presId="urn:microsoft.com/office/officeart/2005/8/layout/hierarchy1"/>
    <dgm:cxn modelId="{1508C571-8F1E-4704-BFD0-CC8DACE89F0B}" type="presParOf" srcId="{72A22F9E-9EF1-4A44-8D88-86A5033B5DB4}" destId="{57A2AD05-67AD-45C1-A481-0FAB921CBFBF}" srcOrd="1" destOrd="0" presId="urn:microsoft.com/office/officeart/2005/8/layout/hierarchy1"/>
    <dgm:cxn modelId="{C8AC4E8D-4837-4556-99FB-CDCA91C89EEA}" type="presParOf" srcId="{57A2AD05-67AD-45C1-A481-0FAB921CBFBF}" destId="{35AA8F7C-83BE-4FA4-A65B-5593EC66143B}" srcOrd="0" destOrd="0" presId="urn:microsoft.com/office/officeart/2005/8/layout/hierarchy1"/>
    <dgm:cxn modelId="{2D66728B-B944-45F6-92DF-7734792A0AFE}" type="presParOf" srcId="{35AA8F7C-83BE-4FA4-A65B-5593EC66143B}" destId="{A03D26BA-6E0A-4773-9B71-D0A45DD870C5}" srcOrd="0" destOrd="0" presId="urn:microsoft.com/office/officeart/2005/8/layout/hierarchy1"/>
    <dgm:cxn modelId="{52F4519E-597E-455F-89BE-37901E838B9E}" type="presParOf" srcId="{35AA8F7C-83BE-4FA4-A65B-5593EC66143B}" destId="{76505D4A-59F4-4935-9533-77EC5A2B123A}" srcOrd="1" destOrd="0" presId="urn:microsoft.com/office/officeart/2005/8/layout/hierarchy1"/>
    <dgm:cxn modelId="{E59D6098-52E3-4FCF-A6B1-3A92E2B40090}" type="presParOf" srcId="{57A2AD05-67AD-45C1-A481-0FAB921CBFBF}" destId="{34F142E9-6A75-4E2C-92A7-C38B25CF2943}" srcOrd="1" destOrd="0" presId="urn:microsoft.com/office/officeart/2005/8/layout/hierarchy1"/>
    <dgm:cxn modelId="{BDD0C9B1-1BE0-4ED1-B813-ABFF7B6E6559}" type="presParOf" srcId="{72A22F9E-9EF1-4A44-8D88-86A5033B5DB4}" destId="{918278FF-A901-48FA-9370-A6C2CD574240}" srcOrd="2" destOrd="0" presId="urn:microsoft.com/office/officeart/2005/8/layout/hierarchy1"/>
    <dgm:cxn modelId="{B1CB241C-65A3-4B25-A4AF-39A99E7CF907}" type="presParOf" srcId="{72A22F9E-9EF1-4A44-8D88-86A5033B5DB4}" destId="{8840428E-72BE-43B4-91F7-FA7A5951D200}" srcOrd="3" destOrd="0" presId="urn:microsoft.com/office/officeart/2005/8/layout/hierarchy1"/>
    <dgm:cxn modelId="{2E30CA57-F6C1-4240-BFC3-741BB8E5307D}" type="presParOf" srcId="{8840428E-72BE-43B4-91F7-FA7A5951D200}" destId="{6287B5C6-BA71-4DC4-AE95-146CFEC0429A}" srcOrd="0" destOrd="0" presId="urn:microsoft.com/office/officeart/2005/8/layout/hierarchy1"/>
    <dgm:cxn modelId="{D69E528C-F9B4-45F3-A6F4-6943976FB23B}" type="presParOf" srcId="{6287B5C6-BA71-4DC4-AE95-146CFEC0429A}" destId="{4EB377A0-FA98-4F47-B6AC-2DE399F65B59}" srcOrd="0" destOrd="0" presId="urn:microsoft.com/office/officeart/2005/8/layout/hierarchy1"/>
    <dgm:cxn modelId="{FB08DFD3-7D75-4048-B436-8B67F09F7FAF}" type="presParOf" srcId="{6287B5C6-BA71-4DC4-AE95-146CFEC0429A}" destId="{FA075E99-AE2B-4835-AAB7-C7EC7B3784DD}" srcOrd="1" destOrd="0" presId="urn:microsoft.com/office/officeart/2005/8/layout/hierarchy1"/>
    <dgm:cxn modelId="{30C6BAAC-221F-4C31-9DB0-F191DE073C36}" type="presParOf" srcId="{8840428E-72BE-43B4-91F7-FA7A5951D200}" destId="{80EC5EEB-FA28-4291-A544-2DC2E790F1E1}" srcOrd="1" destOrd="0" presId="urn:microsoft.com/office/officeart/2005/8/layout/hierarchy1"/>
    <dgm:cxn modelId="{18A375BD-2244-48B9-B378-8A7CB3B4145A}" type="presParOf" srcId="{70E7D9BC-FEA3-41B9-8DD8-00E256636924}" destId="{19CD4F30-9251-477E-95F6-66ED5A10642E}" srcOrd="2" destOrd="0" presId="urn:microsoft.com/office/officeart/2005/8/layout/hierarchy1"/>
    <dgm:cxn modelId="{35D083C5-3998-434E-9C4F-9379F96D1A37}" type="presParOf" srcId="{70E7D9BC-FEA3-41B9-8DD8-00E256636924}" destId="{AEF88441-2D72-4595-9FF3-D0E3F2BFD2A5}" srcOrd="3" destOrd="0" presId="urn:microsoft.com/office/officeart/2005/8/layout/hierarchy1"/>
    <dgm:cxn modelId="{A5A44400-5AD6-4D89-8569-1BD25D938C1D}" type="presParOf" srcId="{AEF88441-2D72-4595-9FF3-D0E3F2BFD2A5}" destId="{7AE351DF-321B-4DC5-A902-9F172CAD5A5B}" srcOrd="0" destOrd="0" presId="urn:microsoft.com/office/officeart/2005/8/layout/hierarchy1"/>
    <dgm:cxn modelId="{859BBEA4-8F6D-45AA-903B-BFFABF6B44C7}" type="presParOf" srcId="{7AE351DF-321B-4DC5-A902-9F172CAD5A5B}" destId="{ED515CF0-886E-4856-9966-0C1108607470}" srcOrd="0" destOrd="0" presId="urn:microsoft.com/office/officeart/2005/8/layout/hierarchy1"/>
    <dgm:cxn modelId="{D94A1C39-123A-40AD-BC16-81F521AB2175}" type="presParOf" srcId="{7AE351DF-321B-4DC5-A902-9F172CAD5A5B}" destId="{FE38A056-13F7-4532-B64E-B33B15EA64FE}" srcOrd="1" destOrd="0" presId="urn:microsoft.com/office/officeart/2005/8/layout/hierarchy1"/>
    <dgm:cxn modelId="{0B2E1D85-17C5-4662-AB0F-042CFEB57542}" type="presParOf" srcId="{AEF88441-2D72-4595-9FF3-D0E3F2BFD2A5}" destId="{90A89725-4BF8-4998-B568-831A68293BDF}" srcOrd="1" destOrd="0" presId="urn:microsoft.com/office/officeart/2005/8/layout/hierarchy1"/>
    <dgm:cxn modelId="{985B4B17-F8F6-4741-875E-260F43FDBB92}" type="presParOf" srcId="{90A89725-4BF8-4998-B568-831A68293BDF}" destId="{1F8D850B-A107-4C42-8C23-B4D2CD90BB92}" srcOrd="0" destOrd="0" presId="urn:microsoft.com/office/officeart/2005/8/layout/hierarchy1"/>
    <dgm:cxn modelId="{C4DF8C71-3CD7-4889-B55E-3342AA16A4EE}" type="presParOf" srcId="{90A89725-4BF8-4998-B568-831A68293BDF}" destId="{99F9484A-1DDE-41D9-BC59-8968A30BC3BD}" srcOrd="1" destOrd="0" presId="urn:microsoft.com/office/officeart/2005/8/layout/hierarchy1"/>
    <dgm:cxn modelId="{20D2394F-3382-4C66-B54B-37DD3BA9DB85}" type="presParOf" srcId="{99F9484A-1DDE-41D9-BC59-8968A30BC3BD}" destId="{027D0AEF-D5EC-45AA-9999-B4488305EBA1}" srcOrd="0" destOrd="0" presId="urn:microsoft.com/office/officeart/2005/8/layout/hierarchy1"/>
    <dgm:cxn modelId="{EF7F0B5F-8DA1-44D6-9DFF-CF9C14FC315A}" type="presParOf" srcId="{027D0AEF-D5EC-45AA-9999-B4488305EBA1}" destId="{E38FCDA6-FA74-411F-9784-5D2EC8E64725}" srcOrd="0" destOrd="0" presId="urn:microsoft.com/office/officeart/2005/8/layout/hierarchy1"/>
    <dgm:cxn modelId="{93A9A5E2-1C15-4F7E-A3A6-1A7D77089F42}" type="presParOf" srcId="{027D0AEF-D5EC-45AA-9999-B4488305EBA1}" destId="{BC80C17E-2910-43E1-8C5D-B435FC3CF783}" srcOrd="1" destOrd="0" presId="urn:microsoft.com/office/officeart/2005/8/layout/hierarchy1"/>
    <dgm:cxn modelId="{756C977F-B846-49F5-BCF4-9FB57F144E5E}" type="presParOf" srcId="{99F9484A-1DDE-41D9-BC59-8968A30BC3BD}" destId="{038ACCB5-66C1-431F-9334-698E5F1086B8}" srcOrd="1" destOrd="0" presId="urn:microsoft.com/office/officeart/2005/8/layout/hierarchy1"/>
    <dgm:cxn modelId="{15F612FA-001D-40DA-A995-568113CBA580}" type="presParOf" srcId="{90A89725-4BF8-4998-B568-831A68293BDF}" destId="{FCBAC2FD-90CB-456D-9BD6-00B44BFFF912}" srcOrd="2" destOrd="0" presId="urn:microsoft.com/office/officeart/2005/8/layout/hierarchy1"/>
    <dgm:cxn modelId="{E89300B1-9DB7-464C-9260-5B7EBBEF6047}" type="presParOf" srcId="{90A89725-4BF8-4998-B568-831A68293BDF}" destId="{3CC090CC-EC6B-44AC-9D68-6CFCDC9E1430}" srcOrd="3" destOrd="0" presId="urn:microsoft.com/office/officeart/2005/8/layout/hierarchy1"/>
    <dgm:cxn modelId="{4B2A1DD6-3559-4079-A733-F3E0DD098AD5}" type="presParOf" srcId="{3CC090CC-EC6B-44AC-9D68-6CFCDC9E1430}" destId="{02154E79-D24A-427F-B09A-3321B4CE0227}" srcOrd="0" destOrd="0" presId="urn:microsoft.com/office/officeart/2005/8/layout/hierarchy1"/>
    <dgm:cxn modelId="{653CE1EA-7591-4742-B44E-DC68DB88E121}" type="presParOf" srcId="{02154E79-D24A-427F-B09A-3321B4CE0227}" destId="{8435C60B-59C6-470D-9452-4B3AB4516F80}" srcOrd="0" destOrd="0" presId="urn:microsoft.com/office/officeart/2005/8/layout/hierarchy1"/>
    <dgm:cxn modelId="{DCA3B7D3-652D-4680-8C40-4F54FD197E62}" type="presParOf" srcId="{02154E79-D24A-427F-B09A-3321B4CE0227}" destId="{EC30AD9E-67B2-4495-B268-EEBA292E216C}" srcOrd="1" destOrd="0" presId="urn:microsoft.com/office/officeart/2005/8/layout/hierarchy1"/>
    <dgm:cxn modelId="{4F0CC357-E339-412E-9FA3-5D42B0A63D96}" type="presParOf" srcId="{3CC090CC-EC6B-44AC-9D68-6CFCDC9E1430}" destId="{A2B18D0B-CA4B-486A-8CB4-784EFE7CBF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1.xml><?xml version="1.0" encoding="utf-8"?>
<dgm:dataModel xmlns:dgm="http://schemas.openxmlformats.org/drawingml/2006/diagram" xmlns:a="http://schemas.openxmlformats.org/drawingml/2006/main">
  <dgm:ptLst>
    <dgm:pt modelId="{18014ECA-C913-431F-AA83-2F65E262AAF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39EC2AF-183C-4D98-A91D-5EB42102CC9B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Para el cumplimiento de sus determinaciones el INAI y los Organismos garantes podrán imponer:</a:t>
          </a:r>
        </a:p>
      </dgm:t>
    </dgm:pt>
    <dgm:pt modelId="{2D19A7AD-ABF0-4548-957F-FCE4FC9B3C7C}" type="parTrans" cxnId="{B3B4121A-717E-41E6-87C3-47BF8EF6387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73CD937-B301-42E9-84D9-C49ACA6C32F6}" type="sibTrans" cxnId="{B3B4121A-717E-41E6-87C3-47BF8EF6387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B87045D-03BA-4129-ABFB-279EBE99A52E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Amonestación </a:t>
          </a:r>
        </a:p>
        <a:p>
          <a:pPr rtl="0"/>
          <a:r>
            <a:rPr lang="es-MX" sz="2800" dirty="0">
              <a:latin typeface="Arial Narrow" panose="020B0606020202030204" pitchFamily="34" charset="0"/>
            </a:rPr>
            <a:t>pública</a:t>
          </a:r>
        </a:p>
      </dgm:t>
    </dgm:pt>
    <dgm:pt modelId="{2B14540B-B5BC-40C6-820D-BEAD962DEB55}" type="parTrans" cxnId="{44CF3E27-D375-4F49-9E26-CACE6EE52B1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D2B9700-8158-4573-863F-792657B0F242}" type="sibTrans" cxnId="{44CF3E27-D375-4F49-9E26-CACE6EE52B1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406B1CB-0A76-46DA-9845-C4A4CEDBF8E4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Multa</a:t>
          </a:r>
        </a:p>
      </dgm:t>
    </dgm:pt>
    <dgm:pt modelId="{2D6315D8-441B-4F2A-A05A-FE4CD5ADD460}" type="parTrans" cxnId="{6DC1E46C-FA54-44BF-9884-2CA5EB2ED17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4E7AA011-727C-4C3D-89CB-9EECDA7A3D02}" type="sibTrans" cxnId="{6DC1E46C-FA54-44BF-9884-2CA5EB2ED17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8593061-737F-4FB5-84B7-58211538185D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Equivalente a la cantidad de 150 hasta 1500 veces el valor diario de la UMA</a:t>
          </a:r>
        </a:p>
      </dgm:t>
    </dgm:pt>
    <dgm:pt modelId="{169FF747-ECB8-439A-8F7F-791F52F36516}" type="parTrans" cxnId="{FC2BBDAA-196B-4691-90A4-FDDD5FA64DF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BEF2116D-6406-4698-A8D5-EDB548CE2EB4}" type="sibTrans" cxnId="{FC2BBDAA-196B-4691-90A4-FDDD5FA64DF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78F4833-C5F6-49AB-8B74-11ACA65E24D7}" type="pres">
      <dgm:prSet presAssocID="{18014ECA-C913-431F-AA83-2F65E262AAF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F697FF4-5693-4038-90E9-E3BDBE7B486F}" type="pres">
      <dgm:prSet presAssocID="{18014ECA-C913-431F-AA83-2F65E262AAF6}" presName="hierFlow" presStyleCnt="0"/>
      <dgm:spPr/>
    </dgm:pt>
    <dgm:pt modelId="{2224F8AD-1D7D-4C65-9174-8ABFDCEEAC38}" type="pres">
      <dgm:prSet presAssocID="{18014ECA-C913-431F-AA83-2F65E262AAF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A2AAB3E-1156-462F-B7FA-1D0C37ACE422}" type="pres">
      <dgm:prSet presAssocID="{C39EC2AF-183C-4D98-A91D-5EB42102CC9B}" presName="Name14" presStyleCnt="0"/>
      <dgm:spPr/>
    </dgm:pt>
    <dgm:pt modelId="{9EEFB828-8CB2-4B47-B394-D6A6F95227F9}" type="pres">
      <dgm:prSet presAssocID="{C39EC2AF-183C-4D98-A91D-5EB42102CC9B}" presName="level1Shape" presStyleLbl="node0" presStyleIdx="0" presStyleCnt="1" custScaleX="18220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B94B32C-90CA-4663-A4F2-B43CCBC9F50E}" type="pres">
      <dgm:prSet presAssocID="{C39EC2AF-183C-4D98-A91D-5EB42102CC9B}" presName="hierChild2" presStyleCnt="0"/>
      <dgm:spPr/>
    </dgm:pt>
    <dgm:pt modelId="{95665D06-6B37-42B5-9F71-0A33DBA059E8}" type="pres">
      <dgm:prSet presAssocID="{2B14540B-B5BC-40C6-820D-BEAD962DEB55}" presName="Name19" presStyleLbl="parChTrans1D2" presStyleIdx="0" presStyleCnt="2"/>
      <dgm:spPr/>
      <dgm:t>
        <a:bodyPr/>
        <a:lstStyle/>
        <a:p>
          <a:endParaRPr lang="es-MX"/>
        </a:p>
      </dgm:t>
    </dgm:pt>
    <dgm:pt modelId="{83811943-C890-4458-BA8B-E31DA5915BBA}" type="pres">
      <dgm:prSet presAssocID="{FB87045D-03BA-4129-ABFB-279EBE99A52E}" presName="Name21" presStyleCnt="0"/>
      <dgm:spPr/>
    </dgm:pt>
    <dgm:pt modelId="{195439EF-4AC7-435C-A6D7-0728C9C9FADD}" type="pres">
      <dgm:prSet presAssocID="{FB87045D-03BA-4129-ABFB-279EBE99A52E}" presName="level2Shape" presStyleLbl="node2" presStyleIdx="0" presStyleCnt="2" custScaleX="100984"/>
      <dgm:spPr/>
      <dgm:t>
        <a:bodyPr/>
        <a:lstStyle/>
        <a:p>
          <a:endParaRPr lang="es-MX"/>
        </a:p>
      </dgm:t>
    </dgm:pt>
    <dgm:pt modelId="{32E26F69-A94A-4A08-868D-8658502C3DC2}" type="pres">
      <dgm:prSet presAssocID="{FB87045D-03BA-4129-ABFB-279EBE99A52E}" presName="hierChild3" presStyleCnt="0"/>
      <dgm:spPr/>
    </dgm:pt>
    <dgm:pt modelId="{F1D54DB9-8C23-4704-94B2-AAC1331F130C}" type="pres">
      <dgm:prSet presAssocID="{2D6315D8-441B-4F2A-A05A-FE4CD5ADD460}" presName="Name19" presStyleLbl="parChTrans1D2" presStyleIdx="1" presStyleCnt="2"/>
      <dgm:spPr/>
      <dgm:t>
        <a:bodyPr/>
        <a:lstStyle/>
        <a:p>
          <a:endParaRPr lang="es-MX"/>
        </a:p>
      </dgm:t>
    </dgm:pt>
    <dgm:pt modelId="{07C99654-6EBB-4578-BB44-34BCA3192F5C}" type="pres">
      <dgm:prSet presAssocID="{A406B1CB-0A76-46DA-9845-C4A4CEDBF8E4}" presName="Name21" presStyleCnt="0"/>
      <dgm:spPr/>
    </dgm:pt>
    <dgm:pt modelId="{3633F7DD-E2A2-4631-A86E-65A71DE50CA2}" type="pres">
      <dgm:prSet presAssocID="{A406B1CB-0A76-46DA-9845-C4A4CEDBF8E4}" presName="level2Shape" presStyleLbl="node2" presStyleIdx="1" presStyleCnt="2"/>
      <dgm:spPr/>
      <dgm:t>
        <a:bodyPr/>
        <a:lstStyle/>
        <a:p>
          <a:endParaRPr lang="es-MX"/>
        </a:p>
      </dgm:t>
    </dgm:pt>
    <dgm:pt modelId="{E78F1BED-BA0E-4DFB-A155-054D248305EE}" type="pres">
      <dgm:prSet presAssocID="{A406B1CB-0A76-46DA-9845-C4A4CEDBF8E4}" presName="hierChild3" presStyleCnt="0"/>
      <dgm:spPr/>
    </dgm:pt>
    <dgm:pt modelId="{7D114E48-DB9D-4957-8C70-7DF687E498BF}" type="pres">
      <dgm:prSet presAssocID="{169FF747-ECB8-439A-8F7F-791F52F36516}" presName="Name19" presStyleLbl="parChTrans1D3" presStyleIdx="0" presStyleCnt="1"/>
      <dgm:spPr/>
      <dgm:t>
        <a:bodyPr/>
        <a:lstStyle/>
        <a:p>
          <a:endParaRPr lang="es-MX"/>
        </a:p>
      </dgm:t>
    </dgm:pt>
    <dgm:pt modelId="{FA3F8481-27AD-4B02-94D0-4A5EBB056885}" type="pres">
      <dgm:prSet presAssocID="{08593061-737F-4FB5-84B7-58211538185D}" presName="Name21" presStyleCnt="0"/>
      <dgm:spPr/>
    </dgm:pt>
    <dgm:pt modelId="{82950A67-AD91-4062-8D0B-10E6568A5486}" type="pres">
      <dgm:prSet presAssocID="{08593061-737F-4FB5-84B7-58211538185D}" presName="level2Shape" presStyleLbl="node3" presStyleIdx="0" presStyleCnt="1"/>
      <dgm:spPr/>
      <dgm:t>
        <a:bodyPr/>
        <a:lstStyle/>
        <a:p>
          <a:endParaRPr lang="es-MX"/>
        </a:p>
      </dgm:t>
    </dgm:pt>
    <dgm:pt modelId="{967AD06C-1F56-47A5-8500-C33408A94587}" type="pres">
      <dgm:prSet presAssocID="{08593061-737F-4FB5-84B7-58211538185D}" presName="hierChild3" presStyleCnt="0"/>
      <dgm:spPr/>
    </dgm:pt>
    <dgm:pt modelId="{AA504AF7-39B2-4879-8810-855948E5047A}" type="pres">
      <dgm:prSet presAssocID="{18014ECA-C913-431F-AA83-2F65E262AAF6}" presName="bgShapesFlow" presStyleCnt="0"/>
      <dgm:spPr/>
    </dgm:pt>
  </dgm:ptLst>
  <dgm:cxnLst>
    <dgm:cxn modelId="{18AED68E-5BDC-419A-BD6D-F72F3BB4658D}" type="presOf" srcId="{18014ECA-C913-431F-AA83-2F65E262AAF6}" destId="{C78F4833-C5F6-49AB-8B74-11ACA65E24D7}" srcOrd="0" destOrd="0" presId="urn:microsoft.com/office/officeart/2005/8/layout/hierarchy6"/>
    <dgm:cxn modelId="{F41E5926-D4B2-46AD-B320-6647D0C14AEC}" type="presOf" srcId="{08593061-737F-4FB5-84B7-58211538185D}" destId="{82950A67-AD91-4062-8D0B-10E6568A5486}" srcOrd="0" destOrd="0" presId="urn:microsoft.com/office/officeart/2005/8/layout/hierarchy6"/>
    <dgm:cxn modelId="{AA73EB2C-2FC6-4C5A-BC7B-767FCE8A7398}" type="presOf" srcId="{FB87045D-03BA-4129-ABFB-279EBE99A52E}" destId="{195439EF-4AC7-435C-A6D7-0728C9C9FADD}" srcOrd="0" destOrd="0" presId="urn:microsoft.com/office/officeart/2005/8/layout/hierarchy6"/>
    <dgm:cxn modelId="{B3B4121A-717E-41E6-87C3-47BF8EF6387A}" srcId="{18014ECA-C913-431F-AA83-2F65E262AAF6}" destId="{C39EC2AF-183C-4D98-A91D-5EB42102CC9B}" srcOrd="0" destOrd="0" parTransId="{2D19A7AD-ABF0-4548-957F-FCE4FC9B3C7C}" sibTransId="{873CD937-B301-42E9-84D9-C49ACA6C32F6}"/>
    <dgm:cxn modelId="{FC2BBDAA-196B-4691-90A4-FDDD5FA64DFB}" srcId="{A406B1CB-0A76-46DA-9845-C4A4CEDBF8E4}" destId="{08593061-737F-4FB5-84B7-58211538185D}" srcOrd="0" destOrd="0" parTransId="{169FF747-ECB8-439A-8F7F-791F52F36516}" sibTransId="{BEF2116D-6406-4698-A8D5-EDB548CE2EB4}"/>
    <dgm:cxn modelId="{684FEA3F-7B9F-4A21-BADF-D254911CC115}" type="presOf" srcId="{2B14540B-B5BC-40C6-820D-BEAD962DEB55}" destId="{95665D06-6B37-42B5-9F71-0A33DBA059E8}" srcOrd="0" destOrd="0" presId="urn:microsoft.com/office/officeart/2005/8/layout/hierarchy6"/>
    <dgm:cxn modelId="{6DC1E46C-FA54-44BF-9884-2CA5EB2ED175}" srcId="{C39EC2AF-183C-4D98-A91D-5EB42102CC9B}" destId="{A406B1CB-0A76-46DA-9845-C4A4CEDBF8E4}" srcOrd="1" destOrd="0" parTransId="{2D6315D8-441B-4F2A-A05A-FE4CD5ADD460}" sibTransId="{4E7AA011-727C-4C3D-89CB-9EECDA7A3D02}"/>
    <dgm:cxn modelId="{44CF3E27-D375-4F49-9E26-CACE6EE52B11}" srcId="{C39EC2AF-183C-4D98-A91D-5EB42102CC9B}" destId="{FB87045D-03BA-4129-ABFB-279EBE99A52E}" srcOrd="0" destOrd="0" parTransId="{2B14540B-B5BC-40C6-820D-BEAD962DEB55}" sibTransId="{AD2B9700-8158-4573-863F-792657B0F242}"/>
    <dgm:cxn modelId="{D8A4054E-CC48-4157-88AE-09113CD56915}" type="presOf" srcId="{2D6315D8-441B-4F2A-A05A-FE4CD5ADD460}" destId="{F1D54DB9-8C23-4704-94B2-AAC1331F130C}" srcOrd="0" destOrd="0" presId="urn:microsoft.com/office/officeart/2005/8/layout/hierarchy6"/>
    <dgm:cxn modelId="{3D95CAC6-C200-40EF-A734-4BE66E3F6D5F}" type="presOf" srcId="{A406B1CB-0A76-46DA-9845-C4A4CEDBF8E4}" destId="{3633F7DD-E2A2-4631-A86E-65A71DE50CA2}" srcOrd="0" destOrd="0" presId="urn:microsoft.com/office/officeart/2005/8/layout/hierarchy6"/>
    <dgm:cxn modelId="{B4DB4A92-E2D6-46BA-BA63-7B64800554DD}" type="presOf" srcId="{169FF747-ECB8-439A-8F7F-791F52F36516}" destId="{7D114E48-DB9D-4957-8C70-7DF687E498BF}" srcOrd="0" destOrd="0" presId="urn:microsoft.com/office/officeart/2005/8/layout/hierarchy6"/>
    <dgm:cxn modelId="{3D3BDCD6-D876-44D4-8562-8E53DCB57DAF}" type="presOf" srcId="{C39EC2AF-183C-4D98-A91D-5EB42102CC9B}" destId="{9EEFB828-8CB2-4B47-B394-D6A6F95227F9}" srcOrd="0" destOrd="0" presId="urn:microsoft.com/office/officeart/2005/8/layout/hierarchy6"/>
    <dgm:cxn modelId="{BD48F608-B87D-45A1-B7EE-54D26869B8A1}" type="presParOf" srcId="{C78F4833-C5F6-49AB-8B74-11ACA65E24D7}" destId="{BF697FF4-5693-4038-90E9-E3BDBE7B486F}" srcOrd="0" destOrd="0" presId="urn:microsoft.com/office/officeart/2005/8/layout/hierarchy6"/>
    <dgm:cxn modelId="{EADBC9F6-4585-4C82-ACDC-020A8C99CD10}" type="presParOf" srcId="{BF697FF4-5693-4038-90E9-E3BDBE7B486F}" destId="{2224F8AD-1D7D-4C65-9174-8ABFDCEEAC38}" srcOrd="0" destOrd="0" presId="urn:microsoft.com/office/officeart/2005/8/layout/hierarchy6"/>
    <dgm:cxn modelId="{B4CAD98A-1BB4-42AB-9112-AEC3A5216C05}" type="presParOf" srcId="{2224F8AD-1D7D-4C65-9174-8ABFDCEEAC38}" destId="{8A2AAB3E-1156-462F-B7FA-1D0C37ACE422}" srcOrd="0" destOrd="0" presId="urn:microsoft.com/office/officeart/2005/8/layout/hierarchy6"/>
    <dgm:cxn modelId="{B7EE5EA0-29B5-4522-9B00-65C5B2823BC1}" type="presParOf" srcId="{8A2AAB3E-1156-462F-B7FA-1D0C37ACE422}" destId="{9EEFB828-8CB2-4B47-B394-D6A6F95227F9}" srcOrd="0" destOrd="0" presId="urn:microsoft.com/office/officeart/2005/8/layout/hierarchy6"/>
    <dgm:cxn modelId="{822B9FE2-5C7E-474A-9A21-49B890234E28}" type="presParOf" srcId="{8A2AAB3E-1156-462F-B7FA-1D0C37ACE422}" destId="{FB94B32C-90CA-4663-A4F2-B43CCBC9F50E}" srcOrd="1" destOrd="0" presId="urn:microsoft.com/office/officeart/2005/8/layout/hierarchy6"/>
    <dgm:cxn modelId="{D5E0358F-91A4-40FE-AE7C-474D478454AF}" type="presParOf" srcId="{FB94B32C-90CA-4663-A4F2-B43CCBC9F50E}" destId="{95665D06-6B37-42B5-9F71-0A33DBA059E8}" srcOrd="0" destOrd="0" presId="urn:microsoft.com/office/officeart/2005/8/layout/hierarchy6"/>
    <dgm:cxn modelId="{B01AA32F-CAF6-4418-AC19-45F97C22B574}" type="presParOf" srcId="{FB94B32C-90CA-4663-A4F2-B43CCBC9F50E}" destId="{83811943-C890-4458-BA8B-E31DA5915BBA}" srcOrd="1" destOrd="0" presId="urn:microsoft.com/office/officeart/2005/8/layout/hierarchy6"/>
    <dgm:cxn modelId="{B2489091-AC8C-4C4D-B18D-5C86AAD1C6D9}" type="presParOf" srcId="{83811943-C890-4458-BA8B-E31DA5915BBA}" destId="{195439EF-4AC7-435C-A6D7-0728C9C9FADD}" srcOrd="0" destOrd="0" presId="urn:microsoft.com/office/officeart/2005/8/layout/hierarchy6"/>
    <dgm:cxn modelId="{5D821857-B0AD-41EB-AF0A-5203D6EB4946}" type="presParOf" srcId="{83811943-C890-4458-BA8B-E31DA5915BBA}" destId="{32E26F69-A94A-4A08-868D-8658502C3DC2}" srcOrd="1" destOrd="0" presId="urn:microsoft.com/office/officeart/2005/8/layout/hierarchy6"/>
    <dgm:cxn modelId="{6F7B8BCD-12BF-4E2E-A415-77C63EA354B9}" type="presParOf" srcId="{FB94B32C-90CA-4663-A4F2-B43CCBC9F50E}" destId="{F1D54DB9-8C23-4704-94B2-AAC1331F130C}" srcOrd="2" destOrd="0" presId="urn:microsoft.com/office/officeart/2005/8/layout/hierarchy6"/>
    <dgm:cxn modelId="{0995FF3E-B208-47F7-A44B-908D41886BC2}" type="presParOf" srcId="{FB94B32C-90CA-4663-A4F2-B43CCBC9F50E}" destId="{07C99654-6EBB-4578-BB44-34BCA3192F5C}" srcOrd="3" destOrd="0" presId="urn:microsoft.com/office/officeart/2005/8/layout/hierarchy6"/>
    <dgm:cxn modelId="{047DDE6A-9009-4BF2-9981-ADA7F6D3F286}" type="presParOf" srcId="{07C99654-6EBB-4578-BB44-34BCA3192F5C}" destId="{3633F7DD-E2A2-4631-A86E-65A71DE50CA2}" srcOrd="0" destOrd="0" presId="urn:microsoft.com/office/officeart/2005/8/layout/hierarchy6"/>
    <dgm:cxn modelId="{876863E1-7A08-4329-824D-45D7CDD1CDED}" type="presParOf" srcId="{07C99654-6EBB-4578-BB44-34BCA3192F5C}" destId="{E78F1BED-BA0E-4DFB-A155-054D248305EE}" srcOrd="1" destOrd="0" presId="urn:microsoft.com/office/officeart/2005/8/layout/hierarchy6"/>
    <dgm:cxn modelId="{E9D91637-CD11-4D45-BEF8-79FB02F48A28}" type="presParOf" srcId="{E78F1BED-BA0E-4DFB-A155-054D248305EE}" destId="{7D114E48-DB9D-4957-8C70-7DF687E498BF}" srcOrd="0" destOrd="0" presId="urn:microsoft.com/office/officeart/2005/8/layout/hierarchy6"/>
    <dgm:cxn modelId="{7BCA26AB-F72F-43B1-A98C-E2A0B8F4EB11}" type="presParOf" srcId="{E78F1BED-BA0E-4DFB-A155-054D248305EE}" destId="{FA3F8481-27AD-4B02-94D0-4A5EBB056885}" srcOrd="1" destOrd="0" presId="urn:microsoft.com/office/officeart/2005/8/layout/hierarchy6"/>
    <dgm:cxn modelId="{0C557564-765D-471B-8ED2-2AEB163E9BD7}" type="presParOf" srcId="{FA3F8481-27AD-4B02-94D0-4A5EBB056885}" destId="{82950A67-AD91-4062-8D0B-10E6568A5486}" srcOrd="0" destOrd="0" presId="urn:microsoft.com/office/officeart/2005/8/layout/hierarchy6"/>
    <dgm:cxn modelId="{011DED44-3516-4967-8C0B-27EF9967C851}" type="presParOf" srcId="{FA3F8481-27AD-4B02-94D0-4A5EBB056885}" destId="{967AD06C-1F56-47A5-8500-C33408A94587}" srcOrd="1" destOrd="0" presId="urn:microsoft.com/office/officeart/2005/8/layout/hierarchy6"/>
    <dgm:cxn modelId="{11EF852A-A301-44EF-84B9-72D4AFC10F50}" type="presParOf" srcId="{C78F4833-C5F6-49AB-8B74-11ACA65E24D7}" destId="{AA504AF7-39B2-4879-8810-855948E5047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2.xml><?xml version="1.0" encoding="utf-8"?>
<dgm:dataModel xmlns:dgm="http://schemas.openxmlformats.org/drawingml/2006/diagram" xmlns:a="http://schemas.openxmlformats.org/drawingml/2006/main">
  <dgm:ptLst>
    <dgm:pt modelId="{A3A05C28-A44A-4CF4-B78F-C997D0DA4486}" type="doc">
      <dgm:prSet loTypeId="urn:microsoft.com/office/officeart/2009/3/layout/CircleRelationship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2AF8ECC-48D1-47FA-869D-715A8F8BA18E}">
      <dgm:prSet custT="1"/>
      <dgm:spPr>
        <a:gradFill flip="none" rotWithShape="1">
          <a:gsLst>
            <a:gs pos="68000">
              <a:srgbClr val="7030A0"/>
            </a:gs>
            <a:gs pos="41000">
              <a:srgbClr val="00B0F0"/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s-MX" sz="2800" b="1" dirty="0">
              <a:latin typeface="Arial Narrow" panose="020B0606020202030204" pitchFamily="34" charset="0"/>
            </a:rPr>
            <a:t>El incumplimiento de los responsables será difundido en los portales de obligaciones de transparencia</a:t>
          </a:r>
        </a:p>
      </dgm:t>
    </dgm:pt>
    <dgm:pt modelId="{9D9BE8AD-B145-4E7E-8BAB-EAB2EB542443}" type="parTrans" cxnId="{9DB01413-EC3E-4945-800F-EED7DDF5E893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C8E8754E-2B6E-44AD-96B0-8DEB7E6E8DEE}" type="sibTrans" cxnId="{9DB01413-EC3E-4945-800F-EED7DDF5E893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CB28602C-04C1-459E-97C2-32F3ACEC9B6B}" type="pres">
      <dgm:prSet presAssocID="{A3A05C28-A44A-4CF4-B78F-C997D0DA4486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723A5444-C62A-455A-955B-92F26E45AF73}" type="pres">
      <dgm:prSet presAssocID="{D2AF8ECC-48D1-47FA-869D-715A8F8BA18E}" presName="Parent" presStyleLbl="node0" presStyleIdx="0" presStyleCnt="1" custScaleX="107776" custScaleY="105923">
        <dgm:presLayoutVars>
          <dgm:chMax val="5"/>
          <dgm:chPref val="5"/>
        </dgm:presLayoutVars>
      </dgm:prSet>
      <dgm:spPr/>
      <dgm:t>
        <a:bodyPr/>
        <a:lstStyle/>
        <a:p>
          <a:endParaRPr lang="es-MX"/>
        </a:p>
      </dgm:t>
    </dgm:pt>
    <dgm:pt modelId="{84FC7B2B-1C56-423A-A239-E2AE45A35AC5}" type="pres">
      <dgm:prSet presAssocID="{D2AF8ECC-48D1-47FA-869D-715A8F8BA18E}" presName="Accent1" presStyleLbl="node1" presStyleIdx="0" presStyleCnt="6" custLinFactX="49373" custLinFactNeighborX="100000" custLinFactNeighborY="26529"/>
      <dgm:spPr/>
    </dgm:pt>
    <dgm:pt modelId="{E4499E0D-7BF2-4570-9B46-CD5BD38DC610}" type="pres">
      <dgm:prSet presAssocID="{D2AF8ECC-48D1-47FA-869D-715A8F8BA18E}" presName="Accent2" presStyleLbl="node1" presStyleIdx="1" presStyleCnt="6" custLinFactX="-87141" custLinFactNeighborX="-100000" custLinFactNeighborY="-65263"/>
      <dgm:spPr/>
    </dgm:pt>
    <dgm:pt modelId="{DEEB038F-D530-40E7-B1CE-86AA83639AF7}" type="pres">
      <dgm:prSet presAssocID="{D2AF8ECC-48D1-47FA-869D-715A8F8BA18E}" presName="Accent3" presStyleLbl="node1" presStyleIdx="2" presStyleCnt="6" custLinFactX="-79503" custLinFactY="22119" custLinFactNeighborX="-100000" custLinFactNeighborY="100000"/>
      <dgm:spPr/>
    </dgm:pt>
    <dgm:pt modelId="{62F856D6-177B-4CC8-BD5F-50D6A991BDD8}" type="pres">
      <dgm:prSet presAssocID="{D2AF8ECC-48D1-47FA-869D-715A8F8BA18E}" presName="Accent4" presStyleLbl="node1" presStyleIdx="3" presStyleCnt="6" custLinFactNeighborX="-11065" custLinFactNeighborY="-88163"/>
      <dgm:spPr/>
    </dgm:pt>
    <dgm:pt modelId="{760DF62F-AA3A-4157-917D-2CFAA5E559FF}" type="pres">
      <dgm:prSet presAssocID="{D2AF8ECC-48D1-47FA-869D-715A8F8BA18E}" presName="Accent5" presStyleLbl="node1" presStyleIdx="4" presStyleCnt="6" custLinFactX="-100000" custLinFactY="-21514" custLinFactNeighborX="-169265" custLinFactNeighborY="-100000"/>
      <dgm:spPr/>
    </dgm:pt>
    <dgm:pt modelId="{79A9575F-A21A-4A65-BE95-EC31DCA34925}" type="pres">
      <dgm:prSet presAssocID="{D2AF8ECC-48D1-47FA-869D-715A8F8BA18E}" presName="Accent6" presStyleLbl="node1" presStyleIdx="5" presStyleCnt="6" custLinFactNeighborX="-99299" custLinFactNeighborY="-85997"/>
      <dgm:spPr/>
    </dgm:pt>
  </dgm:ptLst>
  <dgm:cxnLst>
    <dgm:cxn modelId="{5CD31D3F-CB33-42D5-9CE6-138020D2C102}" type="presOf" srcId="{A3A05C28-A44A-4CF4-B78F-C997D0DA4486}" destId="{CB28602C-04C1-459E-97C2-32F3ACEC9B6B}" srcOrd="0" destOrd="0" presId="urn:microsoft.com/office/officeart/2009/3/layout/CircleRelationship"/>
    <dgm:cxn modelId="{30E53038-86E0-4B09-B958-E15B79ADE33C}" type="presOf" srcId="{D2AF8ECC-48D1-47FA-869D-715A8F8BA18E}" destId="{723A5444-C62A-455A-955B-92F26E45AF73}" srcOrd="0" destOrd="0" presId="urn:microsoft.com/office/officeart/2009/3/layout/CircleRelationship"/>
    <dgm:cxn modelId="{9DB01413-EC3E-4945-800F-EED7DDF5E893}" srcId="{A3A05C28-A44A-4CF4-B78F-C997D0DA4486}" destId="{D2AF8ECC-48D1-47FA-869D-715A8F8BA18E}" srcOrd="0" destOrd="0" parTransId="{9D9BE8AD-B145-4E7E-8BAB-EAB2EB542443}" sibTransId="{C8E8754E-2B6E-44AD-96B0-8DEB7E6E8DEE}"/>
    <dgm:cxn modelId="{8F500E4B-837B-4331-8F77-49D6281DD546}" type="presParOf" srcId="{CB28602C-04C1-459E-97C2-32F3ACEC9B6B}" destId="{723A5444-C62A-455A-955B-92F26E45AF73}" srcOrd="0" destOrd="0" presId="urn:microsoft.com/office/officeart/2009/3/layout/CircleRelationship"/>
    <dgm:cxn modelId="{2B7988E8-4BF0-4237-BC1F-BC4A71C8FB92}" type="presParOf" srcId="{CB28602C-04C1-459E-97C2-32F3ACEC9B6B}" destId="{84FC7B2B-1C56-423A-A239-E2AE45A35AC5}" srcOrd="1" destOrd="0" presId="urn:microsoft.com/office/officeart/2009/3/layout/CircleRelationship"/>
    <dgm:cxn modelId="{F3F64251-461D-4250-A326-769D7AAA836A}" type="presParOf" srcId="{CB28602C-04C1-459E-97C2-32F3ACEC9B6B}" destId="{E4499E0D-7BF2-4570-9B46-CD5BD38DC610}" srcOrd="2" destOrd="0" presId="urn:microsoft.com/office/officeart/2009/3/layout/CircleRelationship"/>
    <dgm:cxn modelId="{B78F63BE-80A6-4FC4-80A2-118F76B89D3D}" type="presParOf" srcId="{CB28602C-04C1-459E-97C2-32F3ACEC9B6B}" destId="{DEEB038F-D530-40E7-B1CE-86AA83639AF7}" srcOrd="3" destOrd="0" presId="urn:microsoft.com/office/officeart/2009/3/layout/CircleRelationship"/>
    <dgm:cxn modelId="{FF5A536E-50D5-459D-84A3-594A505B7C60}" type="presParOf" srcId="{CB28602C-04C1-459E-97C2-32F3ACEC9B6B}" destId="{62F856D6-177B-4CC8-BD5F-50D6A991BDD8}" srcOrd="4" destOrd="0" presId="urn:microsoft.com/office/officeart/2009/3/layout/CircleRelationship"/>
    <dgm:cxn modelId="{BB4FD045-2942-4DF4-ABA3-D9CA8FBC53AE}" type="presParOf" srcId="{CB28602C-04C1-459E-97C2-32F3ACEC9B6B}" destId="{760DF62F-AA3A-4157-917D-2CFAA5E559FF}" srcOrd="5" destOrd="0" presId="urn:microsoft.com/office/officeart/2009/3/layout/CircleRelationship"/>
    <dgm:cxn modelId="{D831EC66-5832-49F8-A0D9-A91239E3D27F}" type="presParOf" srcId="{CB28602C-04C1-459E-97C2-32F3ACEC9B6B}" destId="{79A9575F-A21A-4A65-BE95-EC31DCA34925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3.xml><?xml version="1.0" encoding="utf-8"?>
<dgm:dataModel xmlns:dgm="http://schemas.openxmlformats.org/drawingml/2006/diagram" xmlns:a="http://schemas.openxmlformats.org/drawingml/2006/main">
  <dgm:ptLst>
    <dgm:pt modelId="{AD2D2F37-9279-4928-950B-08C823B03803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931386E9-D639-4260-95CA-A9837D2C7D05}">
      <dgm:prSet custT="1"/>
      <dgm:spPr/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Si a pesar de la ejecución de las medidas de apremio no se cumpliere con la resolución</a:t>
          </a:r>
        </a:p>
      </dgm:t>
    </dgm:pt>
    <dgm:pt modelId="{87F75EE0-6901-4061-A697-CB9E339A3AFE}" type="parTrans" cxnId="{EAEA72CF-6272-4DAC-ABCE-F85B3554D32D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2C1D8A6-A21E-4463-8BCF-4B29E1A24128}" type="sibTrans" cxnId="{EAEA72CF-6272-4DAC-ABCE-F85B3554D32D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98C5335-8615-4840-B366-5A51568C3329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Se requerirá el cumplimiento al superior jerárquico</a:t>
          </a:r>
        </a:p>
      </dgm:t>
    </dgm:pt>
    <dgm:pt modelId="{142D2DF2-BE48-45AA-A8E7-7773773320D6}" type="parTrans" cxnId="{A81EF1F7-482A-4AEA-AE1D-D876E6AC119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2DB74D9F-2247-4A8D-A935-3ABC615119E3}" type="sibTrans" cxnId="{A81EF1F7-482A-4AEA-AE1D-D876E6AC119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C352151-963A-4372-98B9-226A50738248}">
      <dgm:prSet custT="1"/>
      <dgm:spPr/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Para que en el plazo de </a:t>
          </a:r>
          <a:r>
            <a:rPr lang="es-MX" sz="2600" b="1" u="sng" dirty="0">
              <a:latin typeface="Arial Narrow" panose="020B0606020202030204" pitchFamily="34" charset="0"/>
            </a:rPr>
            <a:t>5 días </a:t>
          </a:r>
          <a:r>
            <a:rPr lang="es-MX" sz="2600" dirty="0">
              <a:latin typeface="Arial Narrow" panose="020B0606020202030204" pitchFamily="34" charset="0"/>
            </a:rPr>
            <a:t>lo obligue a cumplir sin demora</a:t>
          </a:r>
        </a:p>
      </dgm:t>
    </dgm:pt>
    <dgm:pt modelId="{CCE83167-2D64-41EF-AADD-273C5DF804CF}" type="parTrans" cxnId="{F22AA397-1458-49FD-A7A3-07EE88DD71E3}">
      <dgm:prSet/>
      <dgm:spPr>
        <a:ln w="76200"/>
      </dgm:spPr>
      <dgm:t>
        <a:bodyPr/>
        <a:lstStyle/>
        <a:p>
          <a:endParaRPr lang="es-MX" sz="2600"/>
        </a:p>
      </dgm:t>
    </dgm:pt>
    <dgm:pt modelId="{784C6B6D-9C2F-4399-AA09-7E9A96DB69D1}" type="sibTrans" cxnId="{F22AA397-1458-49FD-A7A3-07EE88DD71E3}">
      <dgm:prSet/>
      <dgm:spPr/>
      <dgm:t>
        <a:bodyPr/>
        <a:lstStyle/>
        <a:p>
          <a:endParaRPr lang="es-MX" sz="2600"/>
        </a:p>
      </dgm:t>
    </dgm:pt>
    <dgm:pt modelId="{58887C28-750E-4C99-9603-D5F2636E67C4}" type="pres">
      <dgm:prSet presAssocID="{AD2D2F37-9279-4928-950B-08C823B0380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E1B9A37-D585-4411-932A-2F27C303B2C4}" type="pres">
      <dgm:prSet presAssocID="{AD2D2F37-9279-4928-950B-08C823B03803}" presName="arrow" presStyleLbl="bgShp" presStyleIdx="0" presStyleCnt="1" custLinFactNeighborX="137" custLinFactNeighborY="-1815"/>
      <dgm:spPr/>
    </dgm:pt>
    <dgm:pt modelId="{C023C0E5-B043-4183-BE46-A37F1232F22F}" type="pres">
      <dgm:prSet presAssocID="{AD2D2F37-9279-4928-950B-08C823B03803}" presName="linearProcess" presStyleCnt="0"/>
      <dgm:spPr/>
    </dgm:pt>
    <dgm:pt modelId="{1C431C6D-10B3-400F-B528-41C83C19D4C9}" type="pres">
      <dgm:prSet presAssocID="{931386E9-D639-4260-95CA-A9837D2C7D0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681C6E-596F-4915-8208-A7DE3310055D}" type="pres">
      <dgm:prSet presAssocID="{32C1D8A6-A21E-4463-8BCF-4B29E1A24128}" presName="sibTrans" presStyleCnt="0"/>
      <dgm:spPr/>
    </dgm:pt>
    <dgm:pt modelId="{7C8C0F0B-D00D-4ABA-900A-85A44DB098C5}" type="pres">
      <dgm:prSet presAssocID="{398C5335-8615-4840-B366-5A51568C332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C0E86C-361F-42E2-B0B4-91219D628463}" type="pres">
      <dgm:prSet presAssocID="{2DB74D9F-2247-4A8D-A935-3ABC615119E3}" presName="sibTrans" presStyleCnt="0"/>
      <dgm:spPr/>
    </dgm:pt>
    <dgm:pt modelId="{CD695F7C-60AD-4D05-B56B-59A817AC7531}" type="pres">
      <dgm:prSet presAssocID="{5C352151-963A-4372-98B9-226A5073824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22AA397-1458-49FD-A7A3-07EE88DD71E3}" srcId="{AD2D2F37-9279-4928-950B-08C823B03803}" destId="{5C352151-963A-4372-98B9-226A50738248}" srcOrd="2" destOrd="0" parTransId="{CCE83167-2D64-41EF-AADD-273C5DF804CF}" sibTransId="{784C6B6D-9C2F-4399-AA09-7E9A96DB69D1}"/>
    <dgm:cxn modelId="{AA4085A6-FE77-4DA2-9D94-1E0ED8C67B03}" type="presOf" srcId="{398C5335-8615-4840-B366-5A51568C3329}" destId="{7C8C0F0B-D00D-4ABA-900A-85A44DB098C5}" srcOrd="0" destOrd="0" presId="urn:microsoft.com/office/officeart/2005/8/layout/hProcess9"/>
    <dgm:cxn modelId="{4751FB8D-E36F-492E-9566-31F01DB3B2BF}" type="presOf" srcId="{931386E9-D639-4260-95CA-A9837D2C7D05}" destId="{1C431C6D-10B3-400F-B528-41C83C19D4C9}" srcOrd="0" destOrd="0" presId="urn:microsoft.com/office/officeart/2005/8/layout/hProcess9"/>
    <dgm:cxn modelId="{3188EA89-3B90-4878-9E63-60F325BED022}" type="presOf" srcId="{5C352151-963A-4372-98B9-226A50738248}" destId="{CD695F7C-60AD-4D05-B56B-59A817AC7531}" srcOrd="0" destOrd="0" presId="urn:microsoft.com/office/officeart/2005/8/layout/hProcess9"/>
    <dgm:cxn modelId="{EAEA72CF-6272-4DAC-ABCE-F85B3554D32D}" srcId="{AD2D2F37-9279-4928-950B-08C823B03803}" destId="{931386E9-D639-4260-95CA-A9837D2C7D05}" srcOrd="0" destOrd="0" parTransId="{87F75EE0-6901-4061-A697-CB9E339A3AFE}" sibTransId="{32C1D8A6-A21E-4463-8BCF-4B29E1A24128}"/>
    <dgm:cxn modelId="{A81EF1F7-482A-4AEA-AE1D-D876E6AC1192}" srcId="{AD2D2F37-9279-4928-950B-08C823B03803}" destId="{398C5335-8615-4840-B366-5A51568C3329}" srcOrd="1" destOrd="0" parTransId="{142D2DF2-BE48-45AA-A8E7-7773773320D6}" sibTransId="{2DB74D9F-2247-4A8D-A935-3ABC615119E3}"/>
    <dgm:cxn modelId="{F5004758-8AC6-402B-A370-85C0E16BFC81}" type="presOf" srcId="{AD2D2F37-9279-4928-950B-08C823B03803}" destId="{58887C28-750E-4C99-9603-D5F2636E67C4}" srcOrd="0" destOrd="0" presId="urn:microsoft.com/office/officeart/2005/8/layout/hProcess9"/>
    <dgm:cxn modelId="{B51EAD50-E524-4654-AB7B-30491BE9453F}" type="presParOf" srcId="{58887C28-750E-4C99-9603-D5F2636E67C4}" destId="{7E1B9A37-D585-4411-932A-2F27C303B2C4}" srcOrd="0" destOrd="0" presId="urn:microsoft.com/office/officeart/2005/8/layout/hProcess9"/>
    <dgm:cxn modelId="{50E381FF-CDB1-4315-B8FE-64A4CF34007F}" type="presParOf" srcId="{58887C28-750E-4C99-9603-D5F2636E67C4}" destId="{C023C0E5-B043-4183-BE46-A37F1232F22F}" srcOrd="1" destOrd="0" presId="urn:microsoft.com/office/officeart/2005/8/layout/hProcess9"/>
    <dgm:cxn modelId="{CD6AA230-F3AA-46AF-B7A4-8EDE155C9416}" type="presParOf" srcId="{C023C0E5-B043-4183-BE46-A37F1232F22F}" destId="{1C431C6D-10B3-400F-B528-41C83C19D4C9}" srcOrd="0" destOrd="0" presId="urn:microsoft.com/office/officeart/2005/8/layout/hProcess9"/>
    <dgm:cxn modelId="{54E13A4C-71C9-4E9F-A738-83E14E9C4EC9}" type="presParOf" srcId="{C023C0E5-B043-4183-BE46-A37F1232F22F}" destId="{B3681C6E-596F-4915-8208-A7DE3310055D}" srcOrd="1" destOrd="0" presId="urn:microsoft.com/office/officeart/2005/8/layout/hProcess9"/>
    <dgm:cxn modelId="{1D1C3499-68A4-462A-B034-4FE81295D749}" type="presParOf" srcId="{C023C0E5-B043-4183-BE46-A37F1232F22F}" destId="{7C8C0F0B-D00D-4ABA-900A-85A44DB098C5}" srcOrd="2" destOrd="0" presId="urn:microsoft.com/office/officeart/2005/8/layout/hProcess9"/>
    <dgm:cxn modelId="{AA9F82D0-646C-4785-97C7-D05A099E2BC2}" type="presParOf" srcId="{C023C0E5-B043-4183-BE46-A37F1232F22F}" destId="{31C0E86C-361F-42E2-B0B4-91219D628463}" srcOrd="3" destOrd="0" presId="urn:microsoft.com/office/officeart/2005/8/layout/hProcess9"/>
    <dgm:cxn modelId="{175C3847-162D-4693-831C-74486C4D5C6B}" type="presParOf" srcId="{C023C0E5-B043-4183-BE46-A37F1232F22F}" destId="{CD695F7C-60AD-4D05-B56B-59A817AC753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4.xml><?xml version="1.0" encoding="utf-8"?>
<dgm:dataModel xmlns:dgm="http://schemas.openxmlformats.org/drawingml/2006/diagram" xmlns:a="http://schemas.openxmlformats.org/drawingml/2006/main">
  <dgm:ptLst>
    <dgm:pt modelId="{A9A122C8-91BD-436A-AE8A-3D9A41F98B67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E40A87DA-598A-47F8-80C1-115343498EF6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De persistir el incumplimiento, se aplicarán sobre aquéllas medidas de apremio establecidas</a:t>
          </a:r>
        </a:p>
      </dgm:t>
    </dgm:pt>
    <dgm:pt modelId="{99CE2E6F-9C7A-4F0A-A8A4-38BCBC9BC721}" type="parTrans" cxnId="{38CBB756-5F8D-4F0F-A110-E4A3EC09B420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FE65AAA-FF74-41AD-AF9A-B37EAC83D263}" type="sibTrans" cxnId="{38CBB756-5F8D-4F0F-A110-E4A3EC09B420}">
      <dgm:prSet/>
      <dgm:spPr/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09A7E08C-8385-416D-920C-758395BFA51E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Transcurrido el plazo, sin que se haya dado cumplimiento, se dará vista la autoridad competente en materia de responsabilidades</a:t>
          </a:r>
        </a:p>
      </dgm:t>
    </dgm:pt>
    <dgm:pt modelId="{B8616BCB-ADCE-40CA-9BFD-F3CD5855D322}" type="parTrans" cxnId="{F6B3C47B-1A3B-4BFE-8860-7445AABC475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099AEA6-BCF4-42ED-936B-5FBF67315611}" type="sibTrans" cxnId="{F6B3C47B-1A3B-4BFE-8860-7445AABC475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43543AC-4CE8-42A6-AAC9-29AE9E6843DE}" type="pres">
      <dgm:prSet presAssocID="{A9A122C8-91BD-436A-AE8A-3D9A41F98B67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7BAE368-B225-4CE4-95B4-D6A2BF1FD1BF}" type="pres">
      <dgm:prSet presAssocID="{E40A87DA-598A-47F8-80C1-115343498EF6}" presName="node" presStyleLbl="node1" presStyleIdx="0" presStyleCnt="2" custScaleX="1402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A2BA2A3-37F2-4046-B2E1-AE3C9470AD47}" type="pres">
      <dgm:prSet presAssocID="{7FE65AAA-FF74-41AD-AF9A-B37EAC83D263}" presName="sibTrans" presStyleLbl="sibTrans2D1" presStyleIdx="0" presStyleCnt="1"/>
      <dgm:spPr/>
      <dgm:t>
        <a:bodyPr/>
        <a:lstStyle/>
        <a:p>
          <a:endParaRPr lang="es-MX"/>
        </a:p>
      </dgm:t>
    </dgm:pt>
    <dgm:pt modelId="{D98339EA-0BFF-4F09-B35E-4D46A75E679A}" type="pres">
      <dgm:prSet presAssocID="{7FE65AAA-FF74-41AD-AF9A-B37EAC83D263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3B916DA3-8EB1-4667-A831-C6F199573D2F}" type="pres">
      <dgm:prSet presAssocID="{09A7E08C-8385-416D-920C-758395BFA51E}" presName="node" presStyleLbl="node1" presStyleIdx="1" presStyleCnt="2" custScaleX="16034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2D68809-34D6-4351-A003-B2444563DA9B}" type="presOf" srcId="{7FE65AAA-FF74-41AD-AF9A-B37EAC83D263}" destId="{D98339EA-0BFF-4F09-B35E-4D46A75E679A}" srcOrd="1" destOrd="0" presId="urn:microsoft.com/office/officeart/2005/8/layout/process2"/>
    <dgm:cxn modelId="{98AE54CB-CCEC-4E67-A561-F2F0B6EC38EE}" type="presOf" srcId="{7FE65AAA-FF74-41AD-AF9A-B37EAC83D263}" destId="{3A2BA2A3-37F2-4046-B2E1-AE3C9470AD47}" srcOrd="0" destOrd="0" presId="urn:microsoft.com/office/officeart/2005/8/layout/process2"/>
    <dgm:cxn modelId="{5D812E39-65D3-46C3-8C4C-FC7B57B483DC}" type="presOf" srcId="{09A7E08C-8385-416D-920C-758395BFA51E}" destId="{3B916DA3-8EB1-4667-A831-C6F199573D2F}" srcOrd="0" destOrd="0" presId="urn:microsoft.com/office/officeart/2005/8/layout/process2"/>
    <dgm:cxn modelId="{6BADF991-4DC1-43AD-B1AE-0C87CC0A5555}" type="presOf" srcId="{E40A87DA-598A-47F8-80C1-115343498EF6}" destId="{17BAE368-B225-4CE4-95B4-D6A2BF1FD1BF}" srcOrd="0" destOrd="0" presId="urn:microsoft.com/office/officeart/2005/8/layout/process2"/>
    <dgm:cxn modelId="{45307EEF-6F06-4E23-A276-7D4650028488}" type="presOf" srcId="{A9A122C8-91BD-436A-AE8A-3D9A41F98B67}" destId="{043543AC-4CE8-42A6-AAC9-29AE9E6843DE}" srcOrd="0" destOrd="0" presId="urn:microsoft.com/office/officeart/2005/8/layout/process2"/>
    <dgm:cxn modelId="{38CBB756-5F8D-4F0F-A110-E4A3EC09B420}" srcId="{A9A122C8-91BD-436A-AE8A-3D9A41F98B67}" destId="{E40A87DA-598A-47F8-80C1-115343498EF6}" srcOrd="0" destOrd="0" parTransId="{99CE2E6F-9C7A-4F0A-A8A4-38BCBC9BC721}" sibTransId="{7FE65AAA-FF74-41AD-AF9A-B37EAC83D263}"/>
    <dgm:cxn modelId="{F6B3C47B-1A3B-4BFE-8860-7445AABC4755}" srcId="{A9A122C8-91BD-436A-AE8A-3D9A41F98B67}" destId="{09A7E08C-8385-416D-920C-758395BFA51E}" srcOrd="1" destOrd="0" parTransId="{B8616BCB-ADCE-40CA-9BFD-F3CD5855D322}" sibTransId="{7099AEA6-BCF4-42ED-936B-5FBF67315611}"/>
    <dgm:cxn modelId="{46EDC43C-E5DE-4A40-95F6-A1632423C2BB}" type="presParOf" srcId="{043543AC-4CE8-42A6-AAC9-29AE9E6843DE}" destId="{17BAE368-B225-4CE4-95B4-D6A2BF1FD1BF}" srcOrd="0" destOrd="0" presId="urn:microsoft.com/office/officeart/2005/8/layout/process2"/>
    <dgm:cxn modelId="{96BF5FC7-A20B-4C1D-8A38-CC7A9CE717F0}" type="presParOf" srcId="{043543AC-4CE8-42A6-AAC9-29AE9E6843DE}" destId="{3A2BA2A3-37F2-4046-B2E1-AE3C9470AD47}" srcOrd="1" destOrd="0" presId="urn:microsoft.com/office/officeart/2005/8/layout/process2"/>
    <dgm:cxn modelId="{54FE43A6-6ABD-43E4-AEF7-E24219EA5870}" type="presParOf" srcId="{3A2BA2A3-37F2-4046-B2E1-AE3C9470AD47}" destId="{D98339EA-0BFF-4F09-B35E-4D46A75E679A}" srcOrd="0" destOrd="0" presId="urn:microsoft.com/office/officeart/2005/8/layout/process2"/>
    <dgm:cxn modelId="{BE5E43EC-B807-42C3-8E28-0555DC757081}" type="presParOf" srcId="{043543AC-4CE8-42A6-AAC9-29AE9E6843DE}" destId="{3B916DA3-8EB1-4667-A831-C6F199573D2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5.xml><?xml version="1.0" encoding="utf-8"?>
<dgm:dataModel xmlns:dgm="http://schemas.openxmlformats.org/drawingml/2006/diagram" xmlns:a="http://schemas.openxmlformats.org/drawingml/2006/main">
  <dgm:ptLst>
    <dgm:pt modelId="{E49B01E3-AFBC-47FB-A669-659073F97917}" type="doc">
      <dgm:prSet loTypeId="urn:microsoft.com/office/officeart/2005/8/layout/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357C881-C635-4F2F-A7CF-510B83ABF0B2}">
      <dgm:prSet custT="1"/>
      <dgm:spPr/>
      <dgm:t>
        <a:bodyPr/>
        <a:lstStyle/>
        <a:p>
          <a:pPr algn="just" rtl="0"/>
          <a:r>
            <a:rPr lang="es-MX" sz="2800" dirty="0">
              <a:latin typeface="Arial Narrow" panose="020B0606020202030204" pitchFamily="34" charset="0"/>
            </a:rPr>
            <a:t>Las multas que fijen el INAI y los Organismos garantes se harán efectivas</a:t>
          </a:r>
        </a:p>
      </dgm:t>
    </dgm:pt>
    <dgm:pt modelId="{83780C4C-58AE-49BC-A336-6AB26A778350}" type="parTrans" cxnId="{CFEC80EC-36C8-4D13-B155-5052CC912E2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48AF7AC5-9E6C-4FF0-B577-A349F297383B}" type="sibTrans" cxnId="{CFEC80EC-36C8-4D13-B155-5052CC912E2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26DC9F9-0702-403A-92C0-45C693716D7C}">
      <dgm:prSet custT="1"/>
      <dgm:spPr/>
      <dgm:t>
        <a:bodyPr/>
        <a:lstStyle/>
        <a:p>
          <a:pPr algn="just" rtl="0"/>
          <a:r>
            <a:rPr lang="es-MX" sz="2800" dirty="0">
              <a:latin typeface="Arial Narrow" panose="020B0606020202030204" pitchFamily="34" charset="0"/>
            </a:rPr>
            <a:t>Por el SAT o las Secretarías de Finanzas de las Entidades Federativas</a:t>
          </a:r>
        </a:p>
      </dgm:t>
    </dgm:pt>
    <dgm:pt modelId="{EB919FE5-D193-498A-AB43-EAB26D38ABA5}" type="parTrans" cxnId="{F1F6D122-5D7F-4196-AF91-CE9290141C8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E299F65C-2C58-4C3C-97C1-9DA58AC96E0D}" type="sibTrans" cxnId="{F1F6D122-5D7F-4196-AF91-CE9290141C8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6922CC9F-60FB-447E-9CD6-48F557BDD908}" type="pres">
      <dgm:prSet presAssocID="{E49B01E3-AFBC-47FB-A669-659073F9791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C972DB-FFB3-462F-B2A1-293DBFB43B46}" type="pres">
      <dgm:prSet presAssocID="{3357C881-C635-4F2F-A7CF-510B83ABF0B2}" presName="composite" presStyleCnt="0"/>
      <dgm:spPr/>
    </dgm:pt>
    <dgm:pt modelId="{0C7B7987-71BF-4511-A4D8-D4EE313604ED}" type="pres">
      <dgm:prSet presAssocID="{3357C881-C635-4F2F-A7CF-510B83ABF0B2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A9DD36-839D-4B9E-8D97-5D5CA3BEC234}" type="pres">
      <dgm:prSet presAssocID="{3357C881-C635-4F2F-A7CF-510B83ABF0B2}" presName="parSh" presStyleLbl="node1" presStyleIdx="0" presStyleCnt="1" custLinFactNeighborX="198" custLinFactNeighborY="1751"/>
      <dgm:spPr/>
      <dgm:t>
        <a:bodyPr/>
        <a:lstStyle/>
        <a:p>
          <a:endParaRPr lang="es-MX"/>
        </a:p>
      </dgm:t>
    </dgm:pt>
    <dgm:pt modelId="{A62745B1-1B31-4439-AF74-3C4B69D67B1B}" type="pres">
      <dgm:prSet presAssocID="{3357C881-C635-4F2F-A7CF-510B83ABF0B2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1F6D122-5D7F-4196-AF91-CE9290141C89}" srcId="{3357C881-C635-4F2F-A7CF-510B83ABF0B2}" destId="{826DC9F9-0702-403A-92C0-45C693716D7C}" srcOrd="0" destOrd="0" parTransId="{EB919FE5-D193-498A-AB43-EAB26D38ABA5}" sibTransId="{E299F65C-2C58-4C3C-97C1-9DA58AC96E0D}"/>
    <dgm:cxn modelId="{9902184C-83F5-418B-87CE-B1ACB18AE3D6}" type="presOf" srcId="{E49B01E3-AFBC-47FB-A669-659073F97917}" destId="{6922CC9F-60FB-447E-9CD6-48F557BDD908}" srcOrd="0" destOrd="0" presId="urn:microsoft.com/office/officeart/2005/8/layout/process3"/>
    <dgm:cxn modelId="{49378508-BB1B-4177-B1ED-CFF735EE5476}" type="presOf" srcId="{3357C881-C635-4F2F-A7CF-510B83ABF0B2}" destId="{6DA9DD36-839D-4B9E-8D97-5D5CA3BEC234}" srcOrd="1" destOrd="0" presId="urn:microsoft.com/office/officeart/2005/8/layout/process3"/>
    <dgm:cxn modelId="{AFB849E7-32B3-4FD4-8AC2-502A22754FC8}" type="presOf" srcId="{826DC9F9-0702-403A-92C0-45C693716D7C}" destId="{A62745B1-1B31-4439-AF74-3C4B69D67B1B}" srcOrd="0" destOrd="0" presId="urn:microsoft.com/office/officeart/2005/8/layout/process3"/>
    <dgm:cxn modelId="{1D63CC1B-BB54-486B-B142-147318EC35E9}" type="presOf" srcId="{3357C881-C635-4F2F-A7CF-510B83ABF0B2}" destId="{0C7B7987-71BF-4511-A4D8-D4EE313604ED}" srcOrd="0" destOrd="0" presId="urn:microsoft.com/office/officeart/2005/8/layout/process3"/>
    <dgm:cxn modelId="{CFEC80EC-36C8-4D13-B155-5052CC912E2F}" srcId="{E49B01E3-AFBC-47FB-A669-659073F97917}" destId="{3357C881-C635-4F2F-A7CF-510B83ABF0B2}" srcOrd="0" destOrd="0" parTransId="{83780C4C-58AE-49BC-A336-6AB26A778350}" sibTransId="{48AF7AC5-9E6C-4FF0-B577-A349F297383B}"/>
    <dgm:cxn modelId="{BA2735E8-A5D4-446D-B299-3BFED8F9D79D}" type="presParOf" srcId="{6922CC9F-60FB-447E-9CD6-48F557BDD908}" destId="{8BC972DB-FFB3-462F-B2A1-293DBFB43B46}" srcOrd="0" destOrd="0" presId="urn:microsoft.com/office/officeart/2005/8/layout/process3"/>
    <dgm:cxn modelId="{686EC988-B5E4-4A47-A72F-5B4CEFC052B0}" type="presParOf" srcId="{8BC972DB-FFB3-462F-B2A1-293DBFB43B46}" destId="{0C7B7987-71BF-4511-A4D8-D4EE313604ED}" srcOrd="0" destOrd="0" presId="urn:microsoft.com/office/officeart/2005/8/layout/process3"/>
    <dgm:cxn modelId="{202BCFC1-17F5-4728-845A-F64E1C12EFEF}" type="presParOf" srcId="{8BC972DB-FFB3-462F-B2A1-293DBFB43B46}" destId="{6DA9DD36-839D-4B9E-8D97-5D5CA3BEC234}" srcOrd="1" destOrd="0" presId="urn:microsoft.com/office/officeart/2005/8/layout/process3"/>
    <dgm:cxn modelId="{824048BD-9E9F-438C-81A3-A8A80FFAC361}" type="presParOf" srcId="{8BC972DB-FFB3-462F-B2A1-293DBFB43B46}" destId="{A62745B1-1B31-4439-AF74-3C4B69D67B1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6.xml><?xml version="1.0" encoding="utf-8"?>
<dgm:dataModel xmlns:dgm="http://schemas.openxmlformats.org/drawingml/2006/diagram" xmlns:a="http://schemas.openxmlformats.org/drawingml/2006/main">
  <dgm:ptLst>
    <dgm:pt modelId="{FED15B45-12F6-48CB-8486-CCF9BA6A5D9C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3B6E841D-6DDB-4B37-913E-3F245CE51D62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Indicios de intencionalidad </a:t>
          </a:r>
        </a:p>
      </dgm:t>
    </dgm:pt>
    <dgm:pt modelId="{A8120194-25CB-4043-B847-8B6AF9800029}" type="parTrans" cxnId="{1DE1F7C8-7EB4-40CD-9771-0271B1F86894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12E47737-242E-493F-ABBA-2B2922C7F358}" type="sibTrans" cxnId="{1DE1F7C8-7EB4-40CD-9771-0271B1F8689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98D4B7C-D9B8-4CE9-BE06-600E92C37F09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Duración del incumplimiento de las determinaciones</a:t>
          </a:r>
        </a:p>
      </dgm:t>
    </dgm:pt>
    <dgm:pt modelId="{8BF298C2-D504-4050-B56C-8E89A9E7B942}" type="parTrans" cxnId="{9B34D1E9-A6CF-4573-85CD-AF4CF1F79C84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528192F5-F28D-4C54-9588-A8C45218CC62}" type="sibTrans" cxnId="{9B34D1E9-A6CF-4573-85CD-AF4CF1F79C8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B5A0180-6183-481C-83AB-E3E1038FB873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La reincidencia</a:t>
          </a:r>
        </a:p>
      </dgm:t>
    </dgm:pt>
    <dgm:pt modelId="{4274E022-B1E2-4591-99F0-B79FE320864E}" type="parTrans" cxnId="{15C7CFF8-BAEC-4297-A00F-7E0C107E5489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3E13C889-B88A-41EB-ABC6-0638A8C955ED}" type="sibTrans" cxnId="{15C7CFF8-BAEC-4297-A00F-7E0C107E5489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A06A61C-0825-4DDA-8B99-2ABEA51CC4B9}">
      <dgm:prSet custT="1"/>
      <dgm:spPr/>
      <dgm:t>
        <a:bodyPr/>
        <a:lstStyle/>
        <a:p>
          <a:pPr rtl="0"/>
          <a:r>
            <a:rPr lang="es-MX" sz="1800" dirty="0">
              <a:latin typeface="Arial Narrow" panose="020B0606020202030204" pitchFamily="34" charset="0"/>
            </a:rPr>
            <a:t>El INAI y los Organismos garantes considerarán</a:t>
          </a:r>
        </a:p>
      </dgm:t>
    </dgm:pt>
    <dgm:pt modelId="{1AE15BA3-92D0-4FF9-9130-E4811ED8BEC1}" type="parTrans" cxnId="{4DD6F9B3-869C-498E-A7AF-DBB4FE197959}">
      <dgm:prSet/>
      <dgm:spPr/>
      <dgm:t>
        <a:bodyPr/>
        <a:lstStyle/>
        <a:p>
          <a:endParaRPr lang="es-ES"/>
        </a:p>
      </dgm:t>
    </dgm:pt>
    <dgm:pt modelId="{DEDAD3EA-8896-44EB-91A7-0373ABC1ED17}" type="sibTrans" cxnId="{4DD6F9B3-869C-498E-A7AF-DBB4FE197959}">
      <dgm:prSet/>
      <dgm:spPr/>
      <dgm:t>
        <a:bodyPr/>
        <a:lstStyle/>
        <a:p>
          <a:endParaRPr lang="es-ES"/>
        </a:p>
      </dgm:t>
    </dgm:pt>
    <dgm:pt modelId="{C5B1A40B-591C-432E-9F07-251F98B296B7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La condición económica del infractor</a:t>
          </a:r>
        </a:p>
      </dgm:t>
    </dgm:pt>
    <dgm:pt modelId="{7327FB94-F52F-4522-B023-A3B941252C23}" type="parTrans" cxnId="{2EA9E7BA-EBCD-479F-B303-DEA279C11CDF}">
      <dgm:prSet/>
      <dgm:spPr/>
      <dgm:t>
        <a:bodyPr/>
        <a:lstStyle/>
        <a:p>
          <a:endParaRPr lang="es-ES"/>
        </a:p>
      </dgm:t>
    </dgm:pt>
    <dgm:pt modelId="{2202F91B-9F88-419E-A617-89468E59C1C9}" type="sibTrans" cxnId="{2EA9E7BA-EBCD-479F-B303-DEA279C11CDF}">
      <dgm:prSet/>
      <dgm:spPr/>
      <dgm:t>
        <a:bodyPr/>
        <a:lstStyle/>
        <a:p>
          <a:endParaRPr lang="es-ES"/>
        </a:p>
      </dgm:t>
    </dgm:pt>
    <dgm:pt modelId="{7D0D97A0-EE92-4199-B092-85E918FC5D54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Daño causado </a:t>
          </a:r>
        </a:p>
      </dgm:t>
    </dgm:pt>
    <dgm:pt modelId="{84E6E663-E590-45C9-8011-0BFBAFCCD5AF}" type="parTrans" cxnId="{4F1E118C-54C2-466C-8346-90FC016D16A5}">
      <dgm:prSet/>
      <dgm:spPr/>
      <dgm:t>
        <a:bodyPr/>
        <a:lstStyle/>
        <a:p>
          <a:endParaRPr lang="es-ES"/>
        </a:p>
      </dgm:t>
    </dgm:pt>
    <dgm:pt modelId="{AAFC6D4A-B57B-48C9-82D6-F62E3EFFA897}" type="sibTrans" cxnId="{4F1E118C-54C2-466C-8346-90FC016D16A5}">
      <dgm:prSet/>
      <dgm:spPr/>
      <dgm:t>
        <a:bodyPr/>
        <a:lstStyle/>
        <a:p>
          <a:endParaRPr lang="es-ES"/>
        </a:p>
      </dgm:t>
    </dgm:pt>
    <dgm:pt modelId="{AB467E3E-07E8-4CFB-AA61-2C73E42226A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Gravedad</a:t>
          </a:r>
        </a:p>
      </dgm:t>
    </dgm:pt>
    <dgm:pt modelId="{8EE9E1BC-90E8-4BB1-9D06-383B367004B9}" type="parTrans" cxnId="{E0F1D635-15EB-4486-AEEF-BD032ABAEBDC}">
      <dgm:prSet/>
      <dgm:spPr/>
      <dgm:t>
        <a:bodyPr/>
        <a:lstStyle/>
        <a:p>
          <a:endParaRPr lang="es-ES"/>
        </a:p>
      </dgm:t>
    </dgm:pt>
    <dgm:pt modelId="{F1F211FA-C601-400A-A6E2-29E1146263BF}" type="sibTrans" cxnId="{E0F1D635-15EB-4486-AEEF-BD032ABAEBDC}">
      <dgm:prSet/>
      <dgm:spPr/>
      <dgm:t>
        <a:bodyPr/>
        <a:lstStyle/>
        <a:p>
          <a:endParaRPr lang="es-ES"/>
        </a:p>
      </dgm:t>
    </dgm:pt>
    <dgm:pt modelId="{BB8C0385-CBBF-47AF-B4F4-29E5C27F7699}" type="pres">
      <dgm:prSet presAssocID="{FED15B45-12F6-48CB-8486-CCF9BA6A5D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6F882712-B74B-4ECC-A28E-A0D4F2854319}" type="pres">
      <dgm:prSet presAssocID="{CA06A61C-0825-4DDA-8B99-2ABEA51CC4B9}" presName="hierRoot1" presStyleCnt="0">
        <dgm:presLayoutVars>
          <dgm:hierBranch val="init"/>
        </dgm:presLayoutVars>
      </dgm:prSet>
      <dgm:spPr/>
    </dgm:pt>
    <dgm:pt modelId="{A7EFCA30-AF5A-4E06-87B7-1845A3F4A5AF}" type="pres">
      <dgm:prSet presAssocID="{CA06A61C-0825-4DDA-8B99-2ABEA51CC4B9}" presName="rootComposite1" presStyleCnt="0"/>
      <dgm:spPr/>
    </dgm:pt>
    <dgm:pt modelId="{A67645E8-D630-4AC0-9D70-09588844A700}" type="pres">
      <dgm:prSet presAssocID="{CA06A61C-0825-4DDA-8B99-2ABEA51CC4B9}" presName="rootText1" presStyleLbl="node0" presStyleIdx="0" presStyleCnt="1" custLinFactNeighborX="-1621" custLinFactNeighborY="-4555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8833295-917C-466B-8146-A9C1CE582376}" type="pres">
      <dgm:prSet presAssocID="{CA06A61C-0825-4DDA-8B99-2ABEA51CC4B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51A1136F-B032-442D-9883-FDB029D61AAB}" type="pres">
      <dgm:prSet presAssocID="{CA06A61C-0825-4DDA-8B99-2ABEA51CC4B9}" presName="hierChild2" presStyleCnt="0"/>
      <dgm:spPr/>
    </dgm:pt>
    <dgm:pt modelId="{5959D88D-242D-4CBA-A067-F13CAAB0E191}" type="pres">
      <dgm:prSet presAssocID="{8EE9E1BC-90E8-4BB1-9D06-383B367004B9}" presName="Name64" presStyleLbl="parChTrans1D2" presStyleIdx="0" presStyleCnt="3"/>
      <dgm:spPr/>
      <dgm:t>
        <a:bodyPr/>
        <a:lstStyle/>
        <a:p>
          <a:endParaRPr lang="es-MX"/>
        </a:p>
      </dgm:t>
    </dgm:pt>
    <dgm:pt modelId="{D1DCD2EE-F5A6-4CC6-8B3A-6B9102B0696B}" type="pres">
      <dgm:prSet presAssocID="{AB467E3E-07E8-4CFB-AA61-2C73E42226AD}" presName="hierRoot2" presStyleCnt="0">
        <dgm:presLayoutVars>
          <dgm:hierBranch val="init"/>
        </dgm:presLayoutVars>
      </dgm:prSet>
      <dgm:spPr/>
    </dgm:pt>
    <dgm:pt modelId="{1CFC474B-8086-4BC4-AF3C-6D1470A1ED18}" type="pres">
      <dgm:prSet presAssocID="{AB467E3E-07E8-4CFB-AA61-2C73E42226AD}" presName="rootComposite" presStyleCnt="0"/>
      <dgm:spPr/>
    </dgm:pt>
    <dgm:pt modelId="{1B4F9E1E-C9BB-43CD-8F79-D9F679EB5332}" type="pres">
      <dgm:prSet presAssocID="{AB467E3E-07E8-4CFB-AA61-2C73E42226AD}" presName="rootText" presStyleLbl="node2" presStyleIdx="0" presStyleCnt="3" custScaleX="129041" custScaleY="114663" custLinFactY="-11350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5132644-E5AF-4B6B-87F7-A80CE5C90D02}" type="pres">
      <dgm:prSet presAssocID="{AB467E3E-07E8-4CFB-AA61-2C73E42226AD}" presName="rootConnector" presStyleLbl="node2" presStyleIdx="0" presStyleCnt="3"/>
      <dgm:spPr/>
      <dgm:t>
        <a:bodyPr/>
        <a:lstStyle/>
        <a:p>
          <a:endParaRPr lang="es-MX"/>
        </a:p>
      </dgm:t>
    </dgm:pt>
    <dgm:pt modelId="{0DDC8CE4-BBE3-43D1-88A6-1B576F7B798E}" type="pres">
      <dgm:prSet presAssocID="{AB467E3E-07E8-4CFB-AA61-2C73E42226AD}" presName="hierChild4" presStyleCnt="0"/>
      <dgm:spPr/>
    </dgm:pt>
    <dgm:pt modelId="{3A30BEEF-3AA9-45D0-90F7-897C7BB47F97}" type="pres">
      <dgm:prSet presAssocID="{84E6E663-E590-45C9-8011-0BFBAFCCD5AF}" presName="Name64" presStyleLbl="parChTrans1D3" presStyleIdx="0" presStyleCnt="3"/>
      <dgm:spPr/>
      <dgm:t>
        <a:bodyPr/>
        <a:lstStyle/>
        <a:p>
          <a:endParaRPr lang="es-MX"/>
        </a:p>
      </dgm:t>
    </dgm:pt>
    <dgm:pt modelId="{A9F76374-29A1-4FD1-8CAF-671218718FD1}" type="pres">
      <dgm:prSet presAssocID="{7D0D97A0-EE92-4199-B092-85E918FC5D54}" presName="hierRoot2" presStyleCnt="0">
        <dgm:presLayoutVars>
          <dgm:hierBranch val="init"/>
        </dgm:presLayoutVars>
      </dgm:prSet>
      <dgm:spPr/>
    </dgm:pt>
    <dgm:pt modelId="{CAE3D909-285E-417F-885E-2293B058748F}" type="pres">
      <dgm:prSet presAssocID="{7D0D97A0-EE92-4199-B092-85E918FC5D54}" presName="rootComposite" presStyleCnt="0"/>
      <dgm:spPr/>
    </dgm:pt>
    <dgm:pt modelId="{B4893248-4152-4B15-8B41-5054D0EEE3A7}" type="pres">
      <dgm:prSet presAssocID="{7D0D97A0-EE92-4199-B092-85E918FC5D54}" presName="rootText" presStyleLbl="node3" presStyleIdx="0" presStyleCnt="3" custScaleX="138724" custScaleY="9897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3CC7459-660F-4F71-8B19-11DA6ECA0365}" type="pres">
      <dgm:prSet presAssocID="{7D0D97A0-EE92-4199-B092-85E918FC5D54}" presName="rootConnector" presStyleLbl="node3" presStyleIdx="0" presStyleCnt="3"/>
      <dgm:spPr/>
      <dgm:t>
        <a:bodyPr/>
        <a:lstStyle/>
        <a:p>
          <a:endParaRPr lang="es-MX"/>
        </a:p>
      </dgm:t>
    </dgm:pt>
    <dgm:pt modelId="{D9C17C0D-451C-4B75-B9E2-B47C5FEA879B}" type="pres">
      <dgm:prSet presAssocID="{7D0D97A0-EE92-4199-B092-85E918FC5D54}" presName="hierChild4" presStyleCnt="0"/>
      <dgm:spPr/>
    </dgm:pt>
    <dgm:pt modelId="{845823D5-19FE-4A6D-AD88-D05844112ABB}" type="pres">
      <dgm:prSet presAssocID="{7D0D97A0-EE92-4199-B092-85E918FC5D54}" presName="hierChild5" presStyleCnt="0"/>
      <dgm:spPr/>
    </dgm:pt>
    <dgm:pt modelId="{BEE70C71-AE21-4C59-8862-4345E7C7011A}" type="pres">
      <dgm:prSet presAssocID="{A8120194-25CB-4043-B847-8B6AF9800029}" presName="Name64" presStyleLbl="parChTrans1D3" presStyleIdx="1" presStyleCnt="3"/>
      <dgm:spPr/>
      <dgm:t>
        <a:bodyPr/>
        <a:lstStyle/>
        <a:p>
          <a:endParaRPr lang="es-MX"/>
        </a:p>
      </dgm:t>
    </dgm:pt>
    <dgm:pt modelId="{A86CCDAD-C361-49A8-BE58-DD9D89CF9EBB}" type="pres">
      <dgm:prSet presAssocID="{3B6E841D-6DDB-4B37-913E-3F245CE51D62}" presName="hierRoot2" presStyleCnt="0">
        <dgm:presLayoutVars>
          <dgm:hierBranch val="init"/>
        </dgm:presLayoutVars>
      </dgm:prSet>
      <dgm:spPr/>
    </dgm:pt>
    <dgm:pt modelId="{69EF4A2E-6EAD-4A3F-95FE-60EA0CFC0C9E}" type="pres">
      <dgm:prSet presAssocID="{3B6E841D-6DDB-4B37-913E-3F245CE51D62}" presName="rootComposite" presStyleCnt="0"/>
      <dgm:spPr/>
    </dgm:pt>
    <dgm:pt modelId="{58FD6B00-2C56-466E-A03F-6C873FE6B28C}" type="pres">
      <dgm:prSet presAssocID="{3B6E841D-6DDB-4B37-913E-3F245CE51D62}" presName="rootText" presStyleLbl="node3" presStyleIdx="1" presStyleCnt="3" custScaleX="138724" custScaleY="13139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9F6CE6A-535F-4F53-AFD2-B9E08D3D9645}" type="pres">
      <dgm:prSet presAssocID="{3B6E841D-6DDB-4B37-913E-3F245CE51D62}" presName="rootConnector" presStyleLbl="node3" presStyleIdx="1" presStyleCnt="3"/>
      <dgm:spPr/>
      <dgm:t>
        <a:bodyPr/>
        <a:lstStyle/>
        <a:p>
          <a:endParaRPr lang="es-MX"/>
        </a:p>
      </dgm:t>
    </dgm:pt>
    <dgm:pt modelId="{AB0AE2E4-740C-4993-A83F-14C481C564D2}" type="pres">
      <dgm:prSet presAssocID="{3B6E841D-6DDB-4B37-913E-3F245CE51D62}" presName="hierChild4" presStyleCnt="0"/>
      <dgm:spPr/>
    </dgm:pt>
    <dgm:pt modelId="{5F931955-3AE7-4086-8C89-3F75765576AC}" type="pres">
      <dgm:prSet presAssocID="{3B6E841D-6DDB-4B37-913E-3F245CE51D62}" presName="hierChild5" presStyleCnt="0"/>
      <dgm:spPr/>
    </dgm:pt>
    <dgm:pt modelId="{A470E93E-1693-460B-834D-B97A80069E4E}" type="pres">
      <dgm:prSet presAssocID="{8BF298C2-D504-4050-B56C-8E89A9E7B942}" presName="Name64" presStyleLbl="parChTrans1D3" presStyleIdx="2" presStyleCnt="3"/>
      <dgm:spPr/>
      <dgm:t>
        <a:bodyPr/>
        <a:lstStyle/>
        <a:p>
          <a:endParaRPr lang="es-MX"/>
        </a:p>
      </dgm:t>
    </dgm:pt>
    <dgm:pt modelId="{DADE639F-A81C-4069-83D9-9238BBF15050}" type="pres">
      <dgm:prSet presAssocID="{298D4B7C-D9B8-4CE9-BE06-600E92C37F09}" presName="hierRoot2" presStyleCnt="0">
        <dgm:presLayoutVars>
          <dgm:hierBranch val="init"/>
        </dgm:presLayoutVars>
      </dgm:prSet>
      <dgm:spPr/>
    </dgm:pt>
    <dgm:pt modelId="{09100F75-4809-467F-A0A4-5F41BC5C33AD}" type="pres">
      <dgm:prSet presAssocID="{298D4B7C-D9B8-4CE9-BE06-600E92C37F09}" presName="rootComposite" presStyleCnt="0"/>
      <dgm:spPr/>
    </dgm:pt>
    <dgm:pt modelId="{3CE56121-BED8-4894-B61D-B484AC52DAD9}" type="pres">
      <dgm:prSet presAssocID="{298D4B7C-D9B8-4CE9-BE06-600E92C37F09}" presName="rootText" presStyleLbl="node3" presStyleIdx="2" presStyleCnt="3" custScaleX="138724" custScaleY="13139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7813C6-BDF6-4CC7-8FBA-CE90E67445A9}" type="pres">
      <dgm:prSet presAssocID="{298D4B7C-D9B8-4CE9-BE06-600E92C37F09}" presName="rootConnector" presStyleLbl="node3" presStyleIdx="2" presStyleCnt="3"/>
      <dgm:spPr/>
      <dgm:t>
        <a:bodyPr/>
        <a:lstStyle/>
        <a:p>
          <a:endParaRPr lang="es-MX"/>
        </a:p>
      </dgm:t>
    </dgm:pt>
    <dgm:pt modelId="{DE748A3D-4871-4A0C-9707-6C72FE73EF20}" type="pres">
      <dgm:prSet presAssocID="{298D4B7C-D9B8-4CE9-BE06-600E92C37F09}" presName="hierChild4" presStyleCnt="0"/>
      <dgm:spPr/>
    </dgm:pt>
    <dgm:pt modelId="{703FEB75-7C61-447D-BDFC-673CC496DAC3}" type="pres">
      <dgm:prSet presAssocID="{298D4B7C-D9B8-4CE9-BE06-600E92C37F09}" presName="hierChild5" presStyleCnt="0"/>
      <dgm:spPr/>
    </dgm:pt>
    <dgm:pt modelId="{CA56293A-1E87-412A-8D6E-3C7617A5BAE8}" type="pres">
      <dgm:prSet presAssocID="{AB467E3E-07E8-4CFB-AA61-2C73E42226AD}" presName="hierChild5" presStyleCnt="0"/>
      <dgm:spPr/>
    </dgm:pt>
    <dgm:pt modelId="{E9B8EA06-E430-4DBF-878F-4FA3BBBDD8CA}" type="pres">
      <dgm:prSet presAssocID="{7327FB94-F52F-4522-B023-A3B941252C23}" presName="Name64" presStyleLbl="parChTrans1D2" presStyleIdx="1" presStyleCnt="3"/>
      <dgm:spPr/>
      <dgm:t>
        <a:bodyPr/>
        <a:lstStyle/>
        <a:p>
          <a:endParaRPr lang="es-MX"/>
        </a:p>
      </dgm:t>
    </dgm:pt>
    <dgm:pt modelId="{4B04BF90-776C-4CA1-895C-36BF98D2198D}" type="pres">
      <dgm:prSet presAssocID="{C5B1A40B-591C-432E-9F07-251F98B296B7}" presName="hierRoot2" presStyleCnt="0">
        <dgm:presLayoutVars>
          <dgm:hierBranch val="init"/>
        </dgm:presLayoutVars>
      </dgm:prSet>
      <dgm:spPr/>
    </dgm:pt>
    <dgm:pt modelId="{DB3EA255-FE90-4FD2-8883-62E483454147}" type="pres">
      <dgm:prSet presAssocID="{C5B1A40B-591C-432E-9F07-251F98B296B7}" presName="rootComposite" presStyleCnt="0"/>
      <dgm:spPr/>
    </dgm:pt>
    <dgm:pt modelId="{EAAAAEDB-F118-4FC6-992C-B7716F7C1396}" type="pres">
      <dgm:prSet presAssocID="{C5B1A40B-591C-432E-9F07-251F98B296B7}" presName="rootText" presStyleLbl="node2" presStyleIdx="1" presStyleCnt="3" custScaleX="122247" custScaleY="248627" custLinFactNeighborX="657" custLinFactNeighborY="-7975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E944EDC-B315-467C-AE88-A72FD976A02E}" type="pres">
      <dgm:prSet presAssocID="{C5B1A40B-591C-432E-9F07-251F98B296B7}" presName="rootConnector" presStyleLbl="node2" presStyleIdx="1" presStyleCnt="3"/>
      <dgm:spPr/>
      <dgm:t>
        <a:bodyPr/>
        <a:lstStyle/>
        <a:p>
          <a:endParaRPr lang="es-MX"/>
        </a:p>
      </dgm:t>
    </dgm:pt>
    <dgm:pt modelId="{15434612-86E0-42F9-BD66-B9288ED0CFF4}" type="pres">
      <dgm:prSet presAssocID="{C5B1A40B-591C-432E-9F07-251F98B296B7}" presName="hierChild4" presStyleCnt="0"/>
      <dgm:spPr/>
    </dgm:pt>
    <dgm:pt modelId="{1A41B38F-A234-47C3-A0AE-62A82D871F0E}" type="pres">
      <dgm:prSet presAssocID="{C5B1A40B-591C-432E-9F07-251F98B296B7}" presName="hierChild5" presStyleCnt="0"/>
      <dgm:spPr/>
    </dgm:pt>
    <dgm:pt modelId="{6A328F67-D0E1-4866-B95F-0BABAD97C104}" type="pres">
      <dgm:prSet presAssocID="{4274E022-B1E2-4591-99F0-B79FE320864E}" presName="Name64" presStyleLbl="parChTrans1D2" presStyleIdx="2" presStyleCnt="3"/>
      <dgm:spPr/>
      <dgm:t>
        <a:bodyPr/>
        <a:lstStyle/>
        <a:p>
          <a:endParaRPr lang="es-MX"/>
        </a:p>
      </dgm:t>
    </dgm:pt>
    <dgm:pt modelId="{7CA3536C-1B77-4E20-A680-5DA2EE2156AD}" type="pres">
      <dgm:prSet presAssocID="{1B5A0180-6183-481C-83AB-E3E1038FB873}" presName="hierRoot2" presStyleCnt="0">
        <dgm:presLayoutVars>
          <dgm:hierBranch val="init"/>
        </dgm:presLayoutVars>
      </dgm:prSet>
      <dgm:spPr/>
    </dgm:pt>
    <dgm:pt modelId="{B0C3B21E-8B51-4938-99ED-878AF8180ABA}" type="pres">
      <dgm:prSet presAssocID="{1B5A0180-6183-481C-83AB-E3E1038FB873}" presName="rootComposite" presStyleCnt="0"/>
      <dgm:spPr/>
    </dgm:pt>
    <dgm:pt modelId="{EA3FB5B7-A3B9-47CD-8958-78AD45444460}" type="pres">
      <dgm:prSet presAssocID="{1B5A0180-6183-481C-83AB-E3E1038FB873}" presName="rootText" presStyleLbl="node2" presStyleIdx="2" presStyleCnt="3" custScaleX="128424" custScaleY="214301" custLinFactNeighborY="-5604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B3E2AEC-9EDA-4812-B56F-39C95BBCBFD3}" type="pres">
      <dgm:prSet presAssocID="{1B5A0180-6183-481C-83AB-E3E1038FB873}" presName="rootConnector" presStyleLbl="node2" presStyleIdx="2" presStyleCnt="3"/>
      <dgm:spPr/>
      <dgm:t>
        <a:bodyPr/>
        <a:lstStyle/>
        <a:p>
          <a:endParaRPr lang="es-MX"/>
        </a:p>
      </dgm:t>
    </dgm:pt>
    <dgm:pt modelId="{16E89158-D979-48DF-870E-2BFBF22E8412}" type="pres">
      <dgm:prSet presAssocID="{1B5A0180-6183-481C-83AB-E3E1038FB873}" presName="hierChild4" presStyleCnt="0"/>
      <dgm:spPr/>
    </dgm:pt>
    <dgm:pt modelId="{3F81DAE0-DE64-4E8E-985C-2DD4A890CDED}" type="pres">
      <dgm:prSet presAssocID="{1B5A0180-6183-481C-83AB-E3E1038FB873}" presName="hierChild5" presStyleCnt="0"/>
      <dgm:spPr/>
    </dgm:pt>
    <dgm:pt modelId="{442C07D0-C402-4DE8-8883-526967D6A7E1}" type="pres">
      <dgm:prSet presAssocID="{CA06A61C-0825-4DDA-8B99-2ABEA51CC4B9}" presName="hierChild3" presStyleCnt="0"/>
      <dgm:spPr/>
    </dgm:pt>
  </dgm:ptLst>
  <dgm:cxnLst>
    <dgm:cxn modelId="{4F1E118C-54C2-466C-8346-90FC016D16A5}" srcId="{AB467E3E-07E8-4CFB-AA61-2C73E42226AD}" destId="{7D0D97A0-EE92-4199-B092-85E918FC5D54}" srcOrd="0" destOrd="0" parTransId="{84E6E663-E590-45C9-8011-0BFBAFCCD5AF}" sibTransId="{AAFC6D4A-B57B-48C9-82D6-F62E3EFFA897}"/>
    <dgm:cxn modelId="{4DD6F9B3-869C-498E-A7AF-DBB4FE197959}" srcId="{FED15B45-12F6-48CB-8486-CCF9BA6A5D9C}" destId="{CA06A61C-0825-4DDA-8B99-2ABEA51CC4B9}" srcOrd="0" destOrd="0" parTransId="{1AE15BA3-92D0-4FF9-9130-E4811ED8BEC1}" sibTransId="{DEDAD3EA-8896-44EB-91A7-0373ABC1ED17}"/>
    <dgm:cxn modelId="{F9DA33B9-1E66-4691-AF0C-04C624850F55}" type="presOf" srcId="{8EE9E1BC-90E8-4BB1-9D06-383B367004B9}" destId="{5959D88D-242D-4CBA-A067-F13CAAB0E191}" srcOrd="0" destOrd="0" presId="urn:microsoft.com/office/officeart/2009/3/layout/HorizontalOrganizationChart"/>
    <dgm:cxn modelId="{1DE1F7C8-7EB4-40CD-9771-0271B1F86894}" srcId="{AB467E3E-07E8-4CFB-AA61-2C73E42226AD}" destId="{3B6E841D-6DDB-4B37-913E-3F245CE51D62}" srcOrd="1" destOrd="0" parTransId="{A8120194-25CB-4043-B847-8B6AF9800029}" sibTransId="{12E47737-242E-493F-ABBA-2B2922C7F358}"/>
    <dgm:cxn modelId="{A7C02FB6-B0A4-46A4-8759-0010FEA00E15}" type="presOf" srcId="{3B6E841D-6DDB-4B37-913E-3F245CE51D62}" destId="{58FD6B00-2C56-466E-A03F-6C873FE6B28C}" srcOrd="0" destOrd="0" presId="urn:microsoft.com/office/officeart/2009/3/layout/HorizontalOrganizationChart"/>
    <dgm:cxn modelId="{9517587C-CE70-436F-BBE0-3F9ACF4A6FA8}" type="presOf" srcId="{7D0D97A0-EE92-4199-B092-85E918FC5D54}" destId="{13CC7459-660F-4F71-8B19-11DA6ECA0365}" srcOrd="1" destOrd="0" presId="urn:microsoft.com/office/officeart/2009/3/layout/HorizontalOrganizationChart"/>
    <dgm:cxn modelId="{B72BFEF9-31CC-40C5-856F-C445843C3739}" type="presOf" srcId="{1B5A0180-6183-481C-83AB-E3E1038FB873}" destId="{EA3FB5B7-A3B9-47CD-8958-78AD45444460}" srcOrd="0" destOrd="0" presId="urn:microsoft.com/office/officeart/2009/3/layout/HorizontalOrganizationChart"/>
    <dgm:cxn modelId="{302DF745-D8E4-4FA6-B2DD-2816C682636C}" type="presOf" srcId="{3B6E841D-6DDB-4B37-913E-3F245CE51D62}" destId="{39F6CE6A-535F-4F53-AFD2-B9E08D3D9645}" srcOrd="1" destOrd="0" presId="urn:microsoft.com/office/officeart/2009/3/layout/HorizontalOrganizationChart"/>
    <dgm:cxn modelId="{9B34D1E9-A6CF-4573-85CD-AF4CF1F79C84}" srcId="{AB467E3E-07E8-4CFB-AA61-2C73E42226AD}" destId="{298D4B7C-D9B8-4CE9-BE06-600E92C37F09}" srcOrd="2" destOrd="0" parTransId="{8BF298C2-D504-4050-B56C-8E89A9E7B942}" sibTransId="{528192F5-F28D-4C54-9588-A8C45218CC62}"/>
    <dgm:cxn modelId="{3404F911-1CB4-46CF-AC9A-3601E346805B}" type="presOf" srcId="{AB467E3E-07E8-4CFB-AA61-2C73E42226AD}" destId="{A5132644-E5AF-4B6B-87F7-A80CE5C90D02}" srcOrd="1" destOrd="0" presId="urn:microsoft.com/office/officeart/2009/3/layout/HorizontalOrganizationChart"/>
    <dgm:cxn modelId="{38F1B509-AF4B-4392-98D4-C636F789F86F}" type="presOf" srcId="{7327FB94-F52F-4522-B023-A3B941252C23}" destId="{E9B8EA06-E430-4DBF-878F-4FA3BBBDD8CA}" srcOrd="0" destOrd="0" presId="urn:microsoft.com/office/officeart/2009/3/layout/HorizontalOrganizationChart"/>
    <dgm:cxn modelId="{AFEB583F-6B8A-46E7-A405-B638F16E5D84}" type="presOf" srcId="{CA06A61C-0825-4DDA-8B99-2ABEA51CC4B9}" destId="{A67645E8-D630-4AC0-9D70-09588844A700}" srcOrd="0" destOrd="0" presId="urn:microsoft.com/office/officeart/2009/3/layout/HorizontalOrganizationChart"/>
    <dgm:cxn modelId="{DD3DD4B1-22B8-4413-AD15-E329A81FF3F6}" type="presOf" srcId="{1B5A0180-6183-481C-83AB-E3E1038FB873}" destId="{7B3E2AEC-9EDA-4812-B56F-39C95BBCBFD3}" srcOrd="1" destOrd="0" presId="urn:microsoft.com/office/officeart/2009/3/layout/HorizontalOrganizationChart"/>
    <dgm:cxn modelId="{DF626608-8410-4F1B-B8F3-5F923ED32CDC}" type="presOf" srcId="{CA06A61C-0825-4DDA-8B99-2ABEA51CC4B9}" destId="{C8833295-917C-466B-8146-A9C1CE582376}" srcOrd="1" destOrd="0" presId="urn:microsoft.com/office/officeart/2009/3/layout/HorizontalOrganizationChart"/>
    <dgm:cxn modelId="{7689D97D-C685-4777-8B3B-5F4385CB797F}" type="presOf" srcId="{84E6E663-E590-45C9-8011-0BFBAFCCD5AF}" destId="{3A30BEEF-3AA9-45D0-90F7-897C7BB47F97}" srcOrd="0" destOrd="0" presId="urn:microsoft.com/office/officeart/2009/3/layout/HorizontalOrganizationChart"/>
    <dgm:cxn modelId="{2EA9E7BA-EBCD-479F-B303-DEA279C11CDF}" srcId="{CA06A61C-0825-4DDA-8B99-2ABEA51CC4B9}" destId="{C5B1A40B-591C-432E-9F07-251F98B296B7}" srcOrd="1" destOrd="0" parTransId="{7327FB94-F52F-4522-B023-A3B941252C23}" sibTransId="{2202F91B-9F88-419E-A617-89468E59C1C9}"/>
    <dgm:cxn modelId="{DFC4D5CC-F2EA-4964-B0AC-3C9F4D7FAB2F}" type="presOf" srcId="{FED15B45-12F6-48CB-8486-CCF9BA6A5D9C}" destId="{BB8C0385-CBBF-47AF-B4F4-29E5C27F7699}" srcOrd="0" destOrd="0" presId="urn:microsoft.com/office/officeart/2009/3/layout/HorizontalOrganizationChart"/>
    <dgm:cxn modelId="{339A1A9C-CC0C-4A73-80E8-50082A128A27}" type="presOf" srcId="{C5B1A40B-591C-432E-9F07-251F98B296B7}" destId="{EAAAAEDB-F118-4FC6-992C-B7716F7C1396}" srcOrd="0" destOrd="0" presId="urn:microsoft.com/office/officeart/2009/3/layout/HorizontalOrganizationChart"/>
    <dgm:cxn modelId="{F4318DDF-76E4-45C0-BFC5-94FB25271E76}" type="presOf" srcId="{A8120194-25CB-4043-B847-8B6AF9800029}" destId="{BEE70C71-AE21-4C59-8862-4345E7C7011A}" srcOrd="0" destOrd="0" presId="urn:microsoft.com/office/officeart/2009/3/layout/HorizontalOrganizationChart"/>
    <dgm:cxn modelId="{56EC0112-17FC-440E-BA40-D7BCC63B2DE4}" type="presOf" srcId="{4274E022-B1E2-4591-99F0-B79FE320864E}" destId="{6A328F67-D0E1-4866-B95F-0BABAD97C104}" srcOrd="0" destOrd="0" presId="urn:microsoft.com/office/officeart/2009/3/layout/HorizontalOrganizationChart"/>
    <dgm:cxn modelId="{EE1FBFC2-CFD0-4C3E-9ABD-11F828ACC936}" type="presOf" srcId="{8BF298C2-D504-4050-B56C-8E89A9E7B942}" destId="{A470E93E-1693-460B-834D-B97A80069E4E}" srcOrd="0" destOrd="0" presId="urn:microsoft.com/office/officeart/2009/3/layout/HorizontalOrganizationChart"/>
    <dgm:cxn modelId="{0527370E-6DA2-4E3B-B1FC-A5ABFAECAAAC}" type="presOf" srcId="{298D4B7C-D9B8-4CE9-BE06-600E92C37F09}" destId="{5C7813C6-BDF6-4CC7-8FBA-CE90E67445A9}" srcOrd="1" destOrd="0" presId="urn:microsoft.com/office/officeart/2009/3/layout/HorizontalOrganizationChart"/>
    <dgm:cxn modelId="{E0F1D635-15EB-4486-AEEF-BD032ABAEBDC}" srcId="{CA06A61C-0825-4DDA-8B99-2ABEA51CC4B9}" destId="{AB467E3E-07E8-4CFB-AA61-2C73E42226AD}" srcOrd="0" destOrd="0" parTransId="{8EE9E1BC-90E8-4BB1-9D06-383B367004B9}" sibTransId="{F1F211FA-C601-400A-A6E2-29E1146263BF}"/>
    <dgm:cxn modelId="{C9AA4D1F-7AE0-4AB0-9464-48366FDE4B9A}" type="presOf" srcId="{7D0D97A0-EE92-4199-B092-85E918FC5D54}" destId="{B4893248-4152-4B15-8B41-5054D0EEE3A7}" srcOrd="0" destOrd="0" presId="urn:microsoft.com/office/officeart/2009/3/layout/HorizontalOrganizationChart"/>
    <dgm:cxn modelId="{432DD55E-4385-407D-898A-4295699C3CB6}" type="presOf" srcId="{298D4B7C-D9B8-4CE9-BE06-600E92C37F09}" destId="{3CE56121-BED8-4894-B61D-B484AC52DAD9}" srcOrd="0" destOrd="0" presId="urn:microsoft.com/office/officeart/2009/3/layout/HorizontalOrganizationChart"/>
    <dgm:cxn modelId="{15C7CFF8-BAEC-4297-A00F-7E0C107E5489}" srcId="{CA06A61C-0825-4DDA-8B99-2ABEA51CC4B9}" destId="{1B5A0180-6183-481C-83AB-E3E1038FB873}" srcOrd="2" destOrd="0" parTransId="{4274E022-B1E2-4591-99F0-B79FE320864E}" sibTransId="{3E13C889-B88A-41EB-ABC6-0638A8C955ED}"/>
    <dgm:cxn modelId="{5BF546D4-77D7-4D1E-9358-AFC1263DD5E6}" type="presOf" srcId="{C5B1A40B-591C-432E-9F07-251F98B296B7}" destId="{3E944EDC-B315-467C-AE88-A72FD976A02E}" srcOrd="1" destOrd="0" presId="urn:microsoft.com/office/officeart/2009/3/layout/HorizontalOrganizationChart"/>
    <dgm:cxn modelId="{6E33D30C-29F4-401D-B7B5-44BC836E639F}" type="presOf" srcId="{AB467E3E-07E8-4CFB-AA61-2C73E42226AD}" destId="{1B4F9E1E-C9BB-43CD-8F79-D9F679EB5332}" srcOrd="0" destOrd="0" presId="urn:microsoft.com/office/officeart/2009/3/layout/HorizontalOrganizationChart"/>
    <dgm:cxn modelId="{75CCBD0F-1DC8-4529-BFBD-B94082C3657E}" type="presParOf" srcId="{BB8C0385-CBBF-47AF-B4F4-29E5C27F7699}" destId="{6F882712-B74B-4ECC-A28E-A0D4F2854319}" srcOrd="0" destOrd="0" presId="urn:microsoft.com/office/officeart/2009/3/layout/HorizontalOrganizationChart"/>
    <dgm:cxn modelId="{507969A3-83DC-4C8D-9090-731AEF3C394F}" type="presParOf" srcId="{6F882712-B74B-4ECC-A28E-A0D4F2854319}" destId="{A7EFCA30-AF5A-4E06-87B7-1845A3F4A5AF}" srcOrd="0" destOrd="0" presId="urn:microsoft.com/office/officeart/2009/3/layout/HorizontalOrganizationChart"/>
    <dgm:cxn modelId="{3436B090-4DF3-48FD-B1F5-4433706185D4}" type="presParOf" srcId="{A7EFCA30-AF5A-4E06-87B7-1845A3F4A5AF}" destId="{A67645E8-D630-4AC0-9D70-09588844A700}" srcOrd="0" destOrd="0" presId="urn:microsoft.com/office/officeart/2009/3/layout/HorizontalOrganizationChart"/>
    <dgm:cxn modelId="{53DF1723-5603-4F34-B0A4-EF058E46E03F}" type="presParOf" srcId="{A7EFCA30-AF5A-4E06-87B7-1845A3F4A5AF}" destId="{C8833295-917C-466B-8146-A9C1CE582376}" srcOrd="1" destOrd="0" presId="urn:microsoft.com/office/officeart/2009/3/layout/HorizontalOrganizationChart"/>
    <dgm:cxn modelId="{2A348D58-8336-4622-BD33-49A5B1274A86}" type="presParOf" srcId="{6F882712-B74B-4ECC-A28E-A0D4F2854319}" destId="{51A1136F-B032-442D-9883-FDB029D61AAB}" srcOrd="1" destOrd="0" presId="urn:microsoft.com/office/officeart/2009/3/layout/HorizontalOrganizationChart"/>
    <dgm:cxn modelId="{EAC2F4CC-DFA4-4A0A-B1CA-EADBD814519A}" type="presParOf" srcId="{51A1136F-B032-442D-9883-FDB029D61AAB}" destId="{5959D88D-242D-4CBA-A067-F13CAAB0E191}" srcOrd="0" destOrd="0" presId="urn:microsoft.com/office/officeart/2009/3/layout/HorizontalOrganizationChart"/>
    <dgm:cxn modelId="{0D5C7BF9-7AB8-470D-B929-D5C65EB75CE8}" type="presParOf" srcId="{51A1136F-B032-442D-9883-FDB029D61AAB}" destId="{D1DCD2EE-F5A6-4CC6-8B3A-6B9102B0696B}" srcOrd="1" destOrd="0" presId="urn:microsoft.com/office/officeart/2009/3/layout/HorizontalOrganizationChart"/>
    <dgm:cxn modelId="{4DB61459-723A-46F2-9F6F-0F7B7E877F1F}" type="presParOf" srcId="{D1DCD2EE-F5A6-4CC6-8B3A-6B9102B0696B}" destId="{1CFC474B-8086-4BC4-AF3C-6D1470A1ED18}" srcOrd="0" destOrd="0" presId="urn:microsoft.com/office/officeart/2009/3/layout/HorizontalOrganizationChart"/>
    <dgm:cxn modelId="{B4E5FB9F-FCB3-4EC5-97A2-DB370B046763}" type="presParOf" srcId="{1CFC474B-8086-4BC4-AF3C-6D1470A1ED18}" destId="{1B4F9E1E-C9BB-43CD-8F79-D9F679EB5332}" srcOrd="0" destOrd="0" presId="urn:microsoft.com/office/officeart/2009/3/layout/HorizontalOrganizationChart"/>
    <dgm:cxn modelId="{934149C3-897E-46CB-A091-61328AE09608}" type="presParOf" srcId="{1CFC474B-8086-4BC4-AF3C-6D1470A1ED18}" destId="{A5132644-E5AF-4B6B-87F7-A80CE5C90D02}" srcOrd="1" destOrd="0" presId="urn:microsoft.com/office/officeart/2009/3/layout/HorizontalOrganizationChart"/>
    <dgm:cxn modelId="{E21543C7-F692-413E-8AB8-AC8704AD09C4}" type="presParOf" srcId="{D1DCD2EE-F5A6-4CC6-8B3A-6B9102B0696B}" destId="{0DDC8CE4-BBE3-43D1-88A6-1B576F7B798E}" srcOrd="1" destOrd="0" presId="urn:microsoft.com/office/officeart/2009/3/layout/HorizontalOrganizationChart"/>
    <dgm:cxn modelId="{FF46A3BE-206E-45A4-A265-2004C730CB0D}" type="presParOf" srcId="{0DDC8CE4-BBE3-43D1-88A6-1B576F7B798E}" destId="{3A30BEEF-3AA9-45D0-90F7-897C7BB47F97}" srcOrd="0" destOrd="0" presId="urn:microsoft.com/office/officeart/2009/3/layout/HorizontalOrganizationChart"/>
    <dgm:cxn modelId="{08F61F3E-1789-44CB-8035-BC894102D14A}" type="presParOf" srcId="{0DDC8CE4-BBE3-43D1-88A6-1B576F7B798E}" destId="{A9F76374-29A1-4FD1-8CAF-671218718FD1}" srcOrd="1" destOrd="0" presId="urn:microsoft.com/office/officeart/2009/3/layout/HorizontalOrganizationChart"/>
    <dgm:cxn modelId="{41084857-DC43-4E51-867E-6262B878C431}" type="presParOf" srcId="{A9F76374-29A1-4FD1-8CAF-671218718FD1}" destId="{CAE3D909-285E-417F-885E-2293B058748F}" srcOrd="0" destOrd="0" presId="urn:microsoft.com/office/officeart/2009/3/layout/HorizontalOrganizationChart"/>
    <dgm:cxn modelId="{47DE8EDB-96E9-49D3-8303-27FAA1C00C06}" type="presParOf" srcId="{CAE3D909-285E-417F-885E-2293B058748F}" destId="{B4893248-4152-4B15-8B41-5054D0EEE3A7}" srcOrd="0" destOrd="0" presId="urn:microsoft.com/office/officeart/2009/3/layout/HorizontalOrganizationChart"/>
    <dgm:cxn modelId="{7B5022D7-A77D-4C7A-BB80-E64D8E805C38}" type="presParOf" srcId="{CAE3D909-285E-417F-885E-2293B058748F}" destId="{13CC7459-660F-4F71-8B19-11DA6ECA0365}" srcOrd="1" destOrd="0" presId="urn:microsoft.com/office/officeart/2009/3/layout/HorizontalOrganizationChart"/>
    <dgm:cxn modelId="{750E5B69-4E49-40EC-8A98-D604ED27C70B}" type="presParOf" srcId="{A9F76374-29A1-4FD1-8CAF-671218718FD1}" destId="{D9C17C0D-451C-4B75-B9E2-B47C5FEA879B}" srcOrd="1" destOrd="0" presId="urn:microsoft.com/office/officeart/2009/3/layout/HorizontalOrganizationChart"/>
    <dgm:cxn modelId="{004935B7-BDEC-4567-82FF-038C00A04D9E}" type="presParOf" srcId="{A9F76374-29A1-4FD1-8CAF-671218718FD1}" destId="{845823D5-19FE-4A6D-AD88-D05844112ABB}" srcOrd="2" destOrd="0" presId="urn:microsoft.com/office/officeart/2009/3/layout/HorizontalOrganizationChart"/>
    <dgm:cxn modelId="{0260768F-356D-463A-8998-A46850DC42E1}" type="presParOf" srcId="{0DDC8CE4-BBE3-43D1-88A6-1B576F7B798E}" destId="{BEE70C71-AE21-4C59-8862-4345E7C7011A}" srcOrd="2" destOrd="0" presId="urn:microsoft.com/office/officeart/2009/3/layout/HorizontalOrganizationChart"/>
    <dgm:cxn modelId="{9371B93A-0974-4F1D-8581-32365CE3906C}" type="presParOf" srcId="{0DDC8CE4-BBE3-43D1-88A6-1B576F7B798E}" destId="{A86CCDAD-C361-49A8-BE58-DD9D89CF9EBB}" srcOrd="3" destOrd="0" presId="urn:microsoft.com/office/officeart/2009/3/layout/HorizontalOrganizationChart"/>
    <dgm:cxn modelId="{A1C9883B-6F57-4423-B62E-7696A1958440}" type="presParOf" srcId="{A86CCDAD-C361-49A8-BE58-DD9D89CF9EBB}" destId="{69EF4A2E-6EAD-4A3F-95FE-60EA0CFC0C9E}" srcOrd="0" destOrd="0" presId="urn:microsoft.com/office/officeart/2009/3/layout/HorizontalOrganizationChart"/>
    <dgm:cxn modelId="{40BC2F73-2EBE-4190-88E0-23CA4A015306}" type="presParOf" srcId="{69EF4A2E-6EAD-4A3F-95FE-60EA0CFC0C9E}" destId="{58FD6B00-2C56-466E-A03F-6C873FE6B28C}" srcOrd="0" destOrd="0" presId="urn:microsoft.com/office/officeart/2009/3/layout/HorizontalOrganizationChart"/>
    <dgm:cxn modelId="{59347014-1C0A-4E3F-B9C2-F4E361BF2524}" type="presParOf" srcId="{69EF4A2E-6EAD-4A3F-95FE-60EA0CFC0C9E}" destId="{39F6CE6A-535F-4F53-AFD2-B9E08D3D9645}" srcOrd="1" destOrd="0" presId="urn:microsoft.com/office/officeart/2009/3/layout/HorizontalOrganizationChart"/>
    <dgm:cxn modelId="{C06D3502-6A0E-4BD7-815E-56898A2054CA}" type="presParOf" srcId="{A86CCDAD-C361-49A8-BE58-DD9D89CF9EBB}" destId="{AB0AE2E4-740C-4993-A83F-14C481C564D2}" srcOrd="1" destOrd="0" presId="urn:microsoft.com/office/officeart/2009/3/layout/HorizontalOrganizationChart"/>
    <dgm:cxn modelId="{DB6FE72B-7910-4783-BF07-3E4FE5EFBFD8}" type="presParOf" srcId="{A86CCDAD-C361-49A8-BE58-DD9D89CF9EBB}" destId="{5F931955-3AE7-4086-8C89-3F75765576AC}" srcOrd="2" destOrd="0" presId="urn:microsoft.com/office/officeart/2009/3/layout/HorizontalOrganizationChart"/>
    <dgm:cxn modelId="{C6F0507E-AE42-419B-BE9F-D777CA571DBA}" type="presParOf" srcId="{0DDC8CE4-BBE3-43D1-88A6-1B576F7B798E}" destId="{A470E93E-1693-460B-834D-B97A80069E4E}" srcOrd="4" destOrd="0" presId="urn:microsoft.com/office/officeart/2009/3/layout/HorizontalOrganizationChart"/>
    <dgm:cxn modelId="{DF9116FB-3774-47DB-ABB9-0736878FC72E}" type="presParOf" srcId="{0DDC8CE4-BBE3-43D1-88A6-1B576F7B798E}" destId="{DADE639F-A81C-4069-83D9-9238BBF15050}" srcOrd="5" destOrd="0" presId="urn:microsoft.com/office/officeart/2009/3/layout/HorizontalOrganizationChart"/>
    <dgm:cxn modelId="{F3E5E4E5-782F-41B3-9BD9-7FECB99FC9CF}" type="presParOf" srcId="{DADE639F-A81C-4069-83D9-9238BBF15050}" destId="{09100F75-4809-467F-A0A4-5F41BC5C33AD}" srcOrd="0" destOrd="0" presId="urn:microsoft.com/office/officeart/2009/3/layout/HorizontalOrganizationChart"/>
    <dgm:cxn modelId="{3D5F116D-C610-4AA2-91F8-7638454E2C85}" type="presParOf" srcId="{09100F75-4809-467F-A0A4-5F41BC5C33AD}" destId="{3CE56121-BED8-4894-B61D-B484AC52DAD9}" srcOrd="0" destOrd="0" presId="urn:microsoft.com/office/officeart/2009/3/layout/HorizontalOrganizationChart"/>
    <dgm:cxn modelId="{50851C28-2B1D-43B9-AA4F-2F66ECDF1433}" type="presParOf" srcId="{09100F75-4809-467F-A0A4-5F41BC5C33AD}" destId="{5C7813C6-BDF6-4CC7-8FBA-CE90E67445A9}" srcOrd="1" destOrd="0" presId="urn:microsoft.com/office/officeart/2009/3/layout/HorizontalOrganizationChart"/>
    <dgm:cxn modelId="{EE337B75-A5D7-4493-A91F-F06DF422ECA2}" type="presParOf" srcId="{DADE639F-A81C-4069-83D9-9238BBF15050}" destId="{DE748A3D-4871-4A0C-9707-6C72FE73EF20}" srcOrd="1" destOrd="0" presId="urn:microsoft.com/office/officeart/2009/3/layout/HorizontalOrganizationChart"/>
    <dgm:cxn modelId="{A46591FB-EBC4-4F9F-AF62-DB3BDB1CDEEF}" type="presParOf" srcId="{DADE639F-A81C-4069-83D9-9238BBF15050}" destId="{703FEB75-7C61-447D-BDFC-673CC496DAC3}" srcOrd="2" destOrd="0" presId="urn:microsoft.com/office/officeart/2009/3/layout/HorizontalOrganizationChart"/>
    <dgm:cxn modelId="{E4A49FB5-F480-4C3E-B8EE-8207BCDC03BE}" type="presParOf" srcId="{D1DCD2EE-F5A6-4CC6-8B3A-6B9102B0696B}" destId="{CA56293A-1E87-412A-8D6E-3C7617A5BAE8}" srcOrd="2" destOrd="0" presId="urn:microsoft.com/office/officeart/2009/3/layout/HorizontalOrganizationChart"/>
    <dgm:cxn modelId="{72C7C4BC-3EE1-445C-B348-CBD08C7DCFFD}" type="presParOf" srcId="{51A1136F-B032-442D-9883-FDB029D61AAB}" destId="{E9B8EA06-E430-4DBF-878F-4FA3BBBDD8CA}" srcOrd="2" destOrd="0" presId="urn:microsoft.com/office/officeart/2009/3/layout/HorizontalOrganizationChart"/>
    <dgm:cxn modelId="{43A70309-DD7B-41B0-AD4D-62FDBD192ADB}" type="presParOf" srcId="{51A1136F-B032-442D-9883-FDB029D61AAB}" destId="{4B04BF90-776C-4CA1-895C-36BF98D2198D}" srcOrd="3" destOrd="0" presId="urn:microsoft.com/office/officeart/2009/3/layout/HorizontalOrganizationChart"/>
    <dgm:cxn modelId="{D1A64145-A68B-48FC-8C33-6189C9B11DA3}" type="presParOf" srcId="{4B04BF90-776C-4CA1-895C-36BF98D2198D}" destId="{DB3EA255-FE90-4FD2-8883-62E483454147}" srcOrd="0" destOrd="0" presId="urn:microsoft.com/office/officeart/2009/3/layout/HorizontalOrganizationChart"/>
    <dgm:cxn modelId="{B8B4FC12-53A3-446F-910C-694F8A7CA859}" type="presParOf" srcId="{DB3EA255-FE90-4FD2-8883-62E483454147}" destId="{EAAAAEDB-F118-4FC6-992C-B7716F7C1396}" srcOrd="0" destOrd="0" presId="urn:microsoft.com/office/officeart/2009/3/layout/HorizontalOrganizationChart"/>
    <dgm:cxn modelId="{55B06876-0C3F-4890-A541-85C335A07687}" type="presParOf" srcId="{DB3EA255-FE90-4FD2-8883-62E483454147}" destId="{3E944EDC-B315-467C-AE88-A72FD976A02E}" srcOrd="1" destOrd="0" presId="urn:microsoft.com/office/officeart/2009/3/layout/HorizontalOrganizationChart"/>
    <dgm:cxn modelId="{C09BB857-FE42-4204-8B1C-6871267A3B01}" type="presParOf" srcId="{4B04BF90-776C-4CA1-895C-36BF98D2198D}" destId="{15434612-86E0-42F9-BD66-B9288ED0CFF4}" srcOrd="1" destOrd="0" presId="urn:microsoft.com/office/officeart/2009/3/layout/HorizontalOrganizationChart"/>
    <dgm:cxn modelId="{7AD6AFB4-3B74-45E2-97E5-A7F2DD41292F}" type="presParOf" srcId="{4B04BF90-776C-4CA1-895C-36BF98D2198D}" destId="{1A41B38F-A234-47C3-A0AE-62A82D871F0E}" srcOrd="2" destOrd="0" presId="urn:microsoft.com/office/officeart/2009/3/layout/HorizontalOrganizationChart"/>
    <dgm:cxn modelId="{8AB5EC93-3968-4D6B-8A3A-21CCA7E4525C}" type="presParOf" srcId="{51A1136F-B032-442D-9883-FDB029D61AAB}" destId="{6A328F67-D0E1-4866-B95F-0BABAD97C104}" srcOrd="4" destOrd="0" presId="urn:microsoft.com/office/officeart/2009/3/layout/HorizontalOrganizationChart"/>
    <dgm:cxn modelId="{8C1B9B84-0E33-43DB-BB19-9956F70663D3}" type="presParOf" srcId="{51A1136F-B032-442D-9883-FDB029D61AAB}" destId="{7CA3536C-1B77-4E20-A680-5DA2EE2156AD}" srcOrd="5" destOrd="0" presId="urn:microsoft.com/office/officeart/2009/3/layout/HorizontalOrganizationChart"/>
    <dgm:cxn modelId="{D68DA72F-7106-4713-9C99-AEC762694D10}" type="presParOf" srcId="{7CA3536C-1B77-4E20-A680-5DA2EE2156AD}" destId="{B0C3B21E-8B51-4938-99ED-878AF8180ABA}" srcOrd="0" destOrd="0" presId="urn:microsoft.com/office/officeart/2009/3/layout/HorizontalOrganizationChart"/>
    <dgm:cxn modelId="{D35BBE52-6C47-486B-A393-BBB64423E448}" type="presParOf" srcId="{B0C3B21E-8B51-4938-99ED-878AF8180ABA}" destId="{EA3FB5B7-A3B9-47CD-8958-78AD45444460}" srcOrd="0" destOrd="0" presId="urn:microsoft.com/office/officeart/2009/3/layout/HorizontalOrganizationChart"/>
    <dgm:cxn modelId="{A5A1CDCD-913D-4F9A-A4D4-EAC813CD59F1}" type="presParOf" srcId="{B0C3B21E-8B51-4938-99ED-878AF8180ABA}" destId="{7B3E2AEC-9EDA-4812-B56F-39C95BBCBFD3}" srcOrd="1" destOrd="0" presId="urn:microsoft.com/office/officeart/2009/3/layout/HorizontalOrganizationChart"/>
    <dgm:cxn modelId="{995F8FE5-862F-4B93-9A9B-27421606DF79}" type="presParOf" srcId="{7CA3536C-1B77-4E20-A680-5DA2EE2156AD}" destId="{16E89158-D979-48DF-870E-2BFBF22E8412}" srcOrd="1" destOrd="0" presId="urn:microsoft.com/office/officeart/2009/3/layout/HorizontalOrganizationChart"/>
    <dgm:cxn modelId="{74E4CD3A-F73E-4E1C-9003-F5E8EF83848F}" type="presParOf" srcId="{7CA3536C-1B77-4E20-A680-5DA2EE2156AD}" destId="{3F81DAE0-DE64-4E8E-985C-2DD4A890CDED}" srcOrd="2" destOrd="0" presId="urn:microsoft.com/office/officeart/2009/3/layout/HorizontalOrganizationChart"/>
    <dgm:cxn modelId="{3DFDA460-47FC-4E01-83DE-1AAD12290866}" type="presParOf" srcId="{6F882712-B74B-4ECC-A28E-A0D4F2854319}" destId="{442C07D0-C402-4DE8-8883-526967D6A7E1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7.xml><?xml version="1.0" encoding="utf-8"?>
<dgm:dataModel xmlns:dgm="http://schemas.openxmlformats.org/drawingml/2006/diagram" xmlns:a="http://schemas.openxmlformats.org/drawingml/2006/main">
  <dgm:ptLst>
    <dgm:pt modelId="{2D695202-EC75-4D59-9AD6-403905A35D80}" type="doc">
      <dgm:prSet loTypeId="urn:microsoft.com/office/officeart/2005/8/layout/hierarchy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6863A290-C6FD-4335-BC09-FEC6789660EB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Medidas de apremio</a:t>
          </a:r>
        </a:p>
      </dgm:t>
    </dgm:pt>
    <dgm:pt modelId="{D57923DB-0141-456D-A5FD-D6CE229BE858}" type="parTrans" cxnId="{99397222-74F8-485A-9F08-930BAE6C51D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0D4556C-C2E8-445D-9B8B-918CDAA07557}" type="sibTrans" cxnId="{99397222-74F8-485A-9F08-930BAE6C51D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1396267A-281A-45AC-940D-9D41EFC85491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En un plazo máximo de </a:t>
          </a:r>
          <a:r>
            <a:rPr lang="es-MX" sz="2600" b="1" u="sng" dirty="0">
              <a:latin typeface="Arial Narrow" panose="020B0606020202030204" pitchFamily="34" charset="0"/>
            </a:rPr>
            <a:t>15 días, </a:t>
          </a:r>
          <a:r>
            <a:rPr lang="es-MX" sz="2600" dirty="0">
              <a:latin typeface="Arial Narrow" panose="020B0606020202030204" pitchFamily="34" charset="0"/>
            </a:rPr>
            <a:t>contados a partir de que sea notificada la medida de apremio al infractor</a:t>
          </a:r>
        </a:p>
      </dgm:t>
    </dgm:pt>
    <dgm:pt modelId="{336BDB55-A06B-44B7-9BA9-C43260DD51C1}" type="parTrans" cxnId="{4006E973-460C-48AB-B37B-36454327D147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56B6796-79C0-42B5-ABE2-1CE179F1F129}" type="sibTrans" cxnId="{4006E973-460C-48AB-B37B-36454327D147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2764BF33-35E5-4A7F-B7BF-E6CEADFB2931}">
      <dgm:prSet custT="1"/>
      <dgm:spPr/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Obligación</a:t>
          </a:r>
        </a:p>
      </dgm:t>
    </dgm:pt>
    <dgm:pt modelId="{34A84CF0-C731-4713-9D87-4D0FFECA36FC}" type="parTrans" cxnId="{A805FFD4-D9E2-4F3D-BACB-2F5AF1B37296}">
      <dgm:prSet/>
      <dgm:spPr/>
      <dgm:t>
        <a:bodyPr/>
        <a:lstStyle/>
        <a:p>
          <a:endParaRPr lang="es-ES"/>
        </a:p>
      </dgm:t>
    </dgm:pt>
    <dgm:pt modelId="{F4743040-B06C-4AB0-8E27-6153CC96800D}" type="sibTrans" cxnId="{A805FFD4-D9E2-4F3D-BACB-2F5AF1B37296}">
      <dgm:prSet/>
      <dgm:spPr/>
      <dgm:t>
        <a:bodyPr/>
        <a:lstStyle/>
        <a:p>
          <a:endParaRPr lang="es-ES"/>
        </a:p>
      </dgm:t>
    </dgm:pt>
    <dgm:pt modelId="{51D4A0B5-5168-47E8-BD2B-81BF577A5CD5}">
      <dgm:prSet custT="1"/>
      <dgm:spPr/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Deberán aplicarse e implementarse </a:t>
          </a:r>
        </a:p>
      </dgm:t>
    </dgm:pt>
    <dgm:pt modelId="{CFE353D9-0D75-4914-B246-0C79BEA91800}" type="parTrans" cxnId="{92A0A89E-3B70-4F77-8966-BD89EA8865D9}">
      <dgm:prSet/>
      <dgm:spPr/>
      <dgm:t>
        <a:bodyPr/>
        <a:lstStyle/>
        <a:p>
          <a:endParaRPr lang="es-ES"/>
        </a:p>
      </dgm:t>
    </dgm:pt>
    <dgm:pt modelId="{CCF34785-159B-44BE-94CB-7E3FC4ACC9BB}" type="sibTrans" cxnId="{92A0A89E-3B70-4F77-8966-BD89EA8865D9}">
      <dgm:prSet/>
      <dgm:spPr/>
      <dgm:t>
        <a:bodyPr/>
        <a:lstStyle/>
        <a:p>
          <a:endParaRPr lang="es-ES"/>
        </a:p>
      </dgm:t>
    </dgm:pt>
    <dgm:pt modelId="{FF24F173-C409-4375-8E86-9549270477AA}" type="pres">
      <dgm:prSet presAssocID="{2D695202-EC75-4D59-9AD6-403905A35D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09C6B4FE-76A2-4F43-A79E-5E1567BB8F06}" type="pres">
      <dgm:prSet presAssocID="{6863A290-C6FD-4335-BC09-FEC6789660EB}" presName="root" presStyleCnt="0"/>
      <dgm:spPr/>
    </dgm:pt>
    <dgm:pt modelId="{E8515663-7562-4DE3-B504-F34D890962A5}" type="pres">
      <dgm:prSet presAssocID="{6863A290-C6FD-4335-BC09-FEC6789660EB}" presName="rootComposite" presStyleCnt="0"/>
      <dgm:spPr/>
    </dgm:pt>
    <dgm:pt modelId="{4CAA11B0-4538-4BA6-9708-01BF03281DF6}" type="pres">
      <dgm:prSet presAssocID="{6863A290-C6FD-4335-BC09-FEC6789660EB}" presName="rootText" presStyleLbl="node1" presStyleIdx="0" presStyleCnt="1" custScaleX="128200"/>
      <dgm:spPr/>
      <dgm:t>
        <a:bodyPr/>
        <a:lstStyle/>
        <a:p>
          <a:endParaRPr lang="es-MX"/>
        </a:p>
      </dgm:t>
    </dgm:pt>
    <dgm:pt modelId="{46975B2E-A764-4B73-8B71-9BF808D3604C}" type="pres">
      <dgm:prSet presAssocID="{6863A290-C6FD-4335-BC09-FEC6789660EB}" presName="rootConnector" presStyleLbl="node1" presStyleIdx="0" presStyleCnt="1"/>
      <dgm:spPr/>
      <dgm:t>
        <a:bodyPr/>
        <a:lstStyle/>
        <a:p>
          <a:endParaRPr lang="es-MX"/>
        </a:p>
      </dgm:t>
    </dgm:pt>
    <dgm:pt modelId="{44D80AF6-E45D-4C43-B52B-255B4379FCFD}" type="pres">
      <dgm:prSet presAssocID="{6863A290-C6FD-4335-BC09-FEC6789660EB}" presName="childShape" presStyleCnt="0"/>
      <dgm:spPr/>
    </dgm:pt>
    <dgm:pt modelId="{EFC875F0-A817-42E2-AB0D-34B10D6DE893}" type="pres">
      <dgm:prSet presAssocID="{34A84CF0-C731-4713-9D87-4D0FFECA36FC}" presName="Name13" presStyleLbl="parChTrans1D2" presStyleIdx="0" presStyleCnt="2"/>
      <dgm:spPr/>
      <dgm:t>
        <a:bodyPr/>
        <a:lstStyle/>
        <a:p>
          <a:endParaRPr lang="es-MX"/>
        </a:p>
      </dgm:t>
    </dgm:pt>
    <dgm:pt modelId="{00FA4918-9B51-4DEB-9B12-5DCF4673F870}" type="pres">
      <dgm:prSet presAssocID="{2764BF33-35E5-4A7F-B7BF-E6CEADFB2931}" presName="childText" presStyleLbl="bgAcc1" presStyleIdx="0" presStyleCnt="2" custScaleX="16839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32B5F9C-C049-42A5-ABA6-A41CDBD85E25}" type="pres">
      <dgm:prSet presAssocID="{336BDB55-A06B-44B7-9BA9-C43260DD51C1}" presName="Name13" presStyleLbl="parChTrans1D2" presStyleIdx="1" presStyleCnt="2"/>
      <dgm:spPr/>
      <dgm:t>
        <a:bodyPr/>
        <a:lstStyle/>
        <a:p>
          <a:endParaRPr lang="es-MX"/>
        </a:p>
      </dgm:t>
    </dgm:pt>
    <dgm:pt modelId="{413B3F7E-C536-4721-8B9F-10C9DD96074D}" type="pres">
      <dgm:prSet presAssocID="{1396267A-281A-45AC-940D-9D41EFC85491}" presName="childText" presStyleLbl="bgAcc1" presStyleIdx="1" presStyleCnt="2" custScaleX="17564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8CFE647-68B2-41F8-9EED-8A0B2CC51F8C}" type="presOf" srcId="{6863A290-C6FD-4335-BC09-FEC6789660EB}" destId="{4CAA11B0-4538-4BA6-9708-01BF03281DF6}" srcOrd="0" destOrd="0" presId="urn:microsoft.com/office/officeart/2005/8/layout/hierarchy3"/>
    <dgm:cxn modelId="{EAC74E4C-04F0-4892-9498-899431E4CD64}" type="presOf" srcId="{1396267A-281A-45AC-940D-9D41EFC85491}" destId="{413B3F7E-C536-4721-8B9F-10C9DD96074D}" srcOrd="0" destOrd="0" presId="urn:microsoft.com/office/officeart/2005/8/layout/hierarchy3"/>
    <dgm:cxn modelId="{A805FFD4-D9E2-4F3D-BACB-2F5AF1B37296}" srcId="{6863A290-C6FD-4335-BC09-FEC6789660EB}" destId="{2764BF33-35E5-4A7F-B7BF-E6CEADFB2931}" srcOrd="0" destOrd="0" parTransId="{34A84CF0-C731-4713-9D87-4D0FFECA36FC}" sibTransId="{F4743040-B06C-4AB0-8E27-6153CC96800D}"/>
    <dgm:cxn modelId="{99397222-74F8-485A-9F08-930BAE6C51D3}" srcId="{2D695202-EC75-4D59-9AD6-403905A35D80}" destId="{6863A290-C6FD-4335-BC09-FEC6789660EB}" srcOrd="0" destOrd="0" parTransId="{D57923DB-0141-456D-A5FD-D6CE229BE858}" sibTransId="{C0D4556C-C2E8-445D-9B8B-918CDAA07557}"/>
    <dgm:cxn modelId="{7F861519-8B77-47C1-AC86-14A6B6170E89}" type="presOf" srcId="{2D695202-EC75-4D59-9AD6-403905A35D80}" destId="{FF24F173-C409-4375-8E86-9549270477AA}" srcOrd="0" destOrd="0" presId="urn:microsoft.com/office/officeart/2005/8/layout/hierarchy3"/>
    <dgm:cxn modelId="{4006E973-460C-48AB-B37B-36454327D147}" srcId="{6863A290-C6FD-4335-BC09-FEC6789660EB}" destId="{1396267A-281A-45AC-940D-9D41EFC85491}" srcOrd="1" destOrd="0" parTransId="{336BDB55-A06B-44B7-9BA9-C43260DD51C1}" sibTransId="{A56B6796-79C0-42B5-ABE2-1CE179F1F129}"/>
    <dgm:cxn modelId="{A848D427-EF4A-446E-A7C6-F338FF2B6626}" type="presOf" srcId="{51D4A0B5-5168-47E8-BD2B-81BF577A5CD5}" destId="{00FA4918-9B51-4DEB-9B12-5DCF4673F870}" srcOrd="0" destOrd="1" presId="urn:microsoft.com/office/officeart/2005/8/layout/hierarchy3"/>
    <dgm:cxn modelId="{5DD361F7-0737-423F-87CF-8B6D1BBF609D}" type="presOf" srcId="{336BDB55-A06B-44B7-9BA9-C43260DD51C1}" destId="{C32B5F9C-C049-42A5-ABA6-A41CDBD85E25}" srcOrd="0" destOrd="0" presId="urn:microsoft.com/office/officeart/2005/8/layout/hierarchy3"/>
    <dgm:cxn modelId="{92A0A89E-3B70-4F77-8966-BD89EA8865D9}" srcId="{2764BF33-35E5-4A7F-B7BF-E6CEADFB2931}" destId="{51D4A0B5-5168-47E8-BD2B-81BF577A5CD5}" srcOrd="0" destOrd="0" parTransId="{CFE353D9-0D75-4914-B246-0C79BEA91800}" sibTransId="{CCF34785-159B-44BE-94CB-7E3FC4ACC9BB}"/>
    <dgm:cxn modelId="{0973B387-326E-4035-B207-A2CF589F8503}" type="presOf" srcId="{6863A290-C6FD-4335-BC09-FEC6789660EB}" destId="{46975B2E-A764-4B73-8B71-9BF808D3604C}" srcOrd="1" destOrd="0" presId="urn:microsoft.com/office/officeart/2005/8/layout/hierarchy3"/>
    <dgm:cxn modelId="{4EB5B7B1-A533-46F4-AD26-5A3FC5D5FA67}" type="presOf" srcId="{34A84CF0-C731-4713-9D87-4D0FFECA36FC}" destId="{EFC875F0-A817-42E2-AB0D-34B10D6DE893}" srcOrd="0" destOrd="0" presId="urn:microsoft.com/office/officeart/2005/8/layout/hierarchy3"/>
    <dgm:cxn modelId="{E2CABFDA-F829-4125-9AE5-A54E6CC9320A}" type="presOf" srcId="{2764BF33-35E5-4A7F-B7BF-E6CEADFB2931}" destId="{00FA4918-9B51-4DEB-9B12-5DCF4673F870}" srcOrd="0" destOrd="0" presId="urn:microsoft.com/office/officeart/2005/8/layout/hierarchy3"/>
    <dgm:cxn modelId="{3DCA443F-81D8-492F-B62E-9413F7EF5CAE}" type="presParOf" srcId="{FF24F173-C409-4375-8E86-9549270477AA}" destId="{09C6B4FE-76A2-4F43-A79E-5E1567BB8F06}" srcOrd="0" destOrd="0" presId="urn:microsoft.com/office/officeart/2005/8/layout/hierarchy3"/>
    <dgm:cxn modelId="{27D1F952-E013-4C88-9353-CFFA20F8C20E}" type="presParOf" srcId="{09C6B4FE-76A2-4F43-A79E-5E1567BB8F06}" destId="{E8515663-7562-4DE3-B504-F34D890962A5}" srcOrd="0" destOrd="0" presId="urn:microsoft.com/office/officeart/2005/8/layout/hierarchy3"/>
    <dgm:cxn modelId="{192160B0-9EDC-43FA-AA12-BEE657DFCF06}" type="presParOf" srcId="{E8515663-7562-4DE3-B504-F34D890962A5}" destId="{4CAA11B0-4538-4BA6-9708-01BF03281DF6}" srcOrd="0" destOrd="0" presId="urn:microsoft.com/office/officeart/2005/8/layout/hierarchy3"/>
    <dgm:cxn modelId="{896008C8-BBED-4A48-87BE-EFC45BD011DF}" type="presParOf" srcId="{E8515663-7562-4DE3-B504-F34D890962A5}" destId="{46975B2E-A764-4B73-8B71-9BF808D3604C}" srcOrd="1" destOrd="0" presId="urn:microsoft.com/office/officeart/2005/8/layout/hierarchy3"/>
    <dgm:cxn modelId="{77DC5CC5-B1FD-4C72-927B-2BEDFEDF7C2E}" type="presParOf" srcId="{09C6B4FE-76A2-4F43-A79E-5E1567BB8F06}" destId="{44D80AF6-E45D-4C43-B52B-255B4379FCFD}" srcOrd="1" destOrd="0" presId="urn:microsoft.com/office/officeart/2005/8/layout/hierarchy3"/>
    <dgm:cxn modelId="{A337633A-B24D-48E7-A81B-FEC107955A6D}" type="presParOf" srcId="{44D80AF6-E45D-4C43-B52B-255B4379FCFD}" destId="{EFC875F0-A817-42E2-AB0D-34B10D6DE893}" srcOrd="0" destOrd="0" presId="urn:microsoft.com/office/officeart/2005/8/layout/hierarchy3"/>
    <dgm:cxn modelId="{9C87331B-5D00-4EA8-AD2A-BC37CBC564DD}" type="presParOf" srcId="{44D80AF6-E45D-4C43-B52B-255B4379FCFD}" destId="{00FA4918-9B51-4DEB-9B12-5DCF4673F870}" srcOrd="1" destOrd="0" presId="urn:microsoft.com/office/officeart/2005/8/layout/hierarchy3"/>
    <dgm:cxn modelId="{CEB3E996-5D7D-4729-92A8-8973D00BB6EC}" type="presParOf" srcId="{44D80AF6-E45D-4C43-B52B-255B4379FCFD}" destId="{C32B5F9C-C049-42A5-ABA6-A41CDBD85E25}" srcOrd="2" destOrd="0" presId="urn:microsoft.com/office/officeart/2005/8/layout/hierarchy3"/>
    <dgm:cxn modelId="{CCF5F526-6C13-4983-B7ED-DD8C8053DEFF}" type="presParOf" srcId="{44D80AF6-E45D-4C43-B52B-255B4379FCFD}" destId="{413B3F7E-C536-4721-8B9F-10C9DD96074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8.xml><?xml version="1.0" encoding="utf-8"?>
<dgm:dataModel xmlns:dgm="http://schemas.openxmlformats.org/drawingml/2006/diagram" xmlns:a="http://schemas.openxmlformats.org/drawingml/2006/main">
  <dgm:ptLst>
    <dgm:pt modelId="{65708E77-CDF4-40AC-A8D0-FC85D26FB056}" type="doc">
      <dgm:prSet loTypeId="urn:microsoft.com/office/officeart/2005/8/layout/vList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E8ACE73-3FBC-4F07-ABA1-B57BE5F5195A}">
      <dgm:prSet phldrT="[Texto]" custT="1"/>
      <dgm:spPr/>
      <dgm:t>
        <a:bodyPr/>
        <a:lstStyle/>
        <a:p>
          <a:pPr algn="ctr"/>
          <a:r>
            <a:rPr lang="es-ES" sz="2800" dirty="0">
              <a:latin typeface="Arial Narrow" panose="020B0606020202030204" pitchFamily="34" charset="0"/>
            </a:rPr>
            <a:t>Conocen de la conducta causa de responsabilidad administrativa</a:t>
          </a:r>
        </a:p>
      </dgm:t>
    </dgm:pt>
    <dgm:pt modelId="{A5D793FF-0E84-4144-80ED-0E485BEDFCB5}" type="parTrans" cxnId="{9B1F31D7-5DA6-4E46-A9B2-6211FB27311F}">
      <dgm:prSet/>
      <dgm:spPr/>
      <dgm:t>
        <a:bodyPr/>
        <a:lstStyle/>
        <a:p>
          <a:endParaRPr lang="es-ES"/>
        </a:p>
      </dgm:t>
    </dgm:pt>
    <dgm:pt modelId="{B7FEE41E-EA7F-4EB1-A56D-AEBBF50B5AEB}" type="sibTrans" cxnId="{9B1F31D7-5DA6-4E46-A9B2-6211FB27311F}">
      <dgm:prSet/>
      <dgm:spPr/>
      <dgm:t>
        <a:bodyPr/>
        <a:lstStyle/>
        <a:p>
          <a:endParaRPr lang="es-ES"/>
        </a:p>
      </dgm:t>
    </dgm:pt>
    <dgm:pt modelId="{DE9CEAD7-B4BF-4D5F-9254-D0906C6B985C}">
      <dgm:prSet phldrT="[Texto]" custT="1"/>
      <dgm:spPr/>
      <dgm:t>
        <a:bodyPr anchor="ctr" anchorCtr="0"/>
        <a:lstStyle/>
        <a:p>
          <a:pPr algn="just"/>
          <a:r>
            <a:rPr lang="es-ES" sz="2800" dirty="0">
              <a:latin typeface="Arial Narrow" panose="020B0606020202030204" pitchFamily="34" charset="0"/>
            </a:rPr>
            <a:t>Forman expediente y remiten al órgano interno de control o contraloría del responsable </a:t>
          </a:r>
        </a:p>
      </dgm:t>
    </dgm:pt>
    <dgm:pt modelId="{5DC5B7A8-29A5-4FB2-81F1-F8FF87CB87AD}" type="parTrans" cxnId="{0406A8F4-9734-4774-8922-9F0382444903}">
      <dgm:prSet/>
      <dgm:spPr/>
      <dgm:t>
        <a:bodyPr/>
        <a:lstStyle/>
        <a:p>
          <a:endParaRPr lang="es-ES"/>
        </a:p>
      </dgm:t>
    </dgm:pt>
    <dgm:pt modelId="{6C3BA9A9-804B-40FB-B2B2-7B0627FB4D1A}" type="sibTrans" cxnId="{0406A8F4-9734-4774-8922-9F0382444903}">
      <dgm:prSet/>
      <dgm:spPr/>
      <dgm:t>
        <a:bodyPr/>
        <a:lstStyle/>
        <a:p>
          <a:endParaRPr lang="es-ES"/>
        </a:p>
      </dgm:t>
    </dgm:pt>
    <dgm:pt modelId="{0E8D6159-77A0-4B94-B08B-3CF268364484}">
      <dgm:prSet phldrT="[Texto]" custT="1"/>
      <dgm:spPr/>
      <dgm:t>
        <a:bodyPr anchor="ctr" anchorCtr="0"/>
        <a:lstStyle/>
        <a:p>
          <a:pPr algn="just"/>
          <a:r>
            <a:rPr lang="es-ES" sz="2800" dirty="0">
              <a:latin typeface="Arial Narrow" panose="020B0606020202030204" pitchFamily="34" charset="0"/>
            </a:rPr>
            <a:t>Organismos garantes</a:t>
          </a:r>
        </a:p>
      </dgm:t>
    </dgm:pt>
    <dgm:pt modelId="{0256D2BD-FD57-4778-ACA3-A809704D7996}" type="parTrans" cxnId="{74EADC7E-B004-4F3A-B4F5-39F84B1E9C87}">
      <dgm:prSet/>
      <dgm:spPr/>
      <dgm:t>
        <a:bodyPr/>
        <a:lstStyle/>
        <a:p>
          <a:endParaRPr lang="es-ES"/>
        </a:p>
      </dgm:t>
    </dgm:pt>
    <dgm:pt modelId="{97335F4D-2C21-49AD-8AF5-E02AEBD8DE58}" type="sibTrans" cxnId="{74EADC7E-B004-4F3A-B4F5-39F84B1E9C87}">
      <dgm:prSet/>
      <dgm:spPr/>
      <dgm:t>
        <a:bodyPr/>
        <a:lstStyle/>
        <a:p>
          <a:endParaRPr lang="es-ES"/>
        </a:p>
      </dgm:t>
    </dgm:pt>
    <dgm:pt modelId="{D4C3441D-5D58-4022-894B-6FF3A29848CD}">
      <dgm:prSet phldrT="[Texto]" custT="1"/>
      <dgm:spPr/>
      <dgm:t>
        <a:bodyPr anchor="ctr" anchorCtr="0"/>
        <a:lstStyle/>
        <a:p>
          <a:pPr algn="just"/>
          <a:r>
            <a:rPr lang="es-ES" sz="2800" dirty="0">
              <a:latin typeface="Arial Narrow" panose="020B0606020202030204" pitchFamily="34" charset="0"/>
            </a:rPr>
            <a:t>INAI</a:t>
          </a:r>
        </a:p>
      </dgm:t>
    </dgm:pt>
    <dgm:pt modelId="{F07F7BFA-549D-4ACC-A549-6B843A04F8BF}" type="parTrans" cxnId="{CA8C8128-69C3-41B3-A524-14E358FF94EF}">
      <dgm:prSet/>
      <dgm:spPr/>
      <dgm:t>
        <a:bodyPr/>
        <a:lstStyle/>
        <a:p>
          <a:endParaRPr lang="es-ES"/>
        </a:p>
      </dgm:t>
    </dgm:pt>
    <dgm:pt modelId="{031DD776-8E2F-4453-B194-D7D0107D5858}" type="sibTrans" cxnId="{CA8C8128-69C3-41B3-A524-14E358FF94EF}">
      <dgm:prSet/>
      <dgm:spPr/>
      <dgm:t>
        <a:bodyPr/>
        <a:lstStyle/>
        <a:p>
          <a:endParaRPr lang="es-ES"/>
        </a:p>
      </dgm:t>
    </dgm:pt>
    <dgm:pt modelId="{491E5D9C-ACF5-432C-8D50-160C84E435D9}">
      <dgm:prSet phldrT="[Texto]" custT="1"/>
      <dgm:spPr/>
      <dgm:t>
        <a:bodyPr/>
        <a:lstStyle/>
        <a:p>
          <a:pPr algn="ctr"/>
          <a:r>
            <a:rPr lang="es-ES" sz="2800" dirty="0">
              <a:latin typeface="Arial Narrow" panose="020B0606020202030204" pitchFamily="34" charset="0"/>
            </a:rPr>
            <a:t>INAI y Organismos Garantes</a:t>
          </a:r>
        </a:p>
      </dgm:t>
    </dgm:pt>
    <dgm:pt modelId="{B7D4741E-15D2-49A9-845E-EA650D99A20D}" type="parTrans" cxnId="{A2DCC4B2-1667-489D-B4AF-2D2A1720E5BF}">
      <dgm:prSet/>
      <dgm:spPr/>
      <dgm:t>
        <a:bodyPr/>
        <a:lstStyle/>
        <a:p>
          <a:endParaRPr lang="es-ES"/>
        </a:p>
      </dgm:t>
    </dgm:pt>
    <dgm:pt modelId="{2EC8D5E0-F981-4EAB-AD99-D4801F3062EA}" type="sibTrans" cxnId="{A2DCC4B2-1667-489D-B4AF-2D2A1720E5BF}">
      <dgm:prSet/>
      <dgm:spPr/>
      <dgm:t>
        <a:bodyPr/>
        <a:lstStyle/>
        <a:p>
          <a:endParaRPr lang="es-ES"/>
        </a:p>
      </dgm:t>
    </dgm:pt>
    <dgm:pt modelId="{2AD97988-8FED-4146-ACDC-B5CBD9A5A915}">
      <dgm:prSet phldrT="[Texto]" custT="1"/>
      <dgm:spPr/>
      <dgm:t>
        <a:bodyPr/>
        <a:lstStyle/>
        <a:p>
          <a:r>
            <a:rPr lang="es-ES" sz="2800" dirty="0">
              <a:latin typeface="Arial Narrow" panose="020B0606020202030204" pitchFamily="34" charset="0"/>
            </a:rPr>
            <a:t>Órgano interno de control o contraloría del responsable </a:t>
          </a:r>
        </a:p>
      </dgm:t>
    </dgm:pt>
    <dgm:pt modelId="{C8AC3F5A-0419-4D99-8B09-E96CFC484A31}" type="parTrans" cxnId="{E0D6D3F6-4D90-456F-8BEC-A36D2AB8F2B7}">
      <dgm:prSet/>
      <dgm:spPr/>
      <dgm:t>
        <a:bodyPr/>
        <a:lstStyle/>
        <a:p>
          <a:endParaRPr lang="es-ES"/>
        </a:p>
      </dgm:t>
    </dgm:pt>
    <dgm:pt modelId="{20456801-AEB2-4A37-990A-1479D612BDCE}" type="sibTrans" cxnId="{E0D6D3F6-4D90-456F-8BEC-A36D2AB8F2B7}">
      <dgm:prSet/>
      <dgm:spPr/>
      <dgm:t>
        <a:bodyPr/>
        <a:lstStyle/>
        <a:p>
          <a:endParaRPr lang="es-ES"/>
        </a:p>
      </dgm:t>
    </dgm:pt>
    <dgm:pt modelId="{20B5D76D-E4FE-4156-8F79-B9D19FB007E8}">
      <dgm:prSet phldrT="[Texto]" custT="1"/>
      <dgm:spPr/>
      <dgm:t>
        <a:bodyPr anchor="ctr" anchorCtr="0"/>
        <a:lstStyle/>
        <a:p>
          <a:pPr algn="just"/>
          <a:r>
            <a:rPr lang="es-ES" sz="2800" dirty="0">
              <a:latin typeface="Arial Narrow" panose="020B0606020202030204" pitchFamily="34" charset="0"/>
            </a:rPr>
            <a:t>Impone la sanción conforme a la normatividad aplicable </a:t>
          </a:r>
        </a:p>
      </dgm:t>
    </dgm:pt>
    <dgm:pt modelId="{5D0CBE18-D3DA-4663-8FD0-16EE72D09E71}" type="parTrans" cxnId="{93A953FE-9847-43AD-B87F-C3D3C58952FC}">
      <dgm:prSet/>
      <dgm:spPr/>
      <dgm:t>
        <a:bodyPr/>
        <a:lstStyle/>
        <a:p>
          <a:endParaRPr lang="es-ES"/>
        </a:p>
      </dgm:t>
    </dgm:pt>
    <dgm:pt modelId="{65462FFE-F767-4295-9773-7C5CA1A4C44C}" type="sibTrans" cxnId="{93A953FE-9847-43AD-B87F-C3D3C58952FC}">
      <dgm:prSet/>
      <dgm:spPr/>
      <dgm:t>
        <a:bodyPr/>
        <a:lstStyle/>
        <a:p>
          <a:endParaRPr lang="es-ES"/>
        </a:p>
      </dgm:t>
    </dgm:pt>
    <dgm:pt modelId="{1255DB7C-6CE3-4A97-9057-DF8812F47C6C}" type="pres">
      <dgm:prSet presAssocID="{65708E77-CDF4-40AC-A8D0-FC85D26FB05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9DAD92F-74F6-4843-8588-7B55853D4ABF}" type="pres">
      <dgm:prSet presAssocID="{CE8ACE73-3FBC-4F07-ABA1-B57BE5F5195A}" presName="linNode" presStyleCnt="0"/>
      <dgm:spPr/>
    </dgm:pt>
    <dgm:pt modelId="{DC1C45DB-869B-4703-AE39-8ED8ACC9632A}" type="pres">
      <dgm:prSet presAssocID="{CE8ACE73-3FBC-4F07-ABA1-B57BE5F5195A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5C360C-89AD-4D4F-A63B-4D2863B66738}" type="pres">
      <dgm:prSet presAssocID="{CE8ACE73-3FBC-4F07-ABA1-B57BE5F5195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58DF1A-13AE-4277-A41E-5DEFCA96B709}" type="pres">
      <dgm:prSet presAssocID="{B7FEE41E-EA7F-4EB1-A56D-AEBBF50B5AEB}" presName="spacing" presStyleCnt="0"/>
      <dgm:spPr/>
    </dgm:pt>
    <dgm:pt modelId="{24CDBA27-7DAB-4802-99E7-189EB95B00DF}" type="pres">
      <dgm:prSet presAssocID="{491E5D9C-ACF5-432C-8D50-160C84E435D9}" presName="linNode" presStyleCnt="0"/>
      <dgm:spPr/>
    </dgm:pt>
    <dgm:pt modelId="{468795FE-B6D8-4A3B-A611-8C8644B71363}" type="pres">
      <dgm:prSet presAssocID="{491E5D9C-ACF5-432C-8D50-160C84E435D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C3C11A-B0B6-430D-BFAA-2B4E51FCC718}" type="pres">
      <dgm:prSet presAssocID="{491E5D9C-ACF5-432C-8D50-160C84E435D9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D5E033E-A48E-4647-9776-3CC2938B586F}" type="pres">
      <dgm:prSet presAssocID="{2EC8D5E0-F981-4EAB-AD99-D4801F3062EA}" presName="spacing" presStyleCnt="0"/>
      <dgm:spPr/>
    </dgm:pt>
    <dgm:pt modelId="{766ED897-A61B-449B-BB97-53F53A74B026}" type="pres">
      <dgm:prSet presAssocID="{2AD97988-8FED-4146-ACDC-B5CBD9A5A915}" presName="linNode" presStyleCnt="0"/>
      <dgm:spPr/>
    </dgm:pt>
    <dgm:pt modelId="{C2F3A5F2-700D-4DA0-8A7D-A066F5D851DE}" type="pres">
      <dgm:prSet presAssocID="{2AD97988-8FED-4146-ACDC-B5CBD9A5A915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928357-8AD4-42EF-A707-B6F30C199D62}" type="pres">
      <dgm:prSet presAssocID="{2AD97988-8FED-4146-ACDC-B5CBD9A5A915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696CC29-4CBF-4B85-862C-FA5F111C2343}" type="presOf" srcId="{D4C3441D-5D58-4022-894B-6FF3A29848CD}" destId="{E25C360C-89AD-4D4F-A63B-4D2863B66738}" srcOrd="0" destOrd="0" presId="urn:microsoft.com/office/officeart/2005/8/layout/vList6"/>
    <dgm:cxn modelId="{93A953FE-9847-43AD-B87F-C3D3C58952FC}" srcId="{2AD97988-8FED-4146-ACDC-B5CBD9A5A915}" destId="{20B5D76D-E4FE-4156-8F79-B9D19FB007E8}" srcOrd="0" destOrd="0" parTransId="{5D0CBE18-D3DA-4663-8FD0-16EE72D09E71}" sibTransId="{65462FFE-F767-4295-9773-7C5CA1A4C44C}"/>
    <dgm:cxn modelId="{A2DCC4B2-1667-489D-B4AF-2D2A1720E5BF}" srcId="{65708E77-CDF4-40AC-A8D0-FC85D26FB056}" destId="{491E5D9C-ACF5-432C-8D50-160C84E435D9}" srcOrd="1" destOrd="0" parTransId="{B7D4741E-15D2-49A9-845E-EA650D99A20D}" sibTransId="{2EC8D5E0-F981-4EAB-AD99-D4801F3062EA}"/>
    <dgm:cxn modelId="{19216C2B-E1E7-46E7-BDBB-7F942BC3A6D3}" type="presOf" srcId="{491E5D9C-ACF5-432C-8D50-160C84E435D9}" destId="{468795FE-B6D8-4A3B-A611-8C8644B71363}" srcOrd="0" destOrd="0" presId="urn:microsoft.com/office/officeart/2005/8/layout/vList6"/>
    <dgm:cxn modelId="{74EADC7E-B004-4F3A-B4F5-39F84B1E9C87}" srcId="{CE8ACE73-3FBC-4F07-ABA1-B57BE5F5195A}" destId="{0E8D6159-77A0-4B94-B08B-3CF268364484}" srcOrd="1" destOrd="0" parTransId="{0256D2BD-FD57-4778-ACA3-A809704D7996}" sibTransId="{97335F4D-2C21-49AD-8AF5-E02AEBD8DE58}"/>
    <dgm:cxn modelId="{51E46779-EF8F-4F8F-B2D6-C622FE14FFDC}" type="presOf" srcId="{0E8D6159-77A0-4B94-B08B-3CF268364484}" destId="{E25C360C-89AD-4D4F-A63B-4D2863B66738}" srcOrd="0" destOrd="1" presId="urn:microsoft.com/office/officeart/2005/8/layout/vList6"/>
    <dgm:cxn modelId="{9B1F31D7-5DA6-4E46-A9B2-6211FB27311F}" srcId="{65708E77-CDF4-40AC-A8D0-FC85D26FB056}" destId="{CE8ACE73-3FBC-4F07-ABA1-B57BE5F5195A}" srcOrd="0" destOrd="0" parTransId="{A5D793FF-0E84-4144-80ED-0E485BEDFCB5}" sibTransId="{B7FEE41E-EA7F-4EB1-A56D-AEBBF50B5AEB}"/>
    <dgm:cxn modelId="{65391F52-BAE4-4DFD-A5FC-B9E296A5EBBE}" type="presOf" srcId="{20B5D76D-E4FE-4156-8F79-B9D19FB007E8}" destId="{F8928357-8AD4-42EF-A707-B6F30C199D62}" srcOrd="0" destOrd="0" presId="urn:microsoft.com/office/officeart/2005/8/layout/vList6"/>
    <dgm:cxn modelId="{0406A8F4-9734-4774-8922-9F0382444903}" srcId="{491E5D9C-ACF5-432C-8D50-160C84E435D9}" destId="{DE9CEAD7-B4BF-4D5F-9254-D0906C6B985C}" srcOrd="0" destOrd="0" parTransId="{5DC5B7A8-29A5-4FB2-81F1-F8FF87CB87AD}" sibTransId="{6C3BA9A9-804B-40FB-B2B2-7B0627FB4D1A}"/>
    <dgm:cxn modelId="{CA8C8128-69C3-41B3-A524-14E358FF94EF}" srcId="{CE8ACE73-3FBC-4F07-ABA1-B57BE5F5195A}" destId="{D4C3441D-5D58-4022-894B-6FF3A29848CD}" srcOrd="0" destOrd="0" parTransId="{F07F7BFA-549D-4ACC-A549-6B843A04F8BF}" sibTransId="{031DD776-8E2F-4453-B194-D7D0107D5858}"/>
    <dgm:cxn modelId="{2FAC508D-BD47-451F-8C05-3C83D10BA947}" type="presOf" srcId="{2AD97988-8FED-4146-ACDC-B5CBD9A5A915}" destId="{C2F3A5F2-700D-4DA0-8A7D-A066F5D851DE}" srcOrd="0" destOrd="0" presId="urn:microsoft.com/office/officeart/2005/8/layout/vList6"/>
    <dgm:cxn modelId="{B5863E69-65D5-42A8-BB07-1F55F98E30F0}" type="presOf" srcId="{CE8ACE73-3FBC-4F07-ABA1-B57BE5F5195A}" destId="{DC1C45DB-869B-4703-AE39-8ED8ACC9632A}" srcOrd="0" destOrd="0" presId="urn:microsoft.com/office/officeart/2005/8/layout/vList6"/>
    <dgm:cxn modelId="{39A474FB-48F7-4E19-A86B-84833AB7FC8E}" type="presOf" srcId="{DE9CEAD7-B4BF-4D5F-9254-D0906C6B985C}" destId="{DDC3C11A-B0B6-430D-BFAA-2B4E51FCC718}" srcOrd="0" destOrd="0" presId="urn:microsoft.com/office/officeart/2005/8/layout/vList6"/>
    <dgm:cxn modelId="{E0D6D3F6-4D90-456F-8BEC-A36D2AB8F2B7}" srcId="{65708E77-CDF4-40AC-A8D0-FC85D26FB056}" destId="{2AD97988-8FED-4146-ACDC-B5CBD9A5A915}" srcOrd="2" destOrd="0" parTransId="{C8AC3F5A-0419-4D99-8B09-E96CFC484A31}" sibTransId="{20456801-AEB2-4A37-990A-1479D612BDCE}"/>
    <dgm:cxn modelId="{E2E97046-8B84-4380-BA2B-F9417F0FCD23}" type="presOf" srcId="{65708E77-CDF4-40AC-A8D0-FC85D26FB056}" destId="{1255DB7C-6CE3-4A97-9057-DF8812F47C6C}" srcOrd="0" destOrd="0" presId="urn:microsoft.com/office/officeart/2005/8/layout/vList6"/>
    <dgm:cxn modelId="{F005A7F1-1188-4A4B-82E4-629E5F14FB61}" type="presParOf" srcId="{1255DB7C-6CE3-4A97-9057-DF8812F47C6C}" destId="{B9DAD92F-74F6-4843-8588-7B55853D4ABF}" srcOrd="0" destOrd="0" presId="urn:microsoft.com/office/officeart/2005/8/layout/vList6"/>
    <dgm:cxn modelId="{0B2D68F6-A076-4478-B70D-8CCD30AE69D7}" type="presParOf" srcId="{B9DAD92F-74F6-4843-8588-7B55853D4ABF}" destId="{DC1C45DB-869B-4703-AE39-8ED8ACC9632A}" srcOrd="0" destOrd="0" presId="urn:microsoft.com/office/officeart/2005/8/layout/vList6"/>
    <dgm:cxn modelId="{D2B0A11A-5096-4359-ADD1-74B81382E342}" type="presParOf" srcId="{B9DAD92F-74F6-4843-8588-7B55853D4ABF}" destId="{E25C360C-89AD-4D4F-A63B-4D2863B66738}" srcOrd="1" destOrd="0" presId="urn:microsoft.com/office/officeart/2005/8/layout/vList6"/>
    <dgm:cxn modelId="{2B6E57C8-2F33-405B-A392-122982BF7835}" type="presParOf" srcId="{1255DB7C-6CE3-4A97-9057-DF8812F47C6C}" destId="{1258DF1A-13AE-4277-A41E-5DEFCA96B709}" srcOrd="1" destOrd="0" presId="urn:microsoft.com/office/officeart/2005/8/layout/vList6"/>
    <dgm:cxn modelId="{90048E41-5DE7-4FB4-8817-08F232661407}" type="presParOf" srcId="{1255DB7C-6CE3-4A97-9057-DF8812F47C6C}" destId="{24CDBA27-7DAB-4802-99E7-189EB95B00DF}" srcOrd="2" destOrd="0" presId="urn:microsoft.com/office/officeart/2005/8/layout/vList6"/>
    <dgm:cxn modelId="{C5161506-47C4-4A86-A6D0-1035E7015AEA}" type="presParOf" srcId="{24CDBA27-7DAB-4802-99E7-189EB95B00DF}" destId="{468795FE-B6D8-4A3B-A611-8C8644B71363}" srcOrd="0" destOrd="0" presId="urn:microsoft.com/office/officeart/2005/8/layout/vList6"/>
    <dgm:cxn modelId="{1E71E413-8838-4789-82C8-6773EDDD1060}" type="presParOf" srcId="{24CDBA27-7DAB-4802-99E7-189EB95B00DF}" destId="{DDC3C11A-B0B6-430D-BFAA-2B4E51FCC718}" srcOrd="1" destOrd="0" presId="urn:microsoft.com/office/officeart/2005/8/layout/vList6"/>
    <dgm:cxn modelId="{C10ED277-AA07-4152-A128-76FE58FA8451}" type="presParOf" srcId="{1255DB7C-6CE3-4A97-9057-DF8812F47C6C}" destId="{5D5E033E-A48E-4647-9776-3CC2938B586F}" srcOrd="3" destOrd="0" presId="urn:microsoft.com/office/officeart/2005/8/layout/vList6"/>
    <dgm:cxn modelId="{F19E5020-9AF7-44F0-9064-579E5303C08D}" type="presParOf" srcId="{1255DB7C-6CE3-4A97-9057-DF8812F47C6C}" destId="{766ED897-A61B-449B-BB97-53F53A74B026}" srcOrd="4" destOrd="0" presId="urn:microsoft.com/office/officeart/2005/8/layout/vList6"/>
    <dgm:cxn modelId="{B15BD0E4-938F-4F21-88CD-250464E6F24E}" type="presParOf" srcId="{766ED897-A61B-449B-BB97-53F53A74B026}" destId="{C2F3A5F2-700D-4DA0-8A7D-A066F5D851DE}" srcOrd="0" destOrd="0" presId="urn:microsoft.com/office/officeart/2005/8/layout/vList6"/>
    <dgm:cxn modelId="{E1BDB330-2B18-44AF-B5AD-C751B282A360}" type="presParOf" srcId="{766ED897-A61B-449B-BB97-53F53A74B026}" destId="{F8928357-8AD4-42EF-A707-B6F30C199D6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9.xml><?xml version="1.0" encoding="utf-8"?>
<dgm:dataModel xmlns:dgm="http://schemas.openxmlformats.org/drawingml/2006/diagram" xmlns:a="http://schemas.openxmlformats.org/drawingml/2006/main">
  <dgm:ptLst>
    <dgm:pt modelId="{CCEB3E82-4ED3-4938-B5F1-8E693D11956F}" type="doc">
      <dgm:prSet loTypeId="urn:microsoft.com/office/officeart/2005/8/layout/radial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644EC5CC-8539-4FA2-8DD0-D2D48DA16E4D}">
      <dgm:prSet custT="1"/>
      <dgm:sp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lang="es-MX" sz="1800" dirty="0">
              <a:solidFill>
                <a:schemeClr val="bg1"/>
              </a:solidFill>
              <a:latin typeface="Arial Narrow" panose="020B0606020202030204" pitchFamily="34" charset="0"/>
            </a:rPr>
            <a:t>CAUSAS DE RESPONSABILIDAD </a:t>
          </a:r>
          <a:r>
            <a:rPr lang="es-MX" sz="1800" b="1" u="sng" dirty="0">
              <a:solidFill>
                <a:schemeClr val="bg1"/>
              </a:solidFill>
              <a:latin typeface="Arial Narrow" panose="020B0606020202030204" pitchFamily="34" charset="0"/>
            </a:rPr>
            <a:t>CONSIDERADAS GRAVES</a:t>
          </a:r>
        </a:p>
      </dgm:t>
    </dgm:pt>
    <dgm:pt modelId="{C553F37B-3C4F-4034-BE5B-6974F931A61F}" type="parTrans" cxnId="{044E0B6D-3F77-4E8F-8F7D-822779E0BAF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938C3E8-9AA9-413F-92FC-EF46A4EDE479}" type="sibTrans" cxnId="{044E0B6D-3F77-4E8F-8F7D-822779E0BAF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8614E2D-CF8C-4817-8EA8-D7FB055BC359}">
      <dgm:prSet custT="1"/>
      <dgm:spPr/>
      <dgm:t>
        <a:bodyPr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Actuar con negligencia, dolo o mala fe durante la sustanciación de las solicitudes</a:t>
          </a:r>
        </a:p>
      </dgm:t>
    </dgm:pt>
    <dgm:pt modelId="{69E94BC5-3217-4FB6-B243-BA18402A289F}" type="parTrans" cxnId="{52789F72-6B98-4440-9E6F-468E288C18EF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5C372AC-737D-407C-8373-37D002A1CDC2}" type="sibTrans" cxnId="{52789F72-6B98-4440-9E6F-468E288C18EF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F4E652B-726A-4E36-A883-482589FD7497}">
      <dgm:prSet custT="1"/>
      <dgm:spPr/>
      <dgm:t>
        <a:bodyPr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Incumplir los plazos de atención previstos en la para responder las solicitudes o para hacer efectivo el derecho de que se trate</a:t>
          </a:r>
        </a:p>
      </dgm:t>
    </dgm:pt>
    <dgm:pt modelId="{F1D44AF7-0702-4C95-A4B2-CF8592659FB6}" type="parTrans" cxnId="{92F3518F-31A7-44D9-ABFC-7238D210437D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50D095E-D44C-4D65-BCB8-B406F88C668F}" type="sibTrans" cxnId="{92F3518F-31A7-44D9-ABFC-7238D210437D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0F5CB7F-8F7A-4F92-B817-4160A0D7BAB1}">
      <dgm:prSet custT="1"/>
      <dgm:spPr/>
      <dgm:t>
        <a:bodyPr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Clasificar como confidencial, con dolo o negligencia, datos personales</a:t>
          </a:r>
        </a:p>
      </dgm:t>
    </dgm:pt>
    <dgm:pt modelId="{42C7B0A9-C155-4C85-8FDA-6747F3BAB420}" type="parTrans" cxnId="{51E431B9-D0A5-4DEC-80EC-8B3862435262}">
      <dgm:prSet/>
      <dgm:spPr/>
      <dgm:t>
        <a:bodyPr/>
        <a:lstStyle/>
        <a:p>
          <a:endParaRPr lang="es-ES" sz="2000"/>
        </a:p>
      </dgm:t>
    </dgm:pt>
    <dgm:pt modelId="{B2E79898-7FE5-4BCB-B2AA-7ED27FB31FA5}" type="sibTrans" cxnId="{51E431B9-D0A5-4DEC-80EC-8B3862435262}">
      <dgm:prSet/>
      <dgm:spPr/>
      <dgm:t>
        <a:bodyPr/>
        <a:lstStyle/>
        <a:p>
          <a:endParaRPr lang="es-ES" sz="2000"/>
        </a:p>
      </dgm:t>
    </dgm:pt>
    <dgm:pt modelId="{82FCD76C-C92E-4F51-A3E8-DB90C139AF91}">
      <dgm:prSet custT="1"/>
      <dgm:spPr/>
      <dgm:t>
        <a:bodyPr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Dar tratamiento, de manera intencional, a los datos personales en contravención a los principios y deberes </a:t>
          </a:r>
        </a:p>
      </dgm:t>
    </dgm:pt>
    <dgm:pt modelId="{05DACD3E-3252-40F5-9A41-7AED18CCB017}" type="parTrans" cxnId="{18973FBA-D131-46C3-9A9A-C5D8B858AF03}">
      <dgm:prSet/>
      <dgm:spPr/>
      <dgm:t>
        <a:bodyPr/>
        <a:lstStyle/>
        <a:p>
          <a:endParaRPr lang="es-ES" sz="2000"/>
        </a:p>
      </dgm:t>
    </dgm:pt>
    <dgm:pt modelId="{B3C465ED-9A61-407A-A525-7283F48229D7}" type="sibTrans" cxnId="{18973FBA-D131-46C3-9A9A-C5D8B858AF03}">
      <dgm:prSet/>
      <dgm:spPr/>
      <dgm:t>
        <a:bodyPr/>
        <a:lstStyle/>
        <a:p>
          <a:endParaRPr lang="es-ES" sz="2000"/>
        </a:p>
      </dgm:t>
    </dgm:pt>
    <dgm:pt modelId="{9E711B32-F5F4-4C49-862F-184E681506C8}">
      <dgm:prSet custT="1"/>
      <dgm:spPr/>
      <dgm:t>
        <a:bodyPr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Llevar a cabo la transferencia de datos personales, en contravención a lo previsto </a:t>
          </a:r>
        </a:p>
      </dgm:t>
    </dgm:pt>
    <dgm:pt modelId="{E365732B-0A01-4698-9916-0A6A03A09DD0}" type="parTrans" cxnId="{2B064A5B-F1FD-40B2-906B-9DEDCAE8DE10}">
      <dgm:prSet/>
      <dgm:spPr/>
      <dgm:t>
        <a:bodyPr/>
        <a:lstStyle/>
        <a:p>
          <a:endParaRPr lang="es-ES" sz="2000"/>
        </a:p>
      </dgm:t>
    </dgm:pt>
    <dgm:pt modelId="{5FB7835B-AFA3-4D09-AE80-5340182C06DE}" type="sibTrans" cxnId="{2B064A5B-F1FD-40B2-906B-9DEDCAE8DE10}">
      <dgm:prSet/>
      <dgm:spPr/>
      <dgm:t>
        <a:bodyPr/>
        <a:lstStyle/>
        <a:p>
          <a:endParaRPr lang="es-ES" sz="2000"/>
        </a:p>
      </dgm:t>
    </dgm:pt>
    <dgm:pt modelId="{4886ACE7-0A03-4470-A70E-D08375A5D93F}">
      <dgm:prSet custT="1"/>
      <dgm:spPr/>
      <dgm:t>
        <a:bodyPr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Crear bases de DP sensibles sin los fines justificados</a:t>
          </a:r>
        </a:p>
      </dgm:t>
    </dgm:pt>
    <dgm:pt modelId="{C7586C2A-EF2C-4F3F-9283-414BC62B8A42}" type="parTrans" cxnId="{E63BAD8D-D243-4794-A05E-6A4F35BFF91D}">
      <dgm:prSet/>
      <dgm:spPr/>
      <dgm:t>
        <a:bodyPr/>
        <a:lstStyle/>
        <a:p>
          <a:endParaRPr lang="es-ES" sz="2000"/>
        </a:p>
      </dgm:t>
    </dgm:pt>
    <dgm:pt modelId="{C0D18B1D-3340-46EF-92C1-255A656BB753}" type="sibTrans" cxnId="{E63BAD8D-D243-4794-A05E-6A4F35BFF91D}">
      <dgm:prSet/>
      <dgm:spPr/>
      <dgm:t>
        <a:bodyPr/>
        <a:lstStyle/>
        <a:p>
          <a:endParaRPr lang="es-ES" sz="2000"/>
        </a:p>
      </dgm:t>
    </dgm:pt>
    <dgm:pt modelId="{59AFFDB9-947E-4EE7-B175-A4F8681672EA}" type="pres">
      <dgm:prSet presAssocID="{CCEB3E82-4ED3-4938-B5F1-8E693D11956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EB03B06-58BA-4BA2-A430-144AB6170545}" type="pres">
      <dgm:prSet presAssocID="{644EC5CC-8539-4FA2-8DD0-D2D48DA16E4D}" presName="centerShape" presStyleLbl="node0" presStyleIdx="0" presStyleCnt="1" custScaleX="96673" custScaleY="89908"/>
      <dgm:spPr/>
      <dgm:t>
        <a:bodyPr/>
        <a:lstStyle/>
        <a:p>
          <a:endParaRPr lang="es-MX"/>
        </a:p>
      </dgm:t>
    </dgm:pt>
    <dgm:pt modelId="{8281FA9B-835A-4DBA-8779-1C147D9AD2E1}" type="pres">
      <dgm:prSet presAssocID="{69E94BC5-3217-4FB6-B243-BA18402A289F}" presName="parTrans" presStyleLbl="bgSibTrans2D1" presStyleIdx="0" presStyleCnt="6"/>
      <dgm:spPr/>
      <dgm:t>
        <a:bodyPr/>
        <a:lstStyle/>
        <a:p>
          <a:endParaRPr lang="es-MX"/>
        </a:p>
      </dgm:t>
    </dgm:pt>
    <dgm:pt modelId="{22EBB54C-8F4B-4166-B97E-F6C10BC94F5C}" type="pres">
      <dgm:prSet presAssocID="{58614E2D-CF8C-4817-8EA8-D7FB055BC359}" presName="node" presStyleLbl="node1" presStyleIdx="0" presStyleCnt="6" custScaleX="136213" custRadScaleRad="100000" custRadScaleInc="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DA863A-926C-4DF1-963B-F9B533E80326}" type="pres">
      <dgm:prSet presAssocID="{F1D44AF7-0702-4C95-A4B2-CF8592659FB6}" presName="parTrans" presStyleLbl="bgSibTrans2D1" presStyleIdx="1" presStyleCnt="6"/>
      <dgm:spPr/>
      <dgm:t>
        <a:bodyPr/>
        <a:lstStyle/>
        <a:p>
          <a:endParaRPr lang="es-MX"/>
        </a:p>
      </dgm:t>
    </dgm:pt>
    <dgm:pt modelId="{92E7B1A0-C6F3-4FD6-828B-6FBC2AFDFA88}" type="pres">
      <dgm:prSet presAssocID="{AF4E652B-726A-4E36-A883-482589FD7497}" presName="node" presStyleLbl="node1" presStyleIdx="1" presStyleCnt="6" custScaleX="136213" custRadScaleRad="100972" custRadScaleInc="-1745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9B58B70-B272-41D3-A666-1133832C814F}" type="pres">
      <dgm:prSet presAssocID="{05DACD3E-3252-40F5-9A41-7AED18CCB017}" presName="parTrans" presStyleLbl="bgSibTrans2D1" presStyleIdx="2" presStyleCnt="6"/>
      <dgm:spPr/>
      <dgm:t>
        <a:bodyPr/>
        <a:lstStyle/>
        <a:p>
          <a:endParaRPr lang="es-MX"/>
        </a:p>
      </dgm:t>
    </dgm:pt>
    <dgm:pt modelId="{973534BB-D35F-4EB3-BEFF-6E9EE03E9BB9}" type="pres">
      <dgm:prSet presAssocID="{82FCD76C-C92E-4F51-A3E8-DB90C139AF91}" presName="node" presStyleLbl="node1" presStyleIdx="2" presStyleCnt="6" custScaleX="136213" custRadScaleRad="101129" custRadScaleInc="-61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E7AF01-4ADE-476E-BD56-1E795F74B434}" type="pres">
      <dgm:prSet presAssocID="{42C7B0A9-C155-4C85-8FDA-6747F3BAB420}" presName="parTrans" presStyleLbl="bgSibTrans2D1" presStyleIdx="3" presStyleCnt="6"/>
      <dgm:spPr/>
      <dgm:t>
        <a:bodyPr/>
        <a:lstStyle/>
        <a:p>
          <a:endParaRPr lang="es-MX"/>
        </a:p>
      </dgm:t>
    </dgm:pt>
    <dgm:pt modelId="{5065A180-52BE-489E-B976-BF386BB14672}" type="pres">
      <dgm:prSet presAssocID="{30F5CB7F-8F7A-4F92-B817-4160A0D7BAB1}" presName="node" presStyleLbl="node1" presStyleIdx="3" presStyleCnt="6" custScaleX="136213" custRadScaleRad="103239" custRadScaleInc="161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F01AEA9-66E6-4E07-B531-3CB047CFCF81}" type="pres">
      <dgm:prSet presAssocID="{E365732B-0A01-4698-9916-0A6A03A09DD0}" presName="parTrans" presStyleLbl="bgSibTrans2D1" presStyleIdx="4" presStyleCnt="6"/>
      <dgm:spPr/>
      <dgm:t>
        <a:bodyPr/>
        <a:lstStyle/>
        <a:p>
          <a:endParaRPr lang="es-MX"/>
        </a:p>
      </dgm:t>
    </dgm:pt>
    <dgm:pt modelId="{681F39A3-72C0-4D22-80AA-81A510AD1A91}" type="pres">
      <dgm:prSet presAssocID="{9E711B32-F5F4-4C49-862F-184E681506C8}" presName="node" presStyleLbl="node1" presStyleIdx="4" presStyleCnt="6" custScaleX="136213" custRadScaleRad="103141" custRadScaleInc="191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2B22ED5-AE07-460E-9EC1-260BEB3E9F50}" type="pres">
      <dgm:prSet presAssocID="{C7586C2A-EF2C-4F3F-9283-414BC62B8A42}" presName="parTrans" presStyleLbl="bgSibTrans2D1" presStyleIdx="5" presStyleCnt="6"/>
      <dgm:spPr/>
      <dgm:t>
        <a:bodyPr/>
        <a:lstStyle/>
        <a:p>
          <a:endParaRPr lang="es-MX"/>
        </a:p>
      </dgm:t>
    </dgm:pt>
    <dgm:pt modelId="{6715C46A-7C71-4CFD-9F4D-1DBCDCC62F78}" type="pres">
      <dgm:prSet presAssocID="{4886ACE7-0A03-4470-A70E-D08375A5D93F}" presName="node" presStyleLbl="node1" presStyleIdx="5" presStyleCnt="6" custScaleX="136213" custRadScaleRad="100000" custRadScaleInc="-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2F3518F-31A7-44D9-ABFC-7238D210437D}" srcId="{644EC5CC-8539-4FA2-8DD0-D2D48DA16E4D}" destId="{AF4E652B-726A-4E36-A883-482589FD7497}" srcOrd="1" destOrd="0" parTransId="{F1D44AF7-0702-4C95-A4B2-CF8592659FB6}" sibTransId="{250D095E-D44C-4D65-BCB8-B406F88C668F}"/>
    <dgm:cxn modelId="{D558E65D-29AD-437E-A291-8233DDEAA452}" type="presOf" srcId="{58614E2D-CF8C-4817-8EA8-D7FB055BC359}" destId="{22EBB54C-8F4B-4166-B97E-F6C10BC94F5C}" srcOrd="0" destOrd="0" presId="urn:microsoft.com/office/officeart/2005/8/layout/radial4"/>
    <dgm:cxn modelId="{557C2DEB-D2ED-4492-8BE8-8230323AAF1D}" type="presOf" srcId="{C7586C2A-EF2C-4F3F-9283-414BC62B8A42}" destId="{72B22ED5-AE07-460E-9EC1-260BEB3E9F50}" srcOrd="0" destOrd="0" presId="urn:microsoft.com/office/officeart/2005/8/layout/radial4"/>
    <dgm:cxn modelId="{AE9D6168-9100-40CC-AFD6-543A413FE44F}" type="presOf" srcId="{05DACD3E-3252-40F5-9A41-7AED18CCB017}" destId="{89B58B70-B272-41D3-A666-1133832C814F}" srcOrd="0" destOrd="0" presId="urn:microsoft.com/office/officeart/2005/8/layout/radial4"/>
    <dgm:cxn modelId="{51E431B9-D0A5-4DEC-80EC-8B3862435262}" srcId="{644EC5CC-8539-4FA2-8DD0-D2D48DA16E4D}" destId="{30F5CB7F-8F7A-4F92-B817-4160A0D7BAB1}" srcOrd="3" destOrd="0" parTransId="{42C7B0A9-C155-4C85-8FDA-6747F3BAB420}" sibTransId="{B2E79898-7FE5-4BCB-B2AA-7ED27FB31FA5}"/>
    <dgm:cxn modelId="{B7296E41-BFB3-47E4-B488-41E071D84959}" type="presOf" srcId="{9E711B32-F5F4-4C49-862F-184E681506C8}" destId="{681F39A3-72C0-4D22-80AA-81A510AD1A91}" srcOrd="0" destOrd="0" presId="urn:microsoft.com/office/officeart/2005/8/layout/radial4"/>
    <dgm:cxn modelId="{52789F72-6B98-4440-9E6F-468E288C18EF}" srcId="{644EC5CC-8539-4FA2-8DD0-D2D48DA16E4D}" destId="{58614E2D-CF8C-4817-8EA8-D7FB055BC359}" srcOrd="0" destOrd="0" parTransId="{69E94BC5-3217-4FB6-B243-BA18402A289F}" sibTransId="{65C372AC-737D-407C-8373-37D002A1CDC2}"/>
    <dgm:cxn modelId="{D24E0B6C-1704-4392-82B0-0593B1D32C51}" type="presOf" srcId="{AF4E652B-726A-4E36-A883-482589FD7497}" destId="{92E7B1A0-C6F3-4FD6-828B-6FBC2AFDFA88}" srcOrd="0" destOrd="0" presId="urn:microsoft.com/office/officeart/2005/8/layout/radial4"/>
    <dgm:cxn modelId="{2B064A5B-F1FD-40B2-906B-9DEDCAE8DE10}" srcId="{644EC5CC-8539-4FA2-8DD0-D2D48DA16E4D}" destId="{9E711B32-F5F4-4C49-862F-184E681506C8}" srcOrd="4" destOrd="0" parTransId="{E365732B-0A01-4698-9916-0A6A03A09DD0}" sibTransId="{5FB7835B-AFA3-4D09-AE80-5340182C06DE}"/>
    <dgm:cxn modelId="{8C4D1D40-A318-49BE-825F-F06A049FC287}" type="presOf" srcId="{CCEB3E82-4ED3-4938-B5F1-8E693D11956F}" destId="{59AFFDB9-947E-4EE7-B175-A4F8681672EA}" srcOrd="0" destOrd="0" presId="urn:microsoft.com/office/officeart/2005/8/layout/radial4"/>
    <dgm:cxn modelId="{E8FECF40-3A13-4FEF-B1A4-CA5FB69ED520}" type="presOf" srcId="{E365732B-0A01-4698-9916-0A6A03A09DD0}" destId="{2F01AEA9-66E6-4E07-B531-3CB047CFCF81}" srcOrd="0" destOrd="0" presId="urn:microsoft.com/office/officeart/2005/8/layout/radial4"/>
    <dgm:cxn modelId="{F94BD3EC-FAF7-4598-AA59-093648064A1C}" type="presOf" srcId="{F1D44AF7-0702-4C95-A4B2-CF8592659FB6}" destId="{8DDA863A-926C-4DF1-963B-F9B533E80326}" srcOrd="0" destOrd="0" presId="urn:microsoft.com/office/officeart/2005/8/layout/radial4"/>
    <dgm:cxn modelId="{044E0B6D-3F77-4E8F-8F7D-822779E0BAF8}" srcId="{CCEB3E82-4ED3-4938-B5F1-8E693D11956F}" destId="{644EC5CC-8539-4FA2-8DD0-D2D48DA16E4D}" srcOrd="0" destOrd="0" parTransId="{C553F37B-3C4F-4034-BE5B-6974F931A61F}" sibTransId="{8938C3E8-9AA9-413F-92FC-EF46A4EDE479}"/>
    <dgm:cxn modelId="{7BA90D91-7659-4FFD-97DC-AA8417D7CF69}" type="presOf" srcId="{82FCD76C-C92E-4F51-A3E8-DB90C139AF91}" destId="{973534BB-D35F-4EB3-BEFF-6E9EE03E9BB9}" srcOrd="0" destOrd="0" presId="urn:microsoft.com/office/officeart/2005/8/layout/radial4"/>
    <dgm:cxn modelId="{8A17DB0E-96BD-42FD-A79A-37A386F05D5F}" type="presOf" srcId="{644EC5CC-8539-4FA2-8DD0-D2D48DA16E4D}" destId="{BEB03B06-58BA-4BA2-A430-144AB6170545}" srcOrd="0" destOrd="0" presId="urn:microsoft.com/office/officeart/2005/8/layout/radial4"/>
    <dgm:cxn modelId="{F50FBEC8-1E8E-47DE-A749-CFC83DA6FF40}" type="presOf" srcId="{4886ACE7-0A03-4470-A70E-D08375A5D93F}" destId="{6715C46A-7C71-4CFD-9F4D-1DBCDCC62F78}" srcOrd="0" destOrd="0" presId="urn:microsoft.com/office/officeart/2005/8/layout/radial4"/>
    <dgm:cxn modelId="{C8BC293B-C0D6-427D-A3A3-D75676D901C6}" type="presOf" srcId="{42C7B0A9-C155-4C85-8FDA-6747F3BAB420}" destId="{11E7AF01-4ADE-476E-BD56-1E795F74B434}" srcOrd="0" destOrd="0" presId="urn:microsoft.com/office/officeart/2005/8/layout/radial4"/>
    <dgm:cxn modelId="{BBBFFD45-E2A2-4C03-9789-9BFBBB0F3398}" type="presOf" srcId="{30F5CB7F-8F7A-4F92-B817-4160A0D7BAB1}" destId="{5065A180-52BE-489E-B976-BF386BB14672}" srcOrd="0" destOrd="0" presId="urn:microsoft.com/office/officeart/2005/8/layout/radial4"/>
    <dgm:cxn modelId="{1D12B8DD-A6E6-4FD8-AB91-D14B7F6B721C}" type="presOf" srcId="{69E94BC5-3217-4FB6-B243-BA18402A289F}" destId="{8281FA9B-835A-4DBA-8779-1C147D9AD2E1}" srcOrd="0" destOrd="0" presId="urn:microsoft.com/office/officeart/2005/8/layout/radial4"/>
    <dgm:cxn modelId="{E63BAD8D-D243-4794-A05E-6A4F35BFF91D}" srcId="{644EC5CC-8539-4FA2-8DD0-D2D48DA16E4D}" destId="{4886ACE7-0A03-4470-A70E-D08375A5D93F}" srcOrd="5" destOrd="0" parTransId="{C7586C2A-EF2C-4F3F-9283-414BC62B8A42}" sibTransId="{C0D18B1D-3340-46EF-92C1-255A656BB753}"/>
    <dgm:cxn modelId="{18973FBA-D131-46C3-9A9A-C5D8B858AF03}" srcId="{644EC5CC-8539-4FA2-8DD0-D2D48DA16E4D}" destId="{82FCD76C-C92E-4F51-A3E8-DB90C139AF91}" srcOrd="2" destOrd="0" parTransId="{05DACD3E-3252-40F5-9A41-7AED18CCB017}" sibTransId="{B3C465ED-9A61-407A-A525-7283F48229D7}"/>
    <dgm:cxn modelId="{A8EE7408-FAF2-4790-89F4-ADC35623501A}" type="presParOf" srcId="{59AFFDB9-947E-4EE7-B175-A4F8681672EA}" destId="{BEB03B06-58BA-4BA2-A430-144AB6170545}" srcOrd="0" destOrd="0" presId="urn:microsoft.com/office/officeart/2005/8/layout/radial4"/>
    <dgm:cxn modelId="{3B195DF4-5E5F-4827-9559-0FE8329DA3AD}" type="presParOf" srcId="{59AFFDB9-947E-4EE7-B175-A4F8681672EA}" destId="{8281FA9B-835A-4DBA-8779-1C147D9AD2E1}" srcOrd="1" destOrd="0" presId="urn:microsoft.com/office/officeart/2005/8/layout/radial4"/>
    <dgm:cxn modelId="{F5268812-E633-4787-8268-87E61C872DE5}" type="presParOf" srcId="{59AFFDB9-947E-4EE7-B175-A4F8681672EA}" destId="{22EBB54C-8F4B-4166-B97E-F6C10BC94F5C}" srcOrd="2" destOrd="0" presId="urn:microsoft.com/office/officeart/2005/8/layout/radial4"/>
    <dgm:cxn modelId="{563D9268-D3DF-4F2E-84FD-D72B1D3B628E}" type="presParOf" srcId="{59AFFDB9-947E-4EE7-B175-A4F8681672EA}" destId="{8DDA863A-926C-4DF1-963B-F9B533E80326}" srcOrd="3" destOrd="0" presId="urn:microsoft.com/office/officeart/2005/8/layout/radial4"/>
    <dgm:cxn modelId="{91387488-38FC-418F-BDCB-66F5E4589E87}" type="presParOf" srcId="{59AFFDB9-947E-4EE7-B175-A4F8681672EA}" destId="{92E7B1A0-C6F3-4FD6-828B-6FBC2AFDFA88}" srcOrd="4" destOrd="0" presId="urn:microsoft.com/office/officeart/2005/8/layout/radial4"/>
    <dgm:cxn modelId="{DB249C06-37C9-4AAE-A2D3-B997B63D3B63}" type="presParOf" srcId="{59AFFDB9-947E-4EE7-B175-A4F8681672EA}" destId="{89B58B70-B272-41D3-A666-1133832C814F}" srcOrd="5" destOrd="0" presId="urn:microsoft.com/office/officeart/2005/8/layout/radial4"/>
    <dgm:cxn modelId="{874AEF74-E7C9-443C-A8B8-A2405C258B20}" type="presParOf" srcId="{59AFFDB9-947E-4EE7-B175-A4F8681672EA}" destId="{973534BB-D35F-4EB3-BEFF-6E9EE03E9BB9}" srcOrd="6" destOrd="0" presId="urn:microsoft.com/office/officeart/2005/8/layout/radial4"/>
    <dgm:cxn modelId="{D4FE777B-7090-43AD-88E1-E21BA68DDE12}" type="presParOf" srcId="{59AFFDB9-947E-4EE7-B175-A4F8681672EA}" destId="{11E7AF01-4ADE-476E-BD56-1E795F74B434}" srcOrd="7" destOrd="0" presId="urn:microsoft.com/office/officeart/2005/8/layout/radial4"/>
    <dgm:cxn modelId="{06B23C8A-24A0-4161-8D6F-50D18914D1E2}" type="presParOf" srcId="{59AFFDB9-947E-4EE7-B175-A4F8681672EA}" destId="{5065A180-52BE-489E-B976-BF386BB14672}" srcOrd="8" destOrd="0" presId="urn:microsoft.com/office/officeart/2005/8/layout/radial4"/>
    <dgm:cxn modelId="{9BACA1FD-E328-496E-8268-718700AC72EE}" type="presParOf" srcId="{59AFFDB9-947E-4EE7-B175-A4F8681672EA}" destId="{2F01AEA9-66E6-4E07-B531-3CB047CFCF81}" srcOrd="9" destOrd="0" presId="urn:microsoft.com/office/officeart/2005/8/layout/radial4"/>
    <dgm:cxn modelId="{23E2D44A-2C1D-4D8A-90D5-3B3A7D279A68}" type="presParOf" srcId="{59AFFDB9-947E-4EE7-B175-A4F8681672EA}" destId="{681F39A3-72C0-4D22-80AA-81A510AD1A91}" srcOrd="10" destOrd="0" presId="urn:microsoft.com/office/officeart/2005/8/layout/radial4"/>
    <dgm:cxn modelId="{984AD63A-8DDE-418E-B1AB-D55BEB23C8B6}" type="presParOf" srcId="{59AFFDB9-947E-4EE7-B175-A4F8681672EA}" destId="{72B22ED5-AE07-460E-9EC1-260BEB3E9F50}" srcOrd="11" destOrd="0" presId="urn:microsoft.com/office/officeart/2005/8/layout/radial4"/>
    <dgm:cxn modelId="{288FC2A0-A5D8-43A8-A40B-03341E45D0F6}" type="presParOf" srcId="{59AFFDB9-947E-4EE7-B175-A4F8681672EA}" destId="{6715C46A-7C71-4CFD-9F4D-1DBCDCC62F78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A1D5E0-085A-424A-8B25-2B9CEE21B067}" type="doc">
      <dgm:prSet loTypeId="urn:microsoft.com/office/officeart/2005/8/layout/equation2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67FC8E75-89AF-48DC-BF1A-B9C665DC087D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Ley Federal de Transparencia y Acceso a la Información Pública Gubernamental</a:t>
          </a:r>
        </a:p>
      </dgm:t>
    </dgm:pt>
    <dgm:pt modelId="{5D56CF25-23F9-48E7-8B3F-88A88D05954B}" type="parTrans" cxnId="{5E9C5180-8E78-490A-BCE9-7E780F85F6E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749E934-52FA-41EA-A620-7B44AC127CC8}" type="sibTrans" cxnId="{5E9C5180-8E78-490A-BCE9-7E780F85F6E0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35C37CE5-0B1A-4E22-98F3-8A64DBD96B6B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Las demás leyes federales </a:t>
          </a:r>
        </a:p>
      </dgm:t>
    </dgm:pt>
    <dgm:pt modelId="{06395FA9-EE5F-40BB-B129-873DC1BF1518}" type="parTrans" cxnId="{CFD1417A-2DD8-4BE4-A865-568CD5437855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0AB7E25-7CDB-4A1F-9F4A-A728C03060D2}" type="sibTrans" cxnId="{CFD1417A-2DD8-4BE4-A865-568CD5437855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84C74CB4-1CF2-4E2C-8315-9F3A7131F074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Las leyes vigentes de las Entidades Federativas en materia de protección de datos personales</a:t>
          </a:r>
        </a:p>
      </dgm:t>
    </dgm:pt>
    <dgm:pt modelId="{D73C366A-FFA4-4B6F-A596-D7333EBD3565}" type="parTrans" cxnId="{EE7CDC40-67EF-4F73-9901-775A65BE0B6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FEA2053-00AC-4B58-B1E0-509B5F06433D}" type="sibTrans" cxnId="{EE7CDC40-67EF-4F73-9901-775A65BE0B64}">
      <dgm:prSet custT="1"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1CB78412-79B7-4A32-9E6B-3A150DDC4584}">
      <dgm:prSet custT="1"/>
      <dgm:spPr/>
      <dgm:t>
        <a:bodyPr/>
        <a:lstStyle/>
        <a:p>
          <a:pPr algn="ctr" rtl="0"/>
          <a:r>
            <a:rPr lang="es-MX" sz="2000" dirty="0">
              <a:latin typeface="Arial Narrow" panose="020B0606020202030204" pitchFamily="34" charset="0"/>
            </a:rPr>
            <a:t>Deberán expedir o armonizar su normatividad en un </a:t>
          </a:r>
          <a:r>
            <a:rPr lang="es-MX" sz="2000" b="1" u="sng" dirty="0">
              <a:latin typeface="Arial Narrow" panose="020B0606020202030204" pitchFamily="34" charset="0"/>
            </a:rPr>
            <a:t>PLAZO DE SEIS MESES </a:t>
          </a:r>
          <a:r>
            <a:rPr lang="es-MX" sz="2000" dirty="0">
              <a:latin typeface="Arial Narrow" panose="020B0606020202030204" pitchFamily="34" charset="0"/>
            </a:rPr>
            <a:t>contados a partir de la entrada en vigor de la LGPDPPSO</a:t>
          </a:r>
        </a:p>
      </dgm:t>
    </dgm:pt>
    <dgm:pt modelId="{4113881F-4650-47CE-AC02-31063C901F6B}" type="parTrans" cxnId="{D5425E1B-73A3-4B76-927A-E5ADE0F13103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FF35BAA-0AA9-48C4-82D8-A401CF996D9D}" type="sibTrans" cxnId="{D5425E1B-73A3-4B76-927A-E5ADE0F13103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93A47D1-1EB7-45B4-BD76-57F30161A9EC}" type="pres">
      <dgm:prSet presAssocID="{75A1D5E0-085A-424A-8B25-2B9CEE21B0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E2885B1-9A3F-4F89-8746-FDD21755CAA2}" type="pres">
      <dgm:prSet presAssocID="{75A1D5E0-085A-424A-8B25-2B9CEE21B067}" presName="vNodes" presStyleCnt="0"/>
      <dgm:spPr/>
    </dgm:pt>
    <dgm:pt modelId="{9064D593-9C63-4CB8-B371-A1A883A074E8}" type="pres">
      <dgm:prSet presAssocID="{67FC8E75-89AF-48DC-BF1A-B9C665DC087D}" presName="node" presStyleLbl="node1" presStyleIdx="0" presStyleCnt="4" custAng="0" custScaleX="226703" custScaleY="111030" custLinFactX="46303" custLinFactY="6069" custLinFactNeighborX="100000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3428945F-6B62-4A00-B944-F0C918215653}" type="pres">
      <dgm:prSet presAssocID="{D749E934-52FA-41EA-A620-7B44AC127CC8}" presName="spacerT" presStyleCnt="0"/>
      <dgm:spPr/>
    </dgm:pt>
    <dgm:pt modelId="{2C7480C3-1F9F-4537-B736-0A22A8E8A028}" type="pres">
      <dgm:prSet presAssocID="{D749E934-52FA-41EA-A620-7B44AC127CC8}" presName="sibTrans" presStyleLbl="sibTrans2D1" presStyleIdx="0" presStyleCnt="3" custScaleX="74185" custScaleY="75630" custLinFactX="100000" custLinFactY="4537" custLinFactNeighborX="146162" custLinFactNeighborY="100000"/>
      <dgm:spPr/>
      <dgm:t>
        <a:bodyPr/>
        <a:lstStyle/>
        <a:p>
          <a:endParaRPr lang="es-MX"/>
        </a:p>
      </dgm:t>
    </dgm:pt>
    <dgm:pt modelId="{77E8CA46-E5CB-4768-BFB4-FB722CC2C4AE}" type="pres">
      <dgm:prSet presAssocID="{D749E934-52FA-41EA-A620-7B44AC127CC8}" presName="spacerB" presStyleCnt="0"/>
      <dgm:spPr/>
    </dgm:pt>
    <dgm:pt modelId="{7E6D1492-C3D2-4733-A195-5C61CCA23C58}" type="pres">
      <dgm:prSet presAssocID="{35C37CE5-0B1A-4E22-98F3-8A64DBD96B6B}" presName="node" presStyleLbl="node1" presStyleIdx="1" presStyleCnt="4" custScaleX="227621" custScaleY="50652" custLinFactX="48101" custLinFactNeighborX="100000" custLinFactNeighborY="2457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EAD14436-58A0-440E-AB9E-B31370B23D19}" type="pres">
      <dgm:prSet presAssocID="{50AB7E25-7CDB-4A1F-9F4A-A728C03060D2}" presName="spacerT" presStyleCnt="0"/>
      <dgm:spPr/>
    </dgm:pt>
    <dgm:pt modelId="{4AA4C47B-9616-4359-8756-FAC490A30B27}" type="pres">
      <dgm:prSet presAssocID="{50AB7E25-7CDB-4A1F-9F4A-A728C03060D2}" presName="sibTrans" presStyleLbl="sibTrans2D1" presStyleIdx="1" presStyleCnt="3" custScaleX="85937" custScaleY="71634" custLinFactX="100000" custLinFactNeighborX="142881" custLinFactNeighborY="-91939"/>
      <dgm:spPr/>
      <dgm:t>
        <a:bodyPr/>
        <a:lstStyle/>
        <a:p>
          <a:endParaRPr lang="es-MX"/>
        </a:p>
      </dgm:t>
    </dgm:pt>
    <dgm:pt modelId="{EB51E516-2ACD-408B-8F02-B8095F8F152B}" type="pres">
      <dgm:prSet presAssocID="{50AB7E25-7CDB-4A1F-9F4A-A728C03060D2}" presName="spacerB" presStyleCnt="0"/>
      <dgm:spPr/>
    </dgm:pt>
    <dgm:pt modelId="{59227AA9-63C1-43DC-9841-04EF0089AE34}" type="pres">
      <dgm:prSet presAssocID="{84C74CB4-1CF2-4E2C-8315-9F3A7131F074}" presName="node" presStyleLbl="node1" presStyleIdx="2" presStyleCnt="4" custScaleX="235255" custScaleY="106905" custLinFactX="52143" custLinFactY="-2760" custLinFactNeighborX="100000" custLinFactNeighborY="-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F3B67D5F-3472-4EFB-B82B-A0E4548F6FFF}" type="pres">
      <dgm:prSet presAssocID="{75A1D5E0-085A-424A-8B25-2B9CEE21B067}" presName="sibTransLast" presStyleLbl="sibTrans2D1" presStyleIdx="2" presStyleCnt="3" custAng="107046" custScaleX="153426" custLinFactNeighborX="-18654" custLinFactNeighborY="16824"/>
      <dgm:spPr/>
      <dgm:t>
        <a:bodyPr/>
        <a:lstStyle/>
        <a:p>
          <a:endParaRPr lang="es-MX"/>
        </a:p>
      </dgm:t>
    </dgm:pt>
    <dgm:pt modelId="{F300323D-29DE-48BC-B0E4-9FF3E5C05299}" type="pres">
      <dgm:prSet presAssocID="{75A1D5E0-085A-424A-8B25-2B9CEE21B067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A24E6BCD-3C18-4262-91DB-42FAC80D230F}" type="pres">
      <dgm:prSet presAssocID="{75A1D5E0-085A-424A-8B25-2B9CEE21B067}" presName="lastNode" presStyleLbl="node1" presStyleIdx="3" presStyleCnt="4" custScaleX="79174" custScaleY="79562" custLinFactX="50324" custLinFactNeighborX="100000" custLinFactNeighborY="-4298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MX"/>
        </a:p>
      </dgm:t>
    </dgm:pt>
  </dgm:ptLst>
  <dgm:cxnLst>
    <dgm:cxn modelId="{B8DC89E2-DD70-42DD-87E0-08B02C0B514B}" type="presOf" srcId="{50AB7E25-7CDB-4A1F-9F4A-A728C03060D2}" destId="{4AA4C47B-9616-4359-8756-FAC490A30B27}" srcOrd="0" destOrd="0" presId="urn:microsoft.com/office/officeart/2005/8/layout/equation2"/>
    <dgm:cxn modelId="{3C22BE54-039C-47D2-9883-F10B5C24173A}" type="presOf" srcId="{7FEA2053-00AC-4B58-B1E0-509B5F06433D}" destId="{F3B67D5F-3472-4EFB-B82B-A0E4548F6FFF}" srcOrd="0" destOrd="0" presId="urn:microsoft.com/office/officeart/2005/8/layout/equation2"/>
    <dgm:cxn modelId="{1B5287A4-5AB8-4A1A-8509-EB5C4475409F}" type="presOf" srcId="{7FEA2053-00AC-4B58-B1E0-509B5F06433D}" destId="{F300323D-29DE-48BC-B0E4-9FF3E5C05299}" srcOrd="1" destOrd="0" presId="urn:microsoft.com/office/officeart/2005/8/layout/equation2"/>
    <dgm:cxn modelId="{D5A5DB9E-BFC5-4BCD-B700-CB9187CC02E9}" type="presOf" srcId="{1CB78412-79B7-4A32-9E6B-3A150DDC4584}" destId="{A24E6BCD-3C18-4262-91DB-42FAC80D230F}" srcOrd="0" destOrd="0" presId="urn:microsoft.com/office/officeart/2005/8/layout/equation2"/>
    <dgm:cxn modelId="{5E9C5180-8E78-490A-BCE9-7E780F85F6E0}" srcId="{75A1D5E0-085A-424A-8B25-2B9CEE21B067}" destId="{67FC8E75-89AF-48DC-BF1A-B9C665DC087D}" srcOrd="0" destOrd="0" parTransId="{5D56CF25-23F9-48E7-8B3F-88A88D05954B}" sibTransId="{D749E934-52FA-41EA-A620-7B44AC127CC8}"/>
    <dgm:cxn modelId="{C1250A35-E1FB-4D22-8795-B07A7FCA7AED}" type="presOf" srcId="{67FC8E75-89AF-48DC-BF1A-B9C665DC087D}" destId="{9064D593-9C63-4CB8-B371-A1A883A074E8}" srcOrd="0" destOrd="0" presId="urn:microsoft.com/office/officeart/2005/8/layout/equation2"/>
    <dgm:cxn modelId="{F3958DB6-C09D-43A3-89ED-0A1CEAD82842}" type="presOf" srcId="{75A1D5E0-085A-424A-8B25-2B9CEE21B067}" destId="{293A47D1-1EB7-45B4-BD76-57F30161A9EC}" srcOrd="0" destOrd="0" presId="urn:microsoft.com/office/officeart/2005/8/layout/equation2"/>
    <dgm:cxn modelId="{C1B332DA-A870-4526-B036-649468E005E3}" type="presOf" srcId="{D749E934-52FA-41EA-A620-7B44AC127CC8}" destId="{2C7480C3-1F9F-4537-B736-0A22A8E8A028}" srcOrd="0" destOrd="0" presId="urn:microsoft.com/office/officeart/2005/8/layout/equation2"/>
    <dgm:cxn modelId="{EE7CDC40-67EF-4F73-9901-775A65BE0B64}" srcId="{75A1D5E0-085A-424A-8B25-2B9CEE21B067}" destId="{84C74CB4-1CF2-4E2C-8315-9F3A7131F074}" srcOrd="2" destOrd="0" parTransId="{D73C366A-FFA4-4B6F-A596-D7333EBD3565}" sibTransId="{7FEA2053-00AC-4B58-B1E0-509B5F06433D}"/>
    <dgm:cxn modelId="{CFD1417A-2DD8-4BE4-A865-568CD5437855}" srcId="{75A1D5E0-085A-424A-8B25-2B9CEE21B067}" destId="{35C37CE5-0B1A-4E22-98F3-8A64DBD96B6B}" srcOrd="1" destOrd="0" parTransId="{06395FA9-EE5F-40BB-B129-873DC1BF1518}" sibTransId="{50AB7E25-7CDB-4A1F-9F4A-A728C03060D2}"/>
    <dgm:cxn modelId="{D5425E1B-73A3-4B76-927A-E5ADE0F13103}" srcId="{75A1D5E0-085A-424A-8B25-2B9CEE21B067}" destId="{1CB78412-79B7-4A32-9E6B-3A150DDC4584}" srcOrd="3" destOrd="0" parTransId="{4113881F-4650-47CE-AC02-31063C901F6B}" sibTransId="{CFF35BAA-0AA9-48C4-82D8-A401CF996D9D}"/>
    <dgm:cxn modelId="{8004C2B9-8676-4992-B32B-AEB71808B568}" type="presOf" srcId="{35C37CE5-0B1A-4E22-98F3-8A64DBD96B6B}" destId="{7E6D1492-C3D2-4733-A195-5C61CCA23C58}" srcOrd="0" destOrd="0" presId="urn:microsoft.com/office/officeart/2005/8/layout/equation2"/>
    <dgm:cxn modelId="{91E40801-D940-4A3B-85E6-28417223157D}" type="presOf" srcId="{84C74CB4-1CF2-4E2C-8315-9F3A7131F074}" destId="{59227AA9-63C1-43DC-9841-04EF0089AE34}" srcOrd="0" destOrd="0" presId="urn:microsoft.com/office/officeart/2005/8/layout/equation2"/>
    <dgm:cxn modelId="{66DBDFA4-4F7B-4DA6-8F10-6A8F2BD0763C}" type="presParOf" srcId="{293A47D1-1EB7-45B4-BD76-57F30161A9EC}" destId="{6E2885B1-9A3F-4F89-8746-FDD21755CAA2}" srcOrd="0" destOrd="0" presId="urn:microsoft.com/office/officeart/2005/8/layout/equation2"/>
    <dgm:cxn modelId="{FC6A2EB2-A281-4CB2-BAF8-A75FB7A6FC1E}" type="presParOf" srcId="{6E2885B1-9A3F-4F89-8746-FDD21755CAA2}" destId="{9064D593-9C63-4CB8-B371-A1A883A074E8}" srcOrd="0" destOrd="0" presId="urn:microsoft.com/office/officeart/2005/8/layout/equation2"/>
    <dgm:cxn modelId="{D1BE5161-07FC-43EB-A533-8961F6480A37}" type="presParOf" srcId="{6E2885B1-9A3F-4F89-8746-FDD21755CAA2}" destId="{3428945F-6B62-4A00-B944-F0C918215653}" srcOrd="1" destOrd="0" presId="urn:microsoft.com/office/officeart/2005/8/layout/equation2"/>
    <dgm:cxn modelId="{CB5FDFF4-26EF-4263-9B58-DF9D6FC4712C}" type="presParOf" srcId="{6E2885B1-9A3F-4F89-8746-FDD21755CAA2}" destId="{2C7480C3-1F9F-4537-B736-0A22A8E8A028}" srcOrd="2" destOrd="0" presId="urn:microsoft.com/office/officeart/2005/8/layout/equation2"/>
    <dgm:cxn modelId="{4E5D8797-7A9B-4D7D-BC26-9A52E350BDE3}" type="presParOf" srcId="{6E2885B1-9A3F-4F89-8746-FDD21755CAA2}" destId="{77E8CA46-E5CB-4768-BFB4-FB722CC2C4AE}" srcOrd="3" destOrd="0" presId="urn:microsoft.com/office/officeart/2005/8/layout/equation2"/>
    <dgm:cxn modelId="{F464AA9F-D08A-4CC7-A84B-BEB40B54DED9}" type="presParOf" srcId="{6E2885B1-9A3F-4F89-8746-FDD21755CAA2}" destId="{7E6D1492-C3D2-4733-A195-5C61CCA23C58}" srcOrd="4" destOrd="0" presId="urn:microsoft.com/office/officeart/2005/8/layout/equation2"/>
    <dgm:cxn modelId="{4C9D25F8-DFCB-4AB4-B24E-0898112F7431}" type="presParOf" srcId="{6E2885B1-9A3F-4F89-8746-FDD21755CAA2}" destId="{EAD14436-58A0-440E-AB9E-B31370B23D19}" srcOrd="5" destOrd="0" presId="urn:microsoft.com/office/officeart/2005/8/layout/equation2"/>
    <dgm:cxn modelId="{E9F4B575-097B-42BB-BB11-EA5E31AC065F}" type="presParOf" srcId="{6E2885B1-9A3F-4F89-8746-FDD21755CAA2}" destId="{4AA4C47B-9616-4359-8756-FAC490A30B27}" srcOrd="6" destOrd="0" presId="urn:microsoft.com/office/officeart/2005/8/layout/equation2"/>
    <dgm:cxn modelId="{F09A7D8A-04D6-4B8A-B312-5604319DE972}" type="presParOf" srcId="{6E2885B1-9A3F-4F89-8746-FDD21755CAA2}" destId="{EB51E516-2ACD-408B-8F02-B8095F8F152B}" srcOrd="7" destOrd="0" presId="urn:microsoft.com/office/officeart/2005/8/layout/equation2"/>
    <dgm:cxn modelId="{2A692214-760F-4DA1-918F-4710AD54C782}" type="presParOf" srcId="{6E2885B1-9A3F-4F89-8746-FDD21755CAA2}" destId="{59227AA9-63C1-43DC-9841-04EF0089AE34}" srcOrd="8" destOrd="0" presId="urn:microsoft.com/office/officeart/2005/8/layout/equation2"/>
    <dgm:cxn modelId="{131C88E5-D625-43D7-B890-8AC0D94E714A}" type="presParOf" srcId="{293A47D1-1EB7-45B4-BD76-57F30161A9EC}" destId="{F3B67D5F-3472-4EFB-B82B-A0E4548F6FFF}" srcOrd="1" destOrd="0" presId="urn:microsoft.com/office/officeart/2005/8/layout/equation2"/>
    <dgm:cxn modelId="{DAB8A039-2693-451D-8760-D30CADDC7D07}" type="presParOf" srcId="{F3B67D5F-3472-4EFB-B82B-A0E4548F6FFF}" destId="{F300323D-29DE-48BC-B0E4-9FF3E5C05299}" srcOrd="0" destOrd="0" presId="urn:microsoft.com/office/officeart/2005/8/layout/equation2"/>
    <dgm:cxn modelId="{E4F1F136-3E6A-4F6C-9C5D-56D34AF65BC9}" type="presParOf" srcId="{293A47D1-1EB7-45B4-BD76-57F30161A9EC}" destId="{A24E6BCD-3C18-4262-91DB-42FAC80D230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0.xml><?xml version="1.0" encoding="utf-8"?>
<dgm:dataModel xmlns:dgm="http://schemas.openxmlformats.org/drawingml/2006/diagram" xmlns:a="http://schemas.openxmlformats.org/drawingml/2006/main">
  <dgm:ptLst>
    <dgm:pt modelId="{4E0B20CE-D00F-4440-B52B-3D0FDD05A4E5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595346CA-9EF6-42F4-803E-E8315A56674A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En caso de que la presunta infracción hubiere sido cometida por un partido político la</a:t>
          </a:r>
        </a:p>
      </dgm:t>
    </dgm:pt>
    <dgm:pt modelId="{9B9BFF50-9E32-4F09-96D8-A3C9889B5BEE}" type="parTrans" cxnId="{C1F176C0-8592-4E3B-BEBA-6A7D966752A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AA41972-91F6-4D86-96D8-131F0725C682}" type="sibTrans" cxnId="{C1F176C0-8592-4E3B-BEBA-6A7D966752A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E86E6FFC-CD9C-4EAC-99C3-09BD57B2731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Investigación </a:t>
          </a:r>
        </a:p>
      </dgm:t>
    </dgm:pt>
    <dgm:pt modelId="{D6612647-1FA9-463B-B770-39B6851D1661}" type="parTrans" cxnId="{02DD302E-A016-48BE-B348-CA1C55E033FF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E7BBA85-88EA-44EA-B1D0-978DD7A00AAE}" type="sibTrans" cxnId="{02DD302E-A016-48BE-B348-CA1C55E033FF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72D1347-E3CA-4E26-A0B9-D338B88431B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Sanción </a:t>
          </a:r>
        </a:p>
      </dgm:t>
    </dgm:pt>
    <dgm:pt modelId="{27270FF0-A0A4-4F1E-B2D4-E927CEF0DDBB}" type="parTrans" cxnId="{4D7571C6-4D3C-454B-BB8A-F8DFD4D567D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82E4E5F-8677-4F72-94A0-C5C555B10A44}" type="sibTrans" cxnId="{4D7571C6-4D3C-454B-BB8A-F8DFD4D567D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20218E1-0CC5-445E-95D8-41D27A996EBE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Corresponderán a la autoridad electoral competente</a:t>
          </a:r>
        </a:p>
      </dgm:t>
    </dgm:pt>
    <dgm:pt modelId="{8998C03D-BE51-4D11-B58B-8E74CB869913}" type="parTrans" cxnId="{924F9F66-C56A-4880-BA1E-4F238AF692C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07838F4-CA77-452B-A286-431AA70B1BE0}" type="sibTrans" cxnId="{924F9F66-C56A-4880-BA1E-4F238AF692C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9418EFA0-911D-49B7-9473-1CB77957B953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Las sanciones de carácter económico no podrán ser cubiertas con recursos públicos</a:t>
          </a:r>
        </a:p>
      </dgm:t>
    </dgm:pt>
    <dgm:pt modelId="{E9A5A1D3-D4CD-4331-A783-11F63D57FE40}" type="parTrans" cxnId="{53B4B23F-6480-41EC-AE71-A6D45A45182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6BF476A-BB16-456B-852C-CF0ED6091D87}" type="sibTrans" cxnId="{53B4B23F-6480-41EC-AE71-A6D45A45182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8865D70-EEAB-4FA3-88DF-5C1AC6BB6E4E}" type="pres">
      <dgm:prSet presAssocID="{4E0B20CE-D00F-4440-B52B-3D0FDD05A4E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8E1FDDF-C8A5-41F9-A79E-239D4658FA7A}" type="pres">
      <dgm:prSet presAssocID="{595346CA-9EF6-42F4-803E-E8315A56674A}" presName="hierRoot1" presStyleCnt="0">
        <dgm:presLayoutVars>
          <dgm:hierBranch val="init"/>
        </dgm:presLayoutVars>
      </dgm:prSet>
      <dgm:spPr/>
    </dgm:pt>
    <dgm:pt modelId="{AFB6F90A-AD2E-45B7-B4B4-5E1652FF018A}" type="pres">
      <dgm:prSet presAssocID="{595346CA-9EF6-42F4-803E-E8315A56674A}" presName="rootComposite1" presStyleCnt="0"/>
      <dgm:spPr/>
    </dgm:pt>
    <dgm:pt modelId="{4FDCBB1B-8838-4FD0-8494-A984EC098A79}" type="pres">
      <dgm:prSet presAssocID="{595346CA-9EF6-42F4-803E-E8315A56674A}" presName="rootText1" presStyleLbl="node0" presStyleIdx="0" presStyleCnt="1" custScaleX="21154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9286DDA-1145-4546-A7E4-E9306AE2C88A}" type="pres">
      <dgm:prSet presAssocID="{595346CA-9EF6-42F4-803E-E8315A56674A}" presName="rootConnector1" presStyleLbl="node1" presStyleIdx="0" presStyleCnt="0"/>
      <dgm:spPr/>
      <dgm:t>
        <a:bodyPr/>
        <a:lstStyle/>
        <a:p>
          <a:endParaRPr lang="es-MX"/>
        </a:p>
      </dgm:t>
    </dgm:pt>
    <dgm:pt modelId="{F4138924-3460-415E-B7EB-783AE9D75D49}" type="pres">
      <dgm:prSet presAssocID="{595346CA-9EF6-42F4-803E-E8315A56674A}" presName="hierChild2" presStyleCnt="0"/>
      <dgm:spPr/>
    </dgm:pt>
    <dgm:pt modelId="{4878079C-734A-4F4C-AF01-64C5F1B29CA9}" type="pres">
      <dgm:prSet presAssocID="{D6612647-1FA9-463B-B770-39B6851D1661}" presName="Name37" presStyleLbl="parChTrans1D2" presStyleIdx="0" presStyleCnt="2"/>
      <dgm:spPr/>
      <dgm:t>
        <a:bodyPr/>
        <a:lstStyle/>
        <a:p>
          <a:endParaRPr lang="es-MX"/>
        </a:p>
      </dgm:t>
    </dgm:pt>
    <dgm:pt modelId="{9C2EA539-EAC8-4DA1-9DF2-A5C976C1E0C7}" type="pres">
      <dgm:prSet presAssocID="{E86E6FFC-CD9C-4EAC-99C3-09BD57B27311}" presName="hierRoot2" presStyleCnt="0">
        <dgm:presLayoutVars>
          <dgm:hierBranch val="init"/>
        </dgm:presLayoutVars>
      </dgm:prSet>
      <dgm:spPr/>
    </dgm:pt>
    <dgm:pt modelId="{CE2A3FFA-FA32-4509-B045-05730715AC4E}" type="pres">
      <dgm:prSet presAssocID="{E86E6FFC-CD9C-4EAC-99C3-09BD57B27311}" presName="rootComposite" presStyleCnt="0"/>
      <dgm:spPr/>
    </dgm:pt>
    <dgm:pt modelId="{38D85EDE-5A85-4819-8483-73AE79E4B985}" type="pres">
      <dgm:prSet presAssocID="{E86E6FFC-CD9C-4EAC-99C3-09BD57B27311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FA9DD64-2864-4370-BDFD-BED76124E5E9}" type="pres">
      <dgm:prSet presAssocID="{E86E6FFC-CD9C-4EAC-99C3-09BD57B27311}" presName="rootConnector" presStyleLbl="node2" presStyleIdx="0" presStyleCnt="2"/>
      <dgm:spPr/>
      <dgm:t>
        <a:bodyPr/>
        <a:lstStyle/>
        <a:p>
          <a:endParaRPr lang="es-MX"/>
        </a:p>
      </dgm:t>
    </dgm:pt>
    <dgm:pt modelId="{10719FEC-1B5B-48CC-A3A6-03A0770EF8D4}" type="pres">
      <dgm:prSet presAssocID="{E86E6FFC-CD9C-4EAC-99C3-09BD57B27311}" presName="hierChild4" presStyleCnt="0"/>
      <dgm:spPr/>
    </dgm:pt>
    <dgm:pt modelId="{B0B5E2AA-863B-4884-8E5B-03B4262B33C8}" type="pres">
      <dgm:prSet presAssocID="{E86E6FFC-CD9C-4EAC-99C3-09BD57B27311}" presName="hierChild5" presStyleCnt="0"/>
      <dgm:spPr/>
    </dgm:pt>
    <dgm:pt modelId="{5ED05F67-6C0D-4444-8ED8-9FFB9D2F0EB3}" type="pres">
      <dgm:prSet presAssocID="{27270FF0-A0A4-4F1E-B2D4-E927CEF0DDBB}" presName="Name37" presStyleLbl="parChTrans1D2" presStyleIdx="1" presStyleCnt="2"/>
      <dgm:spPr/>
      <dgm:t>
        <a:bodyPr/>
        <a:lstStyle/>
        <a:p>
          <a:endParaRPr lang="es-MX"/>
        </a:p>
      </dgm:t>
    </dgm:pt>
    <dgm:pt modelId="{6D70F9CC-75D5-494A-8B81-3C6D28807889}" type="pres">
      <dgm:prSet presAssocID="{472D1347-E3CA-4E26-A0B9-D338B88431BF}" presName="hierRoot2" presStyleCnt="0">
        <dgm:presLayoutVars>
          <dgm:hierBranch val="init"/>
        </dgm:presLayoutVars>
      </dgm:prSet>
      <dgm:spPr/>
    </dgm:pt>
    <dgm:pt modelId="{FD6D409B-3931-46AF-A57A-210E0FF601B3}" type="pres">
      <dgm:prSet presAssocID="{472D1347-E3CA-4E26-A0B9-D338B88431BF}" presName="rootComposite" presStyleCnt="0"/>
      <dgm:spPr/>
    </dgm:pt>
    <dgm:pt modelId="{82DBBDBA-2336-4623-8769-47C37F8CC688}" type="pres">
      <dgm:prSet presAssocID="{472D1347-E3CA-4E26-A0B9-D338B88431B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3AD538-9D02-4A93-912D-9043B8F30184}" type="pres">
      <dgm:prSet presAssocID="{472D1347-E3CA-4E26-A0B9-D338B88431BF}" presName="rootConnector" presStyleLbl="node2" presStyleIdx="1" presStyleCnt="2"/>
      <dgm:spPr/>
      <dgm:t>
        <a:bodyPr/>
        <a:lstStyle/>
        <a:p>
          <a:endParaRPr lang="es-MX"/>
        </a:p>
      </dgm:t>
    </dgm:pt>
    <dgm:pt modelId="{66FBE8B3-0B34-4461-9FF5-B3868A82B013}" type="pres">
      <dgm:prSet presAssocID="{472D1347-E3CA-4E26-A0B9-D338B88431BF}" presName="hierChild4" presStyleCnt="0"/>
      <dgm:spPr/>
    </dgm:pt>
    <dgm:pt modelId="{DA9FDD2E-7F94-44C3-94B4-C18C0F9C5D12}" type="pres">
      <dgm:prSet presAssocID="{8998C03D-BE51-4D11-B58B-8E74CB869913}" presName="Name37" presStyleLbl="parChTrans1D3" presStyleIdx="0" presStyleCnt="1"/>
      <dgm:spPr/>
      <dgm:t>
        <a:bodyPr/>
        <a:lstStyle/>
        <a:p>
          <a:endParaRPr lang="es-MX"/>
        </a:p>
      </dgm:t>
    </dgm:pt>
    <dgm:pt modelId="{F04D8DD7-ECD0-467F-BFD3-93F41CE34FB9}" type="pres">
      <dgm:prSet presAssocID="{420218E1-0CC5-445E-95D8-41D27A996EBE}" presName="hierRoot2" presStyleCnt="0">
        <dgm:presLayoutVars>
          <dgm:hierBranch val="init"/>
        </dgm:presLayoutVars>
      </dgm:prSet>
      <dgm:spPr/>
    </dgm:pt>
    <dgm:pt modelId="{90842B66-307F-4C95-98F4-294BDE9675A2}" type="pres">
      <dgm:prSet presAssocID="{420218E1-0CC5-445E-95D8-41D27A996EBE}" presName="rootComposite" presStyleCnt="0"/>
      <dgm:spPr/>
    </dgm:pt>
    <dgm:pt modelId="{199707CB-C9B5-4969-8D95-B27CB63BED65}" type="pres">
      <dgm:prSet presAssocID="{420218E1-0CC5-445E-95D8-41D27A996EBE}" presName="rootText" presStyleLbl="node3" presStyleIdx="0" presStyleCnt="1" custScaleX="122028" custLinFactNeighborX="-6035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CF2432F-D369-4D49-A713-6C0EC4D4086E}" type="pres">
      <dgm:prSet presAssocID="{420218E1-0CC5-445E-95D8-41D27A996EBE}" presName="rootConnector" presStyleLbl="node3" presStyleIdx="0" presStyleCnt="1"/>
      <dgm:spPr/>
      <dgm:t>
        <a:bodyPr/>
        <a:lstStyle/>
        <a:p>
          <a:endParaRPr lang="es-MX"/>
        </a:p>
      </dgm:t>
    </dgm:pt>
    <dgm:pt modelId="{18B2D04B-F010-4BE0-82B4-62E47A503634}" type="pres">
      <dgm:prSet presAssocID="{420218E1-0CC5-445E-95D8-41D27A996EBE}" presName="hierChild4" presStyleCnt="0"/>
      <dgm:spPr/>
    </dgm:pt>
    <dgm:pt modelId="{4E28D3C5-E61D-4E54-B182-24ADF273A1E8}" type="pres">
      <dgm:prSet presAssocID="{E9A5A1D3-D4CD-4331-A783-11F63D57FE40}" presName="Name37" presStyleLbl="parChTrans1D4" presStyleIdx="0" presStyleCnt="1"/>
      <dgm:spPr/>
      <dgm:t>
        <a:bodyPr/>
        <a:lstStyle/>
        <a:p>
          <a:endParaRPr lang="es-MX"/>
        </a:p>
      </dgm:t>
    </dgm:pt>
    <dgm:pt modelId="{FEB0999F-788C-459D-AF89-E6E9F366AEB9}" type="pres">
      <dgm:prSet presAssocID="{9418EFA0-911D-49B7-9473-1CB77957B953}" presName="hierRoot2" presStyleCnt="0">
        <dgm:presLayoutVars>
          <dgm:hierBranch val="init"/>
        </dgm:presLayoutVars>
      </dgm:prSet>
      <dgm:spPr/>
    </dgm:pt>
    <dgm:pt modelId="{CBCFD7F4-FDB5-4CC3-960B-B15987FD3F3F}" type="pres">
      <dgm:prSet presAssocID="{9418EFA0-911D-49B7-9473-1CB77957B953}" presName="rootComposite" presStyleCnt="0"/>
      <dgm:spPr/>
    </dgm:pt>
    <dgm:pt modelId="{3701F348-7320-4872-8D7C-F11C15A2C14B}" type="pres">
      <dgm:prSet presAssocID="{9418EFA0-911D-49B7-9473-1CB77957B953}" presName="rootText" presStyleLbl="node4" presStyleIdx="0" presStyleCnt="1" custScaleX="15672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56E7540-EB72-478B-ACBD-351EE3870DBE}" type="pres">
      <dgm:prSet presAssocID="{9418EFA0-911D-49B7-9473-1CB77957B953}" presName="rootConnector" presStyleLbl="node4" presStyleIdx="0" presStyleCnt="1"/>
      <dgm:spPr/>
      <dgm:t>
        <a:bodyPr/>
        <a:lstStyle/>
        <a:p>
          <a:endParaRPr lang="es-MX"/>
        </a:p>
      </dgm:t>
    </dgm:pt>
    <dgm:pt modelId="{EC9B3144-33F5-4FAA-BBD2-0BD00381A379}" type="pres">
      <dgm:prSet presAssocID="{9418EFA0-911D-49B7-9473-1CB77957B953}" presName="hierChild4" presStyleCnt="0"/>
      <dgm:spPr/>
    </dgm:pt>
    <dgm:pt modelId="{C0FEC1D7-30F2-4BFD-95C0-418BA581DBEF}" type="pres">
      <dgm:prSet presAssocID="{9418EFA0-911D-49B7-9473-1CB77957B953}" presName="hierChild5" presStyleCnt="0"/>
      <dgm:spPr/>
    </dgm:pt>
    <dgm:pt modelId="{28D61D5E-32AB-4CF4-A52F-A4302EC2B4C2}" type="pres">
      <dgm:prSet presAssocID="{420218E1-0CC5-445E-95D8-41D27A996EBE}" presName="hierChild5" presStyleCnt="0"/>
      <dgm:spPr/>
    </dgm:pt>
    <dgm:pt modelId="{5BF5F853-3A23-4BFB-8344-1D29E83112E8}" type="pres">
      <dgm:prSet presAssocID="{472D1347-E3CA-4E26-A0B9-D338B88431BF}" presName="hierChild5" presStyleCnt="0"/>
      <dgm:spPr/>
    </dgm:pt>
    <dgm:pt modelId="{5B7B0B95-1453-47D7-812C-4D0A30ACCF68}" type="pres">
      <dgm:prSet presAssocID="{595346CA-9EF6-42F4-803E-E8315A56674A}" presName="hierChild3" presStyleCnt="0"/>
      <dgm:spPr/>
    </dgm:pt>
  </dgm:ptLst>
  <dgm:cxnLst>
    <dgm:cxn modelId="{C1F176C0-8592-4E3B-BEBA-6A7D966752A2}" srcId="{4E0B20CE-D00F-4440-B52B-3D0FDD05A4E5}" destId="{595346CA-9EF6-42F4-803E-E8315A56674A}" srcOrd="0" destOrd="0" parTransId="{9B9BFF50-9E32-4F09-96D8-A3C9889B5BEE}" sibTransId="{4AA41972-91F6-4D86-96D8-131F0725C682}"/>
    <dgm:cxn modelId="{9CA0232F-A17D-4D85-8FB2-2D075E4169BB}" type="presOf" srcId="{472D1347-E3CA-4E26-A0B9-D338B88431BF}" destId="{583AD538-9D02-4A93-912D-9043B8F30184}" srcOrd="1" destOrd="0" presId="urn:microsoft.com/office/officeart/2005/8/layout/orgChart1"/>
    <dgm:cxn modelId="{4D7571C6-4D3C-454B-BB8A-F8DFD4D567D6}" srcId="{595346CA-9EF6-42F4-803E-E8315A56674A}" destId="{472D1347-E3CA-4E26-A0B9-D338B88431BF}" srcOrd="1" destOrd="0" parTransId="{27270FF0-A0A4-4F1E-B2D4-E927CEF0DDBB}" sibTransId="{B82E4E5F-8677-4F72-94A0-C5C555B10A44}"/>
    <dgm:cxn modelId="{53B4B23F-6480-41EC-AE71-A6D45A451826}" srcId="{420218E1-0CC5-445E-95D8-41D27A996EBE}" destId="{9418EFA0-911D-49B7-9473-1CB77957B953}" srcOrd="0" destOrd="0" parTransId="{E9A5A1D3-D4CD-4331-A783-11F63D57FE40}" sibTransId="{C6BF476A-BB16-456B-852C-CF0ED6091D87}"/>
    <dgm:cxn modelId="{95CD0344-2F6F-460C-815A-5298F8B85E3A}" type="presOf" srcId="{9418EFA0-911D-49B7-9473-1CB77957B953}" destId="{3701F348-7320-4872-8D7C-F11C15A2C14B}" srcOrd="0" destOrd="0" presId="urn:microsoft.com/office/officeart/2005/8/layout/orgChart1"/>
    <dgm:cxn modelId="{75F5062B-A52C-4299-A6E6-39FC870B3E54}" type="presOf" srcId="{420218E1-0CC5-445E-95D8-41D27A996EBE}" destId="{1CF2432F-D369-4D49-A713-6C0EC4D4086E}" srcOrd="1" destOrd="0" presId="urn:microsoft.com/office/officeart/2005/8/layout/orgChart1"/>
    <dgm:cxn modelId="{06971DF6-3FFC-4CEF-909F-6422C5745405}" type="presOf" srcId="{420218E1-0CC5-445E-95D8-41D27A996EBE}" destId="{199707CB-C9B5-4969-8D95-B27CB63BED65}" srcOrd="0" destOrd="0" presId="urn:microsoft.com/office/officeart/2005/8/layout/orgChart1"/>
    <dgm:cxn modelId="{924F9F66-C56A-4880-BA1E-4F238AF692C7}" srcId="{472D1347-E3CA-4E26-A0B9-D338B88431BF}" destId="{420218E1-0CC5-445E-95D8-41D27A996EBE}" srcOrd="0" destOrd="0" parTransId="{8998C03D-BE51-4D11-B58B-8E74CB869913}" sibTransId="{507838F4-CA77-452B-A286-431AA70B1BE0}"/>
    <dgm:cxn modelId="{0280E887-985C-46B7-9F4A-4BE653FB9E34}" type="presOf" srcId="{4E0B20CE-D00F-4440-B52B-3D0FDD05A4E5}" destId="{08865D70-EEAB-4FA3-88DF-5C1AC6BB6E4E}" srcOrd="0" destOrd="0" presId="urn:microsoft.com/office/officeart/2005/8/layout/orgChart1"/>
    <dgm:cxn modelId="{A99D5F58-9CB5-4F3C-B2F6-E81E131D1AE7}" type="presOf" srcId="{8998C03D-BE51-4D11-B58B-8E74CB869913}" destId="{DA9FDD2E-7F94-44C3-94B4-C18C0F9C5D12}" srcOrd="0" destOrd="0" presId="urn:microsoft.com/office/officeart/2005/8/layout/orgChart1"/>
    <dgm:cxn modelId="{69AE4EEB-B53C-48A2-A7B9-982E75617DCF}" type="presOf" srcId="{D6612647-1FA9-463B-B770-39B6851D1661}" destId="{4878079C-734A-4F4C-AF01-64C5F1B29CA9}" srcOrd="0" destOrd="0" presId="urn:microsoft.com/office/officeart/2005/8/layout/orgChart1"/>
    <dgm:cxn modelId="{02DD302E-A016-48BE-B348-CA1C55E033FF}" srcId="{595346CA-9EF6-42F4-803E-E8315A56674A}" destId="{E86E6FFC-CD9C-4EAC-99C3-09BD57B27311}" srcOrd="0" destOrd="0" parTransId="{D6612647-1FA9-463B-B770-39B6851D1661}" sibTransId="{3E7BBA85-88EA-44EA-B1D0-978DD7A00AAE}"/>
    <dgm:cxn modelId="{7E5E1F08-1C8D-4152-BF91-0F7AFCCB884C}" type="presOf" srcId="{E9A5A1D3-D4CD-4331-A783-11F63D57FE40}" destId="{4E28D3C5-E61D-4E54-B182-24ADF273A1E8}" srcOrd="0" destOrd="0" presId="urn:microsoft.com/office/officeart/2005/8/layout/orgChart1"/>
    <dgm:cxn modelId="{412D6601-877B-4961-8BAC-24A394745FF3}" type="presOf" srcId="{E86E6FFC-CD9C-4EAC-99C3-09BD57B27311}" destId="{EFA9DD64-2864-4370-BDFD-BED76124E5E9}" srcOrd="1" destOrd="0" presId="urn:microsoft.com/office/officeart/2005/8/layout/orgChart1"/>
    <dgm:cxn modelId="{5A20D46D-CEA0-4B0E-B1FC-5A8D7E0DCFD0}" type="presOf" srcId="{9418EFA0-911D-49B7-9473-1CB77957B953}" destId="{F56E7540-EB72-478B-ACBD-351EE3870DBE}" srcOrd="1" destOrd="0" presId="urn:microsoft.com/office/officeart/2005/8/layout/orgChart1"/>
    <dgm:cxn modelId="{CA39A2A4-049D-4ECF-88E3-A64058C07648}" type="presOf" srcId="{27270FF0-A0A4-4F1E-B2D4-E927CEF0DDBB}" destId="{5ED05F67-6C0D-4444-8ED8-9FFB9D2F0EB3}" srcOrd="0" destOrd="0" presId="urn:microsoft.com/office/officeart/2005/8/layout/orgChart1"/>
    <dgm:cxn modelId="{F86AF638-39E3-46C5-AE28-AFE9913C6A64}" type="presOf" srcId="{472D1347-E3CA-4E26-A0B9-D338B88431BF}" destId="{82DBBDBA-2336-4623-8769-47C37F8CC688}" srcOrd="0" destOrd="0" presId="urn:microsoft.com/office/officeart/2005/8/layout/orgChart1"/>
    <dgm:cxn modelId="{CFFC14D6-0E95-4FD2-B8FD-000F0D3AE5ED}" type="presOf" srcId="{595346CA-9EF6-42F4-803E-E8315A56674A}" destId="{E9286DDA-1145-4546-A7E4-E9306AE2C88A}" srcOrd="1" destOrd="0" presId="urn:microsoft.com/office/officeart/2005/8/layout/orgChart1"/>
    <dgm:cxn modelId="{12A75957-BA3D-4E31-91F7-056310F60C70}" type="presOf" srcId="{E86E6FFC-CD9C-4EAC-99C3-09BD57B27311}" destId="{38D85EDE-5A85-4819-8483-73AE79E4B985}" srcOrd="0" destOrd="0" presId="urn:microsoft.com/office/officeart/2005/8/layout/orgChart1"/>
    <dgm:cxn modelId="{D153C29C-1062-4D53-8205-336A996CB57A}" type="presOf" srcId="{595346CA-9EF6-42F4-803E-E8315A56674A}" destId="{4FDCBB1B-8838-4FD0-8494-A984EC098A79}" srcOrd="0" destOrd="0" presId="urn:microsoft.com/office/officeart/2005/8/layout/orgChart1"/>
    <dgm:cxn modelId="{98384717-F476-413D-8A8A-6C0D527BC393}" type="presParOf" srcId="{08865D70-EEAB-4FA3-88DF-5C1AC6BB6E4E}" destId="{A8E1FDDF-C8A5-41F9-A79E-239D4658FA7A}" srcOrd="0" destOrd="0" presId="urn:microsoft.com/office/officeart/2005/8/layout/orgChart1"/>
    <dgm:cxn modelId="{7CFE643B-A7CC-40F3-A4B6-F63B584FE514}" type="presParOf" srcId="{A8E1FDDF-C8A5-41F9-A79E-239D4658FA7A}" destId="{AFB6F90A-AD2E-45B7-B4B4-5E1652FF018A}" srcOrd="0" destOrd="0" presId="urn:microsoft.com/office/officeart/2005/8/layout/orgChart1"/>
    <dgm:cxn modelId="{7A09A1F7-7D17-44F5-BA93-75ADD7BD2C57}" type="presParOf" srcId="{AFB6F90A-AD2E-45B7-B4B4-5E1652FF018A}" destId="{4FDCBB1B-8838-4FD0-8494-A984EC098A79}" srcOrd="0" destOrd="0" presId="urn:microsoft.com/office/officeart/2005/8/layout/orgChart1"/>
    <dgm:cxn modelId="{D26C657B-8DB7-4951-BC4E-BFF1DB8F2841}" type="presParOf" srcId="{AFB6F90A-AD2E-45B7-B4B4-5E1652FF018A}" destId="{E9286DDA-1145-4546-A7E4-E9306AE2C88A}" srcOrd="1" destOrd="0" presId="urn:microsoft.com/office/officeart/2005/8/layout/orgChart1"/>
    <dgm:cxn modelId="{C676595E-EC14-49EE-B6B3-CD7082AABEB3}" type="presParOf" srcId="{A8E1FDDF-C8A5-41F9-A79E-239D4658FA7A}" destId="{F4138924-3460-415E-B7EB-783AE9D75D49}" srcOrd="1" destOrd="0" presId="urn:microsoft.com/office/officeart/2005/8/layout/orgChart1"/>
    <dgm:cxn modelId="{7D0D10E3-00C6-4CA4-8FEF-43A9A98B4818}" type="presParOf" srcId="{F4138924-3460-415E-B7EB-783AE9D75D49}" destId="{4878079C-734A-4F4C-AF01-64C5F1B29CA9}" srcOrd="0" destOrd="0" presId="urn:microsoft.com/office/officeart/2005/8/layout/orgChart1"/>
    <dgm:cxn modelId="{525990EF-880D-4D5B-B13D-2EBFCE7F36AB}" type="presParOf" srcId="{F4138924-3460-415E-B7EB-783AE9D75D49}" destId="{9C2EA539-EAC8-4DA1-9DF2-A5C976C1E0C7}" srcOrd="1" destOrd="0" presId="urn:microsoft.com/office/officeart/2005/8/layout/orgChart1"/>
    <dgm:cxn modelId="{BBEE28C6-EECB-47CB-96A2-1E790AE8989E}" type="presParOf" srcId="{9C2EA539-EAC8-4DA1-9DF2-A5C976C1E0C7}" destId="{CE2A3FFA-FA32-4509-B045-05730715AC4E}" srcOrd="0" destOrd="0" presId="urn:microsoft.com/office/officeart/2005/8/layout/orgChart1"/>
    <dgm:cxn modelId="{DFDF9A1E-D65F-4152-B6D5-023554903ED0}" type="presParOf" srcId="{CE2A3FFA-FA32-4509-B045-05730715AC4E}" destId="{38D85EDE-5A85-4819-8483-73AE79E4B985}" srcOrd="0" destOrd="0" presId="urn:microsoft.com/office/officeart/2005/8/layout/orgChart1"/>
    <dgm:cxn modelId="{E30321DB-8D72-4FB9-8067-F88DE12AEC3A}" type="presParOf" srcId="{CE2A3FFA-FA32-4509-B045-05730715AC4E}" destId="{EFA9DD64-2864-4370-BDFD-BED76124E5E9}" srcOrd="1" destOrd="0" presId="urn:microsoft.com/office/officeart/2005/8/layout/orgChart1"/>
    <dgm:cxn modelId="{E325B9A7-A938-4B63-AF11-3DD58D9430C6}" type="presParOf" srcId="{9C2EA539-EAC8-4DA1-9DF2-A5C976C1E0C7}" destId="{10719FEC-1B5B-48CC-A3A6-03A0770EF8D4}" srcOrd="1" destOrd="0" presId="urn:microsoft.com/office/officeart/2005/8/layout/orgChart1"/>
    <dgm:cxn modelId="{98ABA668-7D1D-4022-95F3-32232F81A1CF}" type="presParOf" srcId="{9C2EA539-EAC8-4DA1-9DF2-A5C976C1E0C7}" destId="{B0B5E2AA-863B-4884-8E5B-03B4262B33C8}" srcOrd="2" destOrd="0" presId="urn:microsoft.com/office/officeart/2005/8/layout/orgChart1"/>
    <dgm:cxn modelId="{16BB7E29-55E2-4CB0-A4F8-9B19271381E3}" type="presParOf" srcId="{F4138924-3460-415E-B7EB-783AE9D75D49}" destId="{5ED05F67-6C0D-4444-8ED8-9FFB9D2F0EB3}" srcOrd="2" destOrd="0" presId="urn:microsoft.com/office/officeart/2005/8/layout/orgChart1"/>
    <dgm:cxn modelId="{01FC996F-B134-42E3-868E-CA69A6A7F690}" type="presParOf" srcId="{F4138924-3460-415E-B7EB-783AE9D75D49}" destId="{6D70F9CC-75D5-494A-8B81-3C6D28807889}" srcOrd="3" destOrd="0" presId="urn:microsoft.com/office/officeart/2005/8/layout/orgChart1"/>
    <dgm:cxn modelId="{D491D376-734C-4960-84F9-EE414D75A980}" type="presParOf" srcId="{6D70F9CC-75D5-494A-8B81-3C6D28807889}" destId="{FD6D409B-3931-46AF-A57A-210E0FF601B3}" srcOrd="0" destOrd="0" presId="urn:microsoft.com/office/officeart/2005/8/layout/orgChart1"/>
    <dgm:cxn modelId="{D1274618-471B-4ADB-A7B8-DCF524C97E01}" type="presParOf" srcId="{FD6D409B-3931-46AF-A57A-210E0FF601B3}" destId="{82DBBDBA-2336-4623-8769-47C37F8CC688}" srcOrd="0" destOrd="0" presId="urn:microsoft.com/office/officeart/2005/8/layout/orgChart1"/>
    <dgm:cxn modelId="{61B8A0B6-C655-47BD-B7D8-16BF7CBFDD67}" type="presParOf" srcId="{FD6D409B-3931-46AF-A57A-210E0FF601B3}" destId="{583AD538-9D02-4A93-912D-9043B8F30184}" srcOrd="1" destOrd="0" presId="urn:microsoft.com/office/officeart/2005/8/layout/orgChart1"/>
    <dgm:cxn modelId="{8E105F0D-261D-4713-BE09-D9249BA6927E}" type="presParOf" srcId="{6D70F9CC-75D5-494A-8B81-3C6D28807889}" destId="{66FBE8B3-0B34-4461-9FF5-B3868A82B013}" srcOrd="1" destOrd="0" presId="urn:microsoft.com/office/officeart/2005/8/layout/orgChart1"/>
    <dgm:cxn modelId="{B426A647-5318-4418-9173-0F81E0CE575F}" type="presParOf" srcId="{66FBE8B3-0B34-4461-9FF5-B3868A82B013}" destId="{DA9FDD2E-7F94-44C3-94B4-C18C0F9C5D12}" srcOrd="0" destOrd="0" presId="urn:microsoft.com/office/officeart/2005/8/layout/orgChart1"/>
    <dgm:cxn modelId="{3A243FE5-3B3C-4402-99A8-710535DA2BF0}" type="presParOf" srcId="{66FBE8B3-0B34-4461-9FF5-B3868A82B013}" destId="{F04D8DD7-ECD0-467F-BFD3-93F41CE34FB9}" srcOrd="1" destOrd="0" presId="urn:microsoft.com/office/officeart/2005/8/layout/orgChart1"/>
    <dgm:cxn modelId="{C3C4A707-3970-4B26-9EE7-DE3A3A00BFE7}" type="presParOf" srcId="{F04D8DD7-ECD0-467F-BFD3-93F41CE34FB9}" destId="{90842B66-307F-4C95-98F4-294BDE9675A2}" srcOrd="0" destOrd="0" presId="urn:microsoft.com/office/officeart/2005/8/layout/orgChart1"/>
    <dgm:cxn modelId="{D6559BF2-E1BC-47AF-940D-805FD4D996EC}" type="presParOf" srcId="{90842B66-307F-4C95-98F4-294BDE9675A2}" destId="{199707CB-C9B5-4969-8D95-B27CB63BED65}" srcOrd="0" destOrd="0" presId="urn:microsoft.com/office/officeart/2005/8/layout/orgChart1"/>
    <dgm:cxn modelId="{03E32EE6-67B4-4931-B385-7768651CFCFC}" type="presParOf" srcId="{90842B66-307F-4C95-98F4-294BDE9675A2}" destId="{1CF2432F-D369-4D49-A713-6C0EC4D4086E}" srcOrd="1" destOrd="0" presId="urn:microsoft.com/office/officeart/2005/8/layout/orgChart1"/>
    <dgm:cxn modelId="{CA4CE7CE-DD6B-48A9-B805-9F1F2BC0B074}" type="presParOf" srcId="{F04D8DD7-ECD0-467F-BFD3-93F41CE34FB9}" destId="{18B2D04B-F010-4BE0-82B4-62E47A503634}" srcOrd="1" destOrd="0" presId="urn:microsoft.com/office/officeart/2005/8/layout/orgChart1"/>
    <dgm:cxn modelId="{6A8B8C73-67D5-4DBE-A4B7-373E52BDD381}" type="presParOf" srcId="{18B2D04B-F010-4BE0-82B4-62E47A503634}" destId="{4E28D3C5-E61D-4E54-B182-24ADF273A1E8}" srcOrd="0" destOrd="0" presId="urn:microsoft.com/office/officeart/2005/8/layout/orgChart1"/>
    <dgm:cxn modelId="{9528DFD2-151F-4DCE-9670-42D7DBCF71F0}" type="presParOf" srcId="{18B2D04B-F010-4BE0-82B4-62E47A503634}" destId="{FEB0999F-788C-459D-AF89-E6E9F366AEB9}" srcOrd="1" destOrd="0" presId="urn:microsoft.com/office/officeart/2005/8/layout/orgChart1"/>
    <dgm:cxn modelId="{DE44AE55-7D95-4540-8F1F-EF7EAA5FFA83}" type="presParOf" srcId="{FEB0999F-788C-459D-AF89-E6E9F366AEB9}" destId="{CBCFD7F4-FDB5-4CC3-960B-B15987FD3F3F}" srcOrd="0" destOrd="0" presId="urn:microsoft.com/office/officeart/2005/8/layout/orgChart1"/>
    <dgm:cxn modelId="{FB0383F9-F309-4DD6-B805-A2F81AEB2878}" type="presParOf" srcId="{CBCFD7F4-FDB5-4CC3-960B-B15987FD3F3F}" destId="{3701F348-7320-4872-8D7C-F11C15A2C14B}" srcOrd="0" destOrd="0" presId="urn:microsoft.com/office/officeart/2005/8/layout/orgChart1"/>
    <dgm:cxn modelId="{ED97ABA5-9CE1-4C85-B65E-F6016EF0AA5C}" type="presParOf" srcId="{CBCFD7F4-FDB5-4CC3-960B-B15987FD3F3F}" destId="{F56E7540-EB72-478B-ACBD-351EE3870DBE}" srcOrd="1" destOrd="0" presId="urn:microsoft.com/office/officeart/2005/8/layout/orgChart1"/>
    <dgm:cxn modelId="{D118D4F3-7822-420B-B122-573CDE10C097}" type="presParOf" srcId="{FEB0999F-788C-459D-AF89-E6E9F366AEB9}" destId="{EC9B3144-33F5-4FAA-BBD2-0BD00381A379}" srcOrd="1" destOrd="0" presId="urn:microsoft.com/office/officeart/2005/8/layout/orgChart1"/>
    <dgm:cxn modelId="{349D3E97-24D2-4FFB-B0F2-EAE081C65F0E}" type="presParOf" srcId="{FEB0999F-788C-459D-AF89-E6E9F366AEB9}" destId="{C0FEC1D7-30F2-4BFD-95C0-418BA581DBEF}" srcOrd="2" destOrd="0" presId="urn:microsoft.com/office/officeart/2005/8/layout/orgChart1"/>
    <dgm:cxn modelId="{D10DC98F-A316-4044-A311-9FF455ECFFF8}" type="presParOf" srcId="{F04D8DD7-ECD0-467F-BFD3-93F41CE34FB9}" destId="{28D61D5E-32AB-4CF4-A52F-A4302EC2B4C2}" srcOrd="2" destOrd="0" presId="urn:microsoft.com/office/officeart/2005/8/layout/orgChart1"/>
    <dgm:cxn modelId="{741FEEA3-2FCA-4D56-BE57-EFCAED830A12}" type="presParOf" srcId="{6D70F9CC-75D5-494A-8B81-3C6D28807889}" destId="{5BF5F853-3A23-4BFB-8344-1D29E83112E8}" srcOrd="2" destOrd="0" presId="urn:microsoft.com/office/officeart/2005/8/layout/orgChart1"/>
    <dgm:cxn modelId="{39CF1BAF-A5DF-4B47-ACEC-7B38FCEAF67A}" type="presParOf" srcId="{A8E1FDDF-C8A5-41F9-A79E-239D4658FA7A}" destId="{5B7B0B95-1453-47D7-812C-4D0A30ACCF6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1.xml><?xml version="1.0" encoding="utf-8"?>
<dgm:dataModel xmlns:dgm="http://schemas.openxmlformats.org/drawingml/2006/diagram" xmlns:a="http://schemas.openxmlformats.org/drawingml/2006/main">
  <dgm:ptLst>
    <dgm:pt modelId="{5CB62BA4-7F58-4E9B-B3EE-7604CCBD5B1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BECC9745-3032-4139-8463-B24C52A57697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Las responsabilidades que resulten de los procedimientos derivados de la violación a lo dispuesto</a:t>
          </a:r>
        </a:p>
      </dgm:t>
    </dgm:pt>
    <dgm:pt modelId="{924EEB1F-035E-44C6-9988-671B3585C690}" type="parTrans" cxnId="{855A16DA-6F7C-4739-83B5-624A910482F3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960E15B-AFE5-4C46-96B8-6C1A55E713F5}" type="sibTrans" cxnId="{855A16DA-6F7C-4739-83B5-624A910482F3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C216037-4411-4625-B3A3-48276DF3A014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200" b="1" u="sng" dirty="0">
              <a:latin typeface="Arial Narrow" panose="020B0606020202030204" pitchFamily="34" charset="0"/>
            </a:rPr>
            <a:t>Son independientes </a:t>
          </a:r>
          <a:r>
            <a:rPr lang="es-MX" sz="2200" dirty="0">
              <a:latin typeface="Arial Narrow" panose="020B0606020202030204" pitchFamily="34" charset="0"/>
            </a:rPr>
            <a:t>de las del orden</a:t>
          </a:r>
        </a:p>
      </dgm:t>
    </dgm:pt>
    <dgm:pt modelId="{A1160493-2C25-4379-ABB2-9A834AD442AD}" type="parTrans" cxnId="{5B0BC701-74EF-43AD-8379-281471AA8A19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DCB55DB-5C8F-4C65-B798-9784CA0066BF}" type="sibTrans" cxnId="{5B0BC701-74EF-43AD-8379-281471AA8A19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EEB637B-542E-48A3-9F6C-905FC4F93954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Civil</a:t>
          </a:r>
        </a:p>
      </dgm:t>
    </dgm:pt>
    <dgm:pt modelId="{7FF43B3C-487F-4C91-8200-81680612476F}" type="parTrans" cxnId="{6089214A-BF0B-4E13-9718-29C2264E301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9975441C-AE8B-42CC-95D0-8FEB31DA5AAC}" type="sibTrans" cxnId="{6089214A-BF0B-4E13-9718-29C2264E3017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6D4C4C94-E4F3-47D2-B49E-8BC6572F9F18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Penal </a:t>
          </a:r>
        </a:p>
      </dgm:t>
    </dgm:pt>
    <dgm:pt modelId="{DA3CCE78-A8E1-461A-9A00-5CD5CE0938D6}" type="parTrans" cxnId="{8E4EA4FE-B1B4-442F-88CA-FB49F4FDC3B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EA8F5DDC-6B9B-4F3E-A53D-EA345B87F0AF}" type="sibTrans" cxnId="{8E4EA4FE-B1B4-442F-88CA-FB49F4FDC3B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F269AC04-AC0D-4619-8198-F3DD52993D04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De cualquier otro tipo que se puedan derivar </a:t>
          </a:r>
        </a:p>
      </dgm:t>
    </dgm:pt>
    <dgm:pt modelId="{CC4BC805-CF6E-4D42-AECA-3A17FB1F2F58}" type="parTrans" cxnId="{CF1C8D6D-E218-4CEF-BF83-D0139631D56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558CFD0-81BE-4425-ABF4-C35A84C2843A}" type="sibTrans" cxnId="{CF1C8D6D-E218-4CEF-BF83-D0139631D566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8813D95-C1AD-48DD-8EB9-C18B1B6121FC}" type="pres">
      <dgm:prSet presAssocID="{5CB62BA4-7F58-4E9B-B3EE-7604CCBD5B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27058DC-8E4A-4186-8784-44D9A5436CAB}" type="pres">
      <dgm:prSet presAssocID="{BECC9745-3032-4139-8463-B24C52A57697}" presName="hierRoot1" presStyleCnt="0">
        <dgm:presLayoutVars>
          <dgm:hierBranch val="init"/>
        </dgm:presLayoutVars>
      </dgm:prSet>
      <dgm:spPr/>
    </dgm:pt>
    <dgm:pt modelId="{23A5A5A7-4C2B-4FD8-9426-F8BDCF09E1BF}" type="pres">
      <dgm:prSet presAssocID="{BECC9745-3032-4139-8463-B24C52A57697}" presName="rootComposite1" presStyleCnt="0"/>
      <dgm:spPr/>
    </dgm:pt>
    <dgm:pt modelId="{32132FA3-52E8-45B9-B7DD-E8402CE62C38}" type="pres">
      <dgm:prSet presAssocID="{BECC9745-3032-4139-8463-B24C52A57697}" presName="rootText1" presStyleLbl="node0" presStyleIdx="0" presStyleCnt="1" custScaleY="13561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D35DD7E-E734-43EC-8644-A29E536359A0}" type="pres">
      <dgm:prSet presAssocID="{BECC9745-3032-4139-8463-B24C52A57697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F71F3DA-3EFC-4564-AAFE-34ABC311E3DE}" type="pres">
      <dgm:prSet presAssocID="{BECC9745-3032-4139-8463-B24C52A57697}" presName="hierChild2" presStyleCnt="0"/>
      <dgm:spPr/>
    </dgm:pt>
    <dgm:pt modelId="{FFF87BC1-40BA-48EC-A287-36F0B8DC77C3}" type="pres">
      <dgm:prSet presAssocID="{A1160493-2C25-4379-ABB2-9A834AD442AD}" presName="Name64" presStyleLbl="parChTrans1D2" presStyleIdx="0" presStyleCnt="1"/>
      <dgm:spPr/>
      <dgm:t>
        <a:bodyPr/>
        <a:lstStyle/>
        <a:p>
          <a:endParaRPr lang="es-MX"/>
        </a:p>
      </dgm:t>
    </dgm:pt>
    <dgm:pt modelId="{6D7BD9F8-7769-44E4-BEDE-A6AC86A5AA8E}" type="pres">
      <dgm:prSet presAssocID="{CC216037-4411-4625-B3A3-48276DF3A014}" presName="hierRoot2" presStyleCnt="0">
        <dgm:presLayoutVars>
          <dgm:hierBranch val="init"/>
        </dgm:presLayoutVars>
      </dgm:prSet>
      <dgm:spPr/>
    </dgm:pt>
    <dgm:pt modelId="{352D131F-1A00-4F70-B32E-00817B04882F}" type="pres">
      <dgm:prSet presAssocID="{CC216037-4411-4625-B3A3-48276DF3A014}" presName="rootComposite" presStyleCnt="0"/>
      <dgm:spPr/>
    </dgm:pt>
    <dgm:pt modelId="{5097DBC4-6BCB-47B9-991B-36114575D135}" type="pres">
      <dgm:prSet presAssocID="{CC216037-4411-4625-B3A3-48276DF3A014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9C91743-DF77-4874-B2F4-1B7A5610B77F}" type="pres">
      <dgm:prSet presAssocID="{CC216037-4411-4625-B3A3-48276DF3A014}" presName="rootConnector" presStyleLbl="node2" presStyleIdx="0" presStyleCnt="1"/>
      <dgm:spPr/>
      <dgm:t>
        <a:bodyPr/>
        <a:lstStyle/>
        <a:p>
          <a:endParaRPr lang="es-MX"/>
        </a:p>
      </dgm:t>
    </dgm:pt>
    <dgm:pt modelId="{37B2982D-3EAD-49AB-A46F-008CFE084DD0}" type="pres">
      <dgm:prSet presAssocID="{CC216037-4411-4625-B3A3-48276DF3A014}" presName="hierChild4" presStyleCnt="0"/>
      <dgm:spPr/>
    </dgm:pt>
    <dgm:pt modelId="{286D7345-FAFA-465B-9844-477E95FC403A}" type="pres">
      <dgm:prSet presAssocID="{7FF43B3C-487F-4C91-8200-81680612476F}" presName="Name64" presStyleLbl="parChTrans1D3" presStyleIdx="0" presStyleCnt="3"/>
      <dgm:spPr/>
      <dgm:t>
        <a:bodyPr/>
        <a:lstStyle/>
        <a:p>
          <a:endParaRPr lang="es-MX"/>
        </a:p>
      </dgm:t>
    </dgm:pt>
    <dgm:pt modelId="{1699E009-0644-49FD-8E22-EBBFC2B3EF86}" type="pres">
      <dgm:prSet presAssocID="{DEEB637B-542E-48A3-9F6C-905FC4F93954}" presName="hierRoot2" presStyleCnt="0">
        <dgm:presLayoutVars>
          <dgm:hierBranch val="init"/>
        </dgm:presLayoutVars>
      </dgm:prSet>
      <dgm:spPr/>
    </dgm:pt>
    <dgm:pt modelId="{30BA4ABA-4DC6-4D52-AEFC-3F81A2857F03}" type="pres">
      <dgm:prSet presAssocID="{DEEB637B-542E-48A3-9F6C-905FC4F93954}" presName="rootComposite" presStyleCnt="0"/>
      <dgm:spPr/>
    </dgm:pt>
    <dgm:pt modelId="{4663817E-5DF2-49B8-9048-D73BA67F8C61}" type="pres">
      <dgm:prSet presAssocID="{DEEB637B-542E-48A3-9F6C-905FC4F93954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7771544-3DF1-41A7-B954-034B6CE29B14}" type="pres">
      <dgm:prSet presAssocID="{DEEB637B-542E-48A3-9F6C-905FC4F93954}" presName="rootConnector" presStyleLbl="node3" presStyleIdx="0" presStyleCnt="3"/>
      <dgm:spPr/>
      <dgm:t>
        <a:bodyPr/>
        <a:lstStyle/>
        <a:p>
          <a:endParaRPr lang="es-MX"/>
        </a:p>
      </dgm:t>
    </dgm:pt>
    <dgm:pt modelId="{1A61BEAB-FA48-4566-9157-3851D5A0951A}" type="pres">
      <dgm:prSet presAssocID="{DEEB637B-542E-48A3-9F6C-905FC4F93954}" presName="hierChild4" presStyleCnt="0"/>
      <dgm:spPr/>
    </dgm:pt>
    <dgm:pt modelId="{56295905-37A3-41EC-BBE0-B36581375D40}" type="pres">
      <dgm:prSet presAssocID="{DEEB637B-542E-48A3-9F6C-905FC4F93954}" presName="hierChild5" presStyleCnt="0"/>
      <dgm:spPr/>
    </dgm:pt>
    <dgm:pt modelId="{79934B44-61AE-4C13-AAD1-7ADF3BAA3CBE}" type="pres">
      <dgm:prSet presAssocID="{DA3CCE78-A8E1-461A-9A00-5CD5CE0938D6}" presName="Name64" presStyleLbl="parChTrans1D3" presStyleIdx="1" presStyleCnt="3"/>
      <dgm:spPr/>
      <dgm:t>
        <a:bodyPr/>
        <a:lstStyle/>
        <a:p>
          <a:endParaRPr lang="es-MX"/>
        </a:p>
      </dgm:t>
    </dgm:pt>
    <dgm:pt modelId="{3952A63C-9EB7-4796-A77D-707453E57FB3}" type="pres">
      <dgm:prSet presAssocID="{6D4C4C94-E4F3-47D2-B49E-8BC6572F9F18}" presName="hierRoot2" presStyleCnt="0">
        <dgm:presLayoutVars>
          <dgm:hierBranch val="init"/>
        </dgm:presLayoutVars>
      </dgm:prSet>
      <dgm:spPr/>
    </dgm:pt>
    <dgm:pt modelId="{11E810D2-52E8-4EE7-87E2-F6CDD1CBECA2}" type="pres">
      <dgm:prSet presAssocID="{6D4C4C94-E4F3-47D2-B49E-8BC6572F9F18}" presName="rootComposite" presStyleCnt="0"/>
      <dgm:spPr/>
    </dgm:pt>
    <dgm:pt modelId="{312A439B-39FB-41F2-9043-3E996ED81CE0}" type="pres">
      <dgm:prSet presAssocID="{6D4C4C94-E4F3-47D2-B49E-8BC6572F9F18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C9DCE98-EF71-4FC4-BD1C-EE7170A4D38B}" type="pres">
      <dgm:prSet presAssocID="{6D4C4C94-E4F3-47D2-B49E-8BC6572F9F18}" presName="rootConnector" presStyleLbl="node3" presStyleIdx="1" presStyleCnt="3"/>
      <dgm:spPr/>
      <dgm:t>
        <a:bodyPr/>
        <a:lstStyle/>
        <a:p>
          <a:endParaRPr lang="es-MX"/>
        </a:p>
      </dgm:t>
    </dgm:pt>
    <dgm:pt modelId="{13AF6E42-A8E1-4D68-B944-EB9F6DE357DC}" type="pres">
      <dgm:prSet presAssocID="{6D4C4C94-E4F3-47D2-B49E-8BC6572F9F18}" presName="hierChild4" presStyleCnt="0"/>
      <dgm:spPr/>
    </dgm:pt>
    <dgm:pt modelId="{2486EAFF-799E-4D5C-9D6A-AF4426E5FBB2}" type="pres">
      <dgm:prSet presAssocID="{6D4C4C94-E4F3-47D2-B49E-8BC6572F9F18}" presName="hierChild5" presStyleCnt="0"/>
      <dgm:spPr/>
    </dgm:pt>
    <dgm:pt modelId="{4A91DFAA-E191-4B4D-9B6A-B83F24179A29}" type="pres">
      <dgm:prSet presAssocID="{CC4BC805-CF6E-4D42-AECA-3A17FB1F2F58}" presName="Name64" presStyleLbl="parChTrans1D3" presStyleIdx="2" presStyleCnt="3"/>
      <dgm:spPr/>
      <dgm:t>
        <a:bodyPr/>
        <a:lstStyle/>
        <a:p>
          <a:endParaRPr lang="es-MX"/>
        </a:p>
      </dgm:t>
    </dgm:pt>
    <dgm:pt modelId="{701EAA3B-3415-473E-8767-5950564F37DD}" type="pres">
      <dgm:prSet presAssocID="{F269AC04-AC0D-4619-8198-F3DD52993D04}" presName="hierRoot2" presStyleCnt="0">
        <dgm:presLayoutVars>
          <dgm:hierBranch val="init"/>
        </dgm:presLayoutVars>
      </dgm:prSet>
      <dgm:spPr/>
    </dgm:pt>
    <dgm:pt modelId="{67500383-211A-4CD9-9FD0-87DBD763ACD8}" type="pres">
      <dgm:prSet presAssocID="{F269AC04-AC0D-4619-8198-F3DD52993D04}" presName="rootComposite" presStyleCnt="0"/>
      <dgm:spPr/>
    </dgm:pt>
    <dgm:pt modelId="{CF4FB77B-1838-4225-B242-0F3C84F93D44}" type="pres">
      <dgm:prSet presAssocID="{F269AC04-AC0D-4619-8198-F3DD52993D04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69A4DA5-051C-4C43-B8E2-7A04D0723181}" type="pres">
      <dgm:prSet presAssocID="{F269AC04-AC0D-4619-8198-F3DD52993D04}" presName="rootConnector" presStyleLbl="node3" presStyleIdx="2" presStyleCnt="3"/>
      <dgm:spPr/>
      <dgm:t>
        <a:bodyPr/>
        <a:lstStyle/>
        <a:p>
          <a:endParaRPr lang="es-MX"/>
        </a:p>
      </dgm:t>
    </dgm:pt>
    <dgm:pt modelId="{E6D20F0A-5265-450C-99E7-92CE2819D973}" type="pres">
      <dgm:prSet presAssocID="{F269AC04-AC0D-4619-8198-F3DD52993D04}" presName="hierChild4" presStyleCnt="0"/>
      <dgm:spPr/>
    </dgm:pt>
    <dgm:pt modelId="{1405B6EB-21DE-446A-944C-114E7B41B161}" type="pres">
      <dgm:prSet presAssocID="{F269AC04-AC0D-4619-8198-F3DD52993D04}" presName="hierChild5" presStyleCnt="0"/>
      <dgm:spPr/>
    </dgm:pt>
    <dgm:pt modelId="{AB846140-FA0D-43BA-A0FB-9DE9D95C00E4}" type="pres">
      <dgm:prSet presAssocID="{CC216037-4411-4625-B3A3-48276DF3A014}" presName="hierChild5" presStyleCnt="0"/>
      <dgm:spPr/>
    </dgm:pt>
    <dgm:pt modelId="{6A1BEBCB-3CCE-4C40-85A2-7EBEA42710CB}" type="pres">
      <dgm:prSet presAssocID="{BECC9745-3032-4139-8463-B24C52A57697}" presName="hierChild3" presStyleCnt="0"/>
      <dgm:spPr/>
    </dgm:pt>
  </dgm:ptLst>
  <dgm:cxnLst>
    <dgm:cxn modelId="{5B0BC701-74EF-43AD-8379-281471AA8A19}" srcId="{BECC9745-3032-4139-8463-B24C52A57697}" destId="{CC216037-4411-4625-B3A3-48276DF3A014}" srcOrd="0" destOrd="0" parTransId="{A1160493-2C25-4379-ABB2-9A834AD442AD}" sibTransId="{7DCB55DB-5C8F-4C65-B798-9784CA0066BF}"/>
    <dgm:cxn modelId="{0CB288A9-E4E3-43C6-8C5C-62B396DA052D}" type="presOf" srcId="{6D4C4C94-E4F3-47D2-B49E-8BC6572F9F18}" destId="{312A439B-39FB-41F2-9043-3E996ED81CE0}" srcOrd="0" destOrd="0" presId="urn:microsoft.com/office/officeart/2009/3/layout/HorizontalOrganizationChart"/>
    <dgm:cxn modelId="{9024EBD1-72EC-4DA7-AD7F-B7FDFFEC3E14}" type="presOf" srcId="{F269AC04-AC0D-4619-8198-F3DD52993D04}" destId="{CF4FB77B-1838-4225-B242-0F3C84F93D44}" srcOrd="0" destOrd="0" presId="urn:microsoft.com/office/officeart/2009/3/layout/HorizontalOrganizationChart"/>
    <dgm:cxn modelId="{7FD397F9-08CB-45B4-95B5-C977554F7375}" type="presOf" srcId="{CC216037-4411-4625-B3A3-48276DF3A014}" destId="{D9C91743-DF77-4874-B2F4-1B7A5610B77F}" srcOrd="1" destOrd="0" presId="urn:microsoft.com/office/officeart/2009/3/layout/HorizontalOrganizationChart"/>
    <dgm:cxn modelId="{624027E1-B797-494F-86C4-D1DB3E39D235}" type="presOf" srcId="{DEEB637B-542E-48A3-9F6C-905FC4F93954}" destId="{4663817E-5DF2-49B8-9048-D73BA67F8C61}" srcOrd="0" destOrd="0" presId="urn:microsoft.com/office/officeart/2009/3/layout/HorizontalOrganizationChart"/>
    <dgm:cxn modelId="{31FA9F1C-F482-44EC-B07A-7D505CEEDF0C}" type="presOf" srcId="{BECC9745-3032-4139-8463-B24C52A57697}" destId="{5D35DD7E-E734-43EC-8644-A29E536359A0}" srcOrd="1" destOrd="0" presId="urn:microsoft.com/office/officeart/2009/3/layout/HorizontalOrganizationChart"/>
    <dgm:cxn modelId="{69B5F54D-0124-4993-B919-FC1D75C9ADC4}" type="presOf" srcId="{A1160493-2C25-4379-ABB2-9A834AD442AD}" destId="{FFF87BC1-40BA-48EC-A287-36F0B8DC77C3}" srcOrd="0" destOrd="0" presId="urn:microsoft.com/office/officeart/2009/3/layout/HorizontalOrganizationChart"/>
    <dgm:cxn modelId="{45AA0847-0C21-4BCF-925B-7BC9EA622C11}" type="presOf" srcId="{BECC9745-3032-4139-8463-B24C52A57697}" destId="{32132FA3-52E8-45B9-B7DD-E8402CE62C38}" srcOrd="0" destOrd="0" presId="urn:microsoft.com/office/officeart/2009/3/layout/HorizontalOrganizationChart"/>
    <dgm:cxn modelId="{0F0BF99A-99AF-4CBD-AEB8-78D284AE11DC}" type="presOf" srcId="{DA3CCE78-A8E1-461A-9A00-5CD5CE0938D6}" destId="{79934B44-61AE-4C13-AAD1-7ADF3BAA3CBE}" srcOrd="0" destOrd="0" presId="urn:microsoft.com/office/officeart/2009/3/layout/HorizontalOrganizationChart"/>
    <dgm:cxn modelId="{CF3994A8-98B7-42FA-8888-68F7EB694E94}" type="presOf" srcId="{CC4BC805-CF6E-4D42-AECA-3A17FB1F2F58}" destId="{4A91DFAA-E191-4B4D-9B6A-B83F24179A29}" srcOrd="0" destOrd="0" presId="urn:microsoft.com/office/officeart/2009/3/layout/HorizontalOrganizationChart"/>
    <dgm:cxn modelId="{CF1C8D6D-E218-4CEF-BF83-D0139631D566}" srcId="{CC216037-4411-4625-B3A3-48276DF3A014}" destId="{F269AC04-AC0D-4619-8198-F3DD52993D04}" srcOrd="2" destOrd="0" parTransId="{CC4BC805-CF6E-4D42-AECA-3A17FB1F2F58}" sibTransId="{B558CFD0-81BE-4425-ABF4-C35A84C2843A}"/>
    <dgm:cxn modelId="{D16DDF94-287D-4B9F-8CE9-F976F8D6DFD7}" type="presOf" srcId="{CC216037-4411-4625-B3A3-48276DF3A014}" destId="{5097DBC4-6BCB-47B9-991B-36114575D135}" srcOrd="0" destOrd="0" presId="urn:microsoft.com/office/officeart/2009/3/layout/HorizontalOrganizationChart"/>
    <dgm:cxn modelId="{60CC3FB2-7B2D-4273-8583-59EE111CBF6A}" type="presOf" srcId="{DEEB637B-542E-48A3-9F6C-905FC4F93954}" destId="{B7771544-3DF1-41A7-B954-034B6CE29B14}" srcOrd="1" destOrd="0" presId="urn:microsoft.com/office/officeart/2009/3/layout/HorizontalOrganizationChart"/>
    <dgm:cxn modelId="{3641DEE3-75A3-40E1-9596-A5E57D638986}" type="presOf" srcId="{6D4C4C94-E4F3-47D2-B49E-8BC6572F9F18}" destId="{3C9DCE98-EF71-4FC4-BD1C-EE7170A4D38B}" srcOrd="1" destOrd="0" presId="urn:microsoft.com/office/officeart/2009/3/layout/HorizontalOrganizationChart"/>
    <dgm:cxn modelId="{855A16DA-6F7C-4739-83B5-624A910482F3}" srcId="{5CB62BA4-7F58-4E9B-B3EE-7604CCBD5B1E}" destId="{BECC9745-3032-4139-8463-B24C52A57697}" srcOrd="0" destOrd="0" parTransId="{924EEB1F-035E-44C6-9988-671B3585C690}" sibTransId="{D960E15B-AFE5-4C46-96B8-6C1A55E713F5}"/>
    <dgm:cxn modelId="{6AB74714-7735-419F-9CC4-4A42DB340454}" type="presOf" srcId="{5CB62BA4-7F58-4E9B-B3EE-7604CCBD5B1E}" destId="{D8813D95-C1AD-48DD-8EB9-C18B1B6121FC}" srcOrd="0" destOrd="0" presId="urn:microsoft.com/office/officeart/2009/3/layout/HorizontalOrganizationChart"/>
    <dgm:cxn modelId="{267E4E04-C207-44AE-8D63-69BA71C4C976}" type="presOf" srcId="{7FF43B3C-487F-4C91-8200-81680612476F}" destId="{286D7345-FAFA-465B-9844-477E95FC403A}" srcOrd="0" destOrd="0" presId="urn:microsoft.com/office/officeart/2009/3/layout/HorizontalOrganizationChart"/>
    <dgm:cxn modelId="{6089214A-BF0B-4E13-9718-29C2264E3017}" srcId="{CC216037-4411-4625-B3A3-48276DF3A014}" destId="{DEEB637B-542E-48A3-9F6C-905FC4F93954}" srcOrd="0" destOrd="0" parTransId="{7FF43B3C-487F-4C91-8200-81680612476F}" sibTransId="{9975441C-AE8B-42CC-95D0-8FEB31DA5AAC}"/>
    <dgm:cxn modelId="{E9544B19-F558-44E0-A047-B7F59FA257A5}" type="presOf" srcId="{F269AC04-AC0D-4619-8198-F3DD52993D04}" destId="{A69A4DA5-051C-4C43-B8E2-7A04D0723181}" srcOrd="1" destOrd="0" presId="urn:microsoft.com/office/officeart/2009/3/layout/HorizontalOrganizationChart"/>
    <dgm:cxn modelId="{8E4EA4FE-B1B4-442F-88CA-FB49F4FDC3B0}" srcId="{CC216037-4411-4625-B3A3-48276DF3A014}" destId="{6D4C4C94-E4F3-47D2-B49E-8BC6572F9F18}" srcOrd="1" destOrd="0" parTransId="{DA3CCE78-A8E1-461A-9A00-5CD5CE0938D6}" sibTransId="{EA8F5DDC-6B9B-4F3E-A53D-EA345B87F0AF}"/>
    <dgm:cxn modelId="{9DA52EEA-9A0C-4554-900A-6249031EA89A}" type="presParOf" srcId="{D8813D95-C1AD-48DD-8EB9-C18B1B6121FC}" destId="{A27058DC-8E4A-4186-8784-44D9A5436CAB}" srcOrd="0" destOrd="0" presId="urn:microsoft.com/office/officeart/2009/3/layout/HorizontalOrganizationChart"/>
    <dgm:cxn modelId="{19011197-D042-4820-938A-2DA4CA16DF57}" type="presParOf" srcId="{A27058DC-8E4A-4186-8784-44D9A5436CAB}" destId="{23A5A5A7-4C2B-4FD8-9426-F8BDCF09E1BF}" srcOrd="0" destOrd="0" presId="urn:microsoft.com/office/officeart/2009/3/layout/HorizontalOrganizationChart"/>
    <dgm:cxn modelId="{5D494A33-CED0-480F-9882-2F1B4AE5968F}" type="presParOf" srcId="{23A5A5A7-4C2B-4FD8-9426-F8BDCF09E1BF}" destId="{32132FA3-52E8-45B9-B7DD-E8402CE62C38}" srcOrd="0" destOrd="0" presId="urn:microsoft.com/office/officeart/2009/3/layout/HorizontalOrganizationChart"/>
    <dgm:cxn modelId="{B6B7C215-3F99-475D-B99E-1C32B839DF3A}" type="presParOf" srcId="{23A5A5A7-4C2B-4FD8-9426-F8BDCF09E1BF}" destId="{5D35DD7E-E734-43EC-8644-A29E536359A0}" srcOrd="1" destOrd="0" presId="urn:microsoft.com/office/officeart/2009/3/layout/HorizontalOrganizationChart"/>
    <dgm:cxn modelId="{BAB3354F-665C-466C-B533-77343DB3F481}" type="presParOf" srcId="{A27058DC-8E4A-4186-8784-44D9A5436CAB}" destId="{AF71F3DA-3EFC-4564-AAFE-34ABC311E3DE}" srcOrd="1" destOrd="0" presId="urn:microsoft.com/office/officeart/2009/3/layout/HorizontalOrganizationChart"/>
    <dgm:cxn modelId="{865E7218-9297-4740-B497-1387F2A51FFC}" type="presParOf" srcId="{AF71F3DA-3EFC-4564-AAFE-34ABC311E3DE}" destId="{FFF87BC1-40BA-48EC-A287-36F0B8DC77C3}" srcOrd="0" destOrd="0" presId="urn:microsoft.com/office/officeart/2009/3/layout/HorizontalOrganizationChart"/>
    <dgm:cxn modelId="{BDCB2A4A-FEB1-4F51-AF6C-A17B35F1B109}" type="presParOf" srcId="{AF71F3DA-3EFC-4564-AAFE-34ABC311E3DE}" destId="{6D7BD9F8-7769-44E4-BEDE-A6AC86A5AA8E}" srcOrd="1" destOrd="0" presId="urn:microsoft.com/office/officeart/2009/3/layout/HorizontalOrganizationChart"/>
    <dgm:cxn modelId="{2CAE78B8-E9F9-4B55-8B93-B239EF8B2310}" type="presParOf" srcId="{6D7BD9F8-7769-44E4-BEDE-A6AC86A5AA8E}" destId="{352D131F-1A00-4F70-B32E-00817B04882F}" srcOrd="0" destOrd="0" presId="urn:microsoft.com/office/officeart/2009/3/layout/HorizontalOrganizationChart"/>
    <dgm:cxn modelId="{50310E31-4EA7-4205-8F24-5CC7E04AFF04}" type="presParOf" srcId="{352D131F-1A00-4F70-B32E-00817B04882F}" destId="{5097DBC4-6BCB-47B9-991B-36114575D135}" srcOrd="0" destOrd="0" presId="urn:microsoft.com/office/officeart/2009/3/layout/HorizontalOrganizationChart"/>
    <dgm:cxn modelId="{F19128B0-1098-4C25-B8F0-C5BF1822CCA7}" type="presParOf" srcId="{352D131F-1A00-4F70-B32E-00817B04882F}" destId="{D9C91743-DF77-4874-B2F4-1B7A5610B77F}" srcOrd="1" destOrd="0" presId="urn:microsoft.com/office/officeart/2009/3/layout/HorizontalOrganizationChart"/>
    <dgm:cxn modelId="{5B12858B-15E4-4A92-8D8E-1E80FC847B6A}" type="presParOf" srcId="{6D7BD9F8-7769-44E4-BEDE-A6AC86A5AA8E}" destId="{37B2982D-3EAD-49AB-A46F-008CFE084DD0}" srcOrd="1" destOrd="0" presId="urn:microsoft.com/office/officeart/2009/3/layout/HorizontalOrganizationChart"/>
    <dgm:cxn modelId="{2F728792-2699-43AF-92E8-939BB8F65010}" type="presParOf" srcId="{37B2982D-3EAD-49AB-A46F-008CFE084DD0}" destId="{286D7345-FAFA-465B-9844-477E95FC403A}" srcOrd="0" destOrd="0" presId="urn:microsoft.com/office/officeart/2009/3/layout/HorizontalOrganizationChart"/>
    <dgm:cxn modelId="{D3FCBEC2-4413-4AB9-8F6D-F656FC1B6D9F}" type="presParOf" srcId="{37B2982D-3EAD-49AB-A46F-008CFE084DD0}" destId="{1699E009-0644-49FD-8E22-EBBFC2B3EF86}" srcOrd="1" destOrd="0" presId="urn:microsoft.com/office/officeart/2009/3/layout/HorizontalOrganizationChart"/>
    <dgm:cxn modelId="{AB19521F-055F-4EF2-8FBA-80B0203B4DE0}" type="presParOf" srcId="{1699E009-0644-49FD-8E22-EBBFC2B3EF86}" destId="{30BA4ABA-4DC6-4D52-AEFC-3F81A2857F03}" srcOrd="0" destOrd="0" presId="urn:microsoft.com/office/officeart/2009/3/layout/HorizontalOrganizationChart"/>
    <dgm:cxn modelId="{01248B8A-6B0E-4122-8EA1-2EA1FAE8B459}" type="presParOf" srcId="{30BA4ABA-4DC6-4D52-AEFC-3F81A2857F03}" destId="{4663817E-5DF2-49B8-9048-D73BA67F8C61}" srcOrd="0" destOrd="0" presId="urn:microsoft.com/office/officeart/2009/3/layout/HorizontalOrganizationChart"/>
    <dgm:cxn modelId="{60587285-B2CF-4C97-B3D7-E86F7152423B}" type="presParOf" srcId="{30BA4ABA-4DC6-4D52-AEFC-3F81A2857F03}" destId="{B7771544-3DF1-41A7-B954-034B6CE29B14}" srcOrd="1" destOrd="0" presId="urn:microsoft.com/office/officeart/2009/3/layout/HorizontalOrganizationChart"/>
    <dgm:cxn modelId="{3255934B-F713-4F7F-8BAC-81FD3FFFA306}" type="presParOf" srcId="{1699E009-0644-49FD-8E22-EBBFC2B3EF86}" destId="{1A61BEAB-FA48-4566-9157-3851D5A0951A}" srcOrd="1" destOrd="0" presId="urn:microsoft.com/office/officeart/2009/3/layout/HorizontalOrganizationChart"/>
    <dgm:cxn modelId="{14A17B90-A332-4686-B7D0-052D161C19FF}" type="presParOf" srcId="{1699E009-0644-49FD-8E22-EBBFC2B3EF86}" destId="{56295905-37A3-41EC-BBE0-B36581375D40}" srcOrd="2" destOrd="0" presId="urn:microsoft.com/office/officeart/2009/3/layout/HorizontalOrganizationChart"/>
    <dgm:cxn modelId="{0A6DBBB0-3198-4DC7-BD12-4E60C219EA03}" type="presParOf" srcId="{37B2982D-3EAD-49AB-A46F-008CFE084DD0}" destId="{79934B44-61AE-4C13-AAD1-7ADF3BAA3CBE}" srcOrd="2" destOrd="0" presId="urn:microsoft.com/office/officeart/2009/3/layout/HorizontalOrganizationChart"/>
    <dgm:cxn modelId="{A7755CA4-DAC0-4262-98EB-67BE6A2ADA3E}" type="presParOf" srcId="{37B2982D-3EAD-49AB-A46F-008CFE084DD0}" destId="{3952A63C-9EB7-4796-A77D-707453E57FB3}" srcOrd="3" destOrd="0" presId="urn:microsoft.com/office/officeart/2009/3/layout/HorizontalOrganizationChart"/>
    <dgm:cxn modelId="{557163B6-6E9E-4385-8CAB-34760AFF2173}" type="presParOf" srcId="{3952A63C-9EB7-4796-A77D-707453E57FB3}" destId="{11E810D2-52E8-4EE7-87E2-F6CDD1CBECA2}" srcOrd="0" destOrd="0" presId="urn:microsoft.com/office/officeart/2009/3/layout/HorizontalOrganizationChart"/>
    <dgm:cxn modelId="{0EC3E927-4E46-4A3A-950D-114D3CDF161E}" type="presParOf" srcId="{11E810D2-52E8-4EE7-87E2-F6CDD1CBECA2}" destId="{312A439B-39FB-41F2-9043-3E996ED81CE0}" srcOrd="0" destOrd="0" presId="urn:microsoft.com/office/officeart/2009/3/layout/HorizontalOrganizationChart"/>
    <dgm:cxn modelId="{3A4F39A9-77A8-4652-9C7A-2212758C95FB}" type="presParOf" srcId="{11E810D2-52E8-4EE7-87E2-F6CDD1CBECA2}" destId="{3C9DCE98-EF71-4FC4-BD1C-EE7170A4D38B}" srcOrd="1" destOrd="0" presId="urn:microsoft.com/office/officeart/2009/3/layout/HorizontalOrganizationChart"/>
    <dgm:cxn modelId="{3E794F56-C86C-4FAB-90F0-DB6E54EB60BA}" type="presParOf" srcId="{3952A63C-9EB7-4796-A77D-707453E57FB3}" destId="{13AF6E42-A8E1-4D68-B944-EB9F6DE357DC}" srcOrd="1" destOrd="0" presId="urn:microsoft.com/office/officeart/2009/3/layout/HorizontalOrganizationChart"/>
    <dgm:cxn modelId="{08BF4231-B1B1-46D0-B1A4-53885415F1F3}" type="presParOf" srcId="{3952A63C-9EB7-4796-A77D-707453E57FB3}" destId="{2486EAFF-799E-4D5C-9D6A-AF4426E5FBB2}" srcOrd="2" destOrd="0" presId="urn:microsoft.com/office/officeart/2009/3/layout/HorizontalOrganizationChart"/>
    <dgm:cxn modelId="{97565C74-9B06-4EDF-809D-2E1579EB7E64}" type="presParOf" srcId="{37B2982D-3EAD-49AB-A46F-008CFE084DD0}" destId="{4A91DFAA-E191-4B4D-9B6A-B83F24179A29}" srcOrd="4" destOrd="0" presId="urn:microsoft.com/office/officeart/2009/3/layout/HorizontalOrganizationChart"/>
    <dgm:cxn modelId="{5937CB7B-87B4-4989-9BAE-54640CE1F165}" type="presParOf" srcId="{37B2982D-3EAD-49AB-A46F-008CFE084DD0}" destId="{701EAA3B-3415-473E-8767-5950564F37DD}" srcOrd="5" destOrd="0" presId="urn:microsoft.com/office/officeart/2009/3/layout/HorizontalOrganizationChart"/>
    <dgm:cxn modelId="{2B389359-1DA2-433D-BAC1-784FCECF2E6B}" type="presParOf" srcId="{701EAA3B-3415-473E-8767-5950564F37DD}" destId="{67500383-211A-4CD9-9FD0-87DBD763ACD8}" srcOrd="0" destOrd="0" presId="urn:microsoft.com/office/officeart/2009/3/layout/HorizontalOrganizationChart"/>
    <dgm:cxn modelId="{45E690BD-7F8D-430A-81A4-916272D619C5}" type="presParOf" srcId="{67500383-211A-4CD9-9FD0-87DBD763ACD8}" destId="{CF4FB77B-1838-4225-B242-0F3C84F93D44}" srcOrd="0" destOrd="0" presId="urn:microsoft.com/office/officeart/2009/3/layout/HorizontalOrganizationChart"/>
    <dgm:cxn modelId="{41ACAE5F-32C6-41AE-BEFA-726970CDF1BB}" type="presParOf" srcId="{67500383-211A-4CD9-9FD0-87DBD763ACD8}" destId="{A69A4DA5-051C-4C43-B8E2-7A04D0723181}" srcOrd="1" destOrd="0" presId="urn:microsoft.com/office/officeart/2009/3/layout/HorizontalOrganizationChart"/>
    <dgm:cxn modelId="{89E197DB-55D3-4160-BF35-B784E99E11A0}" type="presParOf" srcId="{701EAA3B-3415-473E-8767-5950564F37DD}" destId="{E6D20F0A-5265-450C-99E7-92CE2819D973}" srcOrd="1" destOrd="0" presId="urn:microsoft.com/office/officeart/2009/3/layout/HorizontalOrganizationChart"/>
    <dgm:cxn modelId="{12BFBC13-C132-4297-87B4-3046E2D95372}" type="presParOf" srcId="{701EAA3B-3415-473E-8767-5950564F37DD}" destId="{1405B6EB-21DE-446A-944C-114E7B41B161}" srcOrd="2" destOrd="0" presId="urn:microsoft.com/office/officeart/2009/3/layout/HorizontalOrganizationChart"/>
    <dgm:cxn modelId="{896E541A-0D97-4DF4-AFB2-BDD37AE17841}" type="presParOf" srcId="{6D7BD9F8-7769-44E4-BEDE-A6AC86A5AA8E}" destId="{AB846140-FA0D-43BA-A0FB-9DE9D95C00E4}" srcOrd="2" destOrd="0" presId="urn:microsoft.com/office/officeart/2009/3/layout/HorizontalOrganizationChart"/>
    <dgm:cxn modelId="{76894B60-29AF-4250-B880-F09D29DB6153}" type="presParOf" srcId="{A27058DC-8E4A-4186-8784-44D9A5436CAB}" destId="{6A1BEBCB-3CCE-4C40-85A2-7EBEA42710C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2.xml><?xml version="1.0" encoding="utf-8"?>
<dgm:dataModel xmlns:dgm="http://schemas.openxmlformats.org/drawingml/2006/diagram" xmlns:a="http://schemas.openxmlformats.org/drawingml/2006/main">
  <dgm:ptLst>
    <dgm:pt modelId="{00CDC267-411A-4D99-ACC8-3BB63248DABB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DD245C47-D352-4694-A0DD-4D530F14D91D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La autoridad que conozca del asunto deberá informar de la  </a:t>
          </a:r>
        </a:p>
      </dgm:t>
    </dgm:pt>
    <dgm:pt modelId="{F1658FC1-B858-4760-8905-99FA9435AB74}" type="parTrans" cxnId="{D50FB9AE-0427-4CB4-B5ED-FDE648C3AF7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A1FC9A6-A456-4D89-98BD-25C2BBC93010}" type="sibTrans" cxnId="{D50FB9AE-0427-4CB4-B5ED-FDE648C3AF7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FB41967-8928-458E-8E2A-7D3F1722EC49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Conclusión del procedimiento  </a:t>
          </a:r>
        </a:p>
      </dgm:t>
    </dgm:pt>
    <dgm:pt modelId="{67DD66C7-4050-485A-9900-4713A59878B0}" type="parTrans" cxnId="{D857A24D-7FA7-4EB4-B778-B5E187D226D2}">
      <dgm:prSet/>
      <dgm:spPr/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5A4DC512-0FBC-49DC-AA08-E81D9E6A7451}" type="sibTrans" cxnId="{D857A24D-7FA7-4EB4-B778-B5E187D226D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74EDE84-F7F0-4075-91EC-19F11F154A4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Ejecución de la sanción (en su caso)</a:t>
          </a:r>
        </a:p>
      </dgm:t>
    </dgm:pt>
    <dgm:pt modelId="{2A4B89F2-004E-499B-BF2D-FB9CE686C113}" type="parTrans" cxnId="{74CA41FD-096C-42C2-9DEB-7451BC4F39E1}">
      <dgm:prSet/>
      <dgm:spPr/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4E0D96C9-F212-4BEA-AEE6-0CAC06E84370}" type="sibTrans" cxnId="{74CA41FD-096C-42C2-9DEB-7451BC4F39E1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DB88F57-4166-4096-A48A-32B54CFD10DF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Organismo garante</a:t>
          </a:r>
        </a:p>
      </dgm:t>
    </dgm:pt>
    <dgm:pt modelId="{87B5B641-A0E7-4639-A596-1480832B50B1}" type="parTrans" cxnId="{51DE6F57-1240-4183-BC81-879BA03AA434}">
      <dgm:prSet/>
      <dgm:spPr/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16DCADF6-6CD2-4C1F-8B07-1DEF012CBBFE}" type="sibTrans" cxnId="{51DE6F57-1240-4183-BC81-879BA03AA43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A24AD65-1AA2-4D9D-A94E-2022F27FBB51}" type="pres">
      <dgm:prSet presAssocID="{00CDC267-411A-4D99-ACC8-3BB63248DA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516D803-B2A1-4D77-B11C-90F7FC0C196C}" type="pres">
      <dgm:prSet presAssocID="{DD245C47-D352-4694-A0DD-4D530F14D91D}" presName="root1" presStyleCnt="0"/>
      <dgm:spPr/>
    </dgm:pt>
    <dgm:pt modelId="{2491F515-B39F-455F-95BF-386EEB4E3E90}" type="pres">
      <dgm:prSet presAssocID="{DD245C47-D352-4694-A0DD-4D530F14D91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563C0A-2DC8-4A11-9088-35FBCED181D3}" type="pres">
      <dgm:prSet presAssocID="{DD245C47-D352-4694-A0DD-4D530F14D91D}" presName="level2hierChild" presStyleCnt="0"/>
      <dgm:spPr/>
    </dgm:pt>
    <dgm:pt modelId="{B7F0C38C-824E-49B9-9E72-6C0B1B4F1164}" type="pres">
      <dgm:prSet presAssocID="{67DD66C7-4050-485A-9900-4713A59878B0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7CC7B311-00A0-4FB1-8A92-7247572D7883}" type="pres">
      <dgm:prSet presAssocID="{67DD66C7-4050-485A-9900-4713A59878B0}" presName="connTx" presStyleLbl="parChTrans1D2" presStyleIdx="0" presStyleCnt="2"/>
      <dgm:spPr/>
      <dgm:t>
        <a:bodyPr/>
        <a:lstStyle/>
        <a:p>
          <a:endParaRPr lang="es-MX"/>
        </a:p>
      </dgm:t>
    </dgm:pt>
    <dgm:pt modelId="{BB3CE46D-6B2F-4799-A4F0-C3463955E77E}" type="pres">
      <dgm:prSet presAssocID="{9FB41967-8928-458E-8E2A-7D3F1722EC49}" presName="root2" presStyleCnt="0"/>
      <dgm:spPr/>
    </dgm:pt>
    <dgm:pt modelId="{FDF2AC0D-84BA-40D9-BBFF-9AA481AB9EE5}" type="pres">
      <dgm:prSet presAssocID="{9FB41967-8928-458E-8E2A-7D3F1722EC4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8DCDE5D-155F-441A-9EA2-02BE1587E729}" type="pres">
      <dgm:prSet presAssocID="{9FB41967-8928-458E-8E2A-7D3F1722EC49}" presName="level3hierChild" presStyleCnt="0"/>
      <dgm:spPr/>
    </dgm:pt>
    <dgm:pt modelId="{CCC353F6-A070-4673-A730-03AF798A1416}" type="pres">
      <dgm:prSet presAssocID="{2A4B89F2-004E-499B-BF2D-FB9CE686C113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344A6F16-8968-4124-965C-8C4D29E7D37B}" type="pres">
      <dgm:prSet presAssocID="{2A4B89F2-004E-499B-BF2D-FB9CE686C113}" presName="connTx" presStyleLbl="parChTrans1D2" presStyleIdx="1" presStyleCnt="2"/>
      <dgm:spPr/>
      <dgm:t>
        <a:bodyPr/>
        <a:lstStyle/>
        <a:p>
          <a:endParaRPr lang="es-MX"/>
        </a:p>
      </dgm:t>
    </dgm:pt>
    <dgm:pt modelId="{6E09A18D-8C98-4E6F-A440-8F9A8D7C348C}" type="pres">
      <dgm:prSet presAssocID="{E74EDE84-F7F0-4075-91EC-19F11F154A4F}" presName="root2" presStyleCnt="0"/>
      <dgm:spPr/>
    </dgm:pt>
    <dgm:pt modelId="{B91F2DC6-F2DB-4994-854F-B1E527D26A5D}" type="pres">
      <dgm:prSet presAssocID="{E74EDE84-F7F0-4075-91EC-19F11F154A4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B4CEE5B-1B9A-42EF-ABD4-6D1113DC5332}" type="pres">
      <dgm:prSet presAssocID="{E74EDE84-F7F0-4075-91EC-19F11F154A4F}" presName="level3hierChild" presStyleCnt="0"/>
      <dgm:spPr/>
    </dgm:pt>
    <dgm:pt modelId="{1C99C236-F3DF-430F-9948-58D759A58362}" type="pres">
      <dgm:prSet presAssocID="{87B5B641-A0E7-4639-A596-1480832B50B1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A715B64D-AE43-438A-B6EC-D97DF2C08603}" type="pres">
      <dgm:prSet presAssocID="{87B5B641-A0E7-4639-A596-1480832B50B1}" presName="connTx" presStyleLbl="parChTrans1D3" presStyleIdx="0" presStyleCnt="1"/>
      <dgm:spPr/>
      <dgm:t>
        <a:bodyPr/>
        <a:lstStyle/>
        <a:p>
          <a:endParaRPr lang="es-MX"/>
        </a:p>
      </dgm:t>
    </dgm:pt>
    <dgm:pt modelId="{F85EC6CB-FCED-462F-B4D2-9C8C434E8A0B}" type="pres">
      <dgm:prSet presAssocID="{2DB88F57-4166-4096-A48A-32B54CFD10DF}" presName="root2" presStyleCnt="0"/>
      <dgm:spPr/>
    </dgm:pt>
    <dgm:pt modelId="{3233B958-0836-4093-869C-04527CDE9B4D}" type="pres">
      <dgm:prSet presAssocID="{2DB88F57-4166-4096-A48A-32B54CFD10DF}" presName="LevelTwoTextNode" presStyleLbl="node3" presStyleIdx="0" presStyleCnt="1" custLinFactNeighborY="-6131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AF4ECC7-944D-40EA-B2D7-9FEE9BFEAE32}" type="pres">
      <dgm:prSet presAssocID="{2DB88F57-4166-4096-A48A-32B54CFD10DF}" presName="level3hierChild" presStyleCnt="0"/>
      <dgm:spPr/>
    </dgm:pt>
  </dgm:ptLst>
  <dgm:cxnLst>
    <dgm:cxn modelId="{74CA41FD-096C-42C2-9DEB-7451BC4F39E1}" srcId="{DD245C47-D352-4694-A0DD-4D530F14D91D}" destId="{E74EDE84-F7F0-4075-91EC-19F11F154A4F}" srcOrd="1" destOrd="0" parTransId="{2A4B89F2-004E-499B-BF2D-FB9CE686C113}" sibTransId="{4E0D96C9-F212-4BEA-AEE6-0CAC06E84370}"/>
    <dgm:cxn modelId="{31E46723-5289-4D45-9414-7C61F444DD82}" type="presOf" srcId="{9FB41967-8928-458E-8E2A-7D3F1722EC49}" destId="{FDF2AC0D-84BA-40D9-BBFF-9AA481AB9EE5}" srcOrd="0" destOrd="0" presId="urn:microsoft.com/office/officeart/2005/8/layout/hierarchy2"/>
    <dgm:cxn modelId="{99B027AF-0934-4EEA-A65D-2C76C574BA29}" type="presOf" srcId="{2A4B89F2-004E-499B-BF2D-FB9CE686C113}" destId="{344A6F16-8968-4124-965C-8C4D29E7D37B}" srcOrd="1" destOrd="0" presId="urn:microsoft.com/office/officeart/2005/8/layout/hierarchy2"/>
    <dgm:cxn modelId="{D857A24D-7FA7-4EB4-B778-B5E187D226D2}" srcId="{DD245C47-D352-4694-A0DD-4D530F14D91D}" destId="{9FB41967-8928-458E-8E2A-7D3F1722EC49}" srcOrd="0" destOrd="0" parTransId="{67DD66C7-4050-485A-9900-4713A59878B0}" sibTransId="{5A4DC512-0FBC-49DC-AA08-E81D9E6A7451}"/>
    <dgm:cxn modelId="{D50FB9AE-0427-4CB4-B5ED-FDE648C3AF78}" srcId="{00CDC267-411A-4D99-ACC8-3BB63248DABB}" destId="{DD245C47-D352-4694-A0DD-4D530F14D91D}" srcOrd="0" destOrd="0" parTransId="{F1658FC1-B858-4760-8905-99FA9435AB74}" sibTransId="{0A1FC9A6-A456-4D89-98BD-25C2BBC93010}"/>
    <dgm:cxn modelId="{B5EA3545-03FD-4EDE-B3DC-20D239AD5BD9}" type="presOf" srcId="{2A4B89F2-004E-499B-BF2D-FB9CE686C113}" destId="{CCC353F6-A070-4673-A730-03AF798A1416}" srcOrd="0" destOrd="0" presId="urn:microsoft.com/office/officeart/2005/8/layout/hierarchy2"/>
    <dgm:cxn modelId="{D95D412B-F64B-4BFF-B49C-F3EE0EF15929}" type="presOf" srcId="{E74EDE84-F7F0-4075-91EC-19F11F154A4F}" destId="{B91F2DC6-F2DB-4994-854F-B1E527D26A5D}" srcOrd="0" destOrd="0" presId="urn:microsoft.com/office/officeart/2005/8/layout/hierarchy2"/>
    <dgm:cxn modelId="{915A8AE7-703D-4F3F-9E1A-2F6ABAADEDE8}" type="presOf" srcId="{67DD66C7-4050-485A-9900-4713A59878B0}" destId="{B7F0C38C-824E-49B9-9E72-6C0B1B4F1164}" srcOrd="0" destOrd="0" presId="urn:microsoft.com/office/officeart/2005/8/layout/hierarchy2"/>
    <dgm:cxn modelId="{51DE6F57-1240-4183-BC81-879BA03AA434}" srcId="{E74EDE84-F7F0-4075-91EC-19F11F154A4F}" destId="{2DB88F57-4166-4096-A48A-32B54CFD10DF}" srcOrd="0" destOrd="0" parTransId="{87B5B641-A0E7-4639-A596-1480832B50B1}" sibTransId="{16DCADF6-6CD2-4C1F-8B07-1DEF012CBBFE}"/>
    <dgm:cxn modelId="{571B028B-6C48-412B-B1F6-33BDF721FB03}" type="presOf" srcId="{00CDC267-411A-4D99-ACC8-3BB63248DABB}" destId="{7A24AD65-1AA2-4D9D-A94E-2022F27FBB51}" srcOrd="0" destOrd="0" presId="urn:microsoft.com/office/officeart/2005/8/layout/hierarchy2"/>
    <dgm:cxn modelId="{0BCF3E88-C101-4630-854F-D3FC7BC332EC}" type="presOf" srcId="{87B5B641-A0E7-4639-A596-1480832B50B1}" destId="{A715B64D-AE43-438A-B6EC-D97DF2C08603}" srcOrd="1" destOrd="0" presId="urn:microsoft.com/office/officeart/2005/8/layout/hierarchy2"/>
    <dgm:cxn modelId="{037595B1-A961-4D80-B046-528917CCA7D2}" type="presOf" srcId="{67DD66C7-4050-485A-9900-4713A59878B0}" destId="{7CC7B311-00A0-4FB1-8A92-7247572D7883}" srcOrd="1" destOrd="0" presId="urn:microsoft.com/office/officeart/2005/8/layout/hierarchy2"/>
    <dgm:cxn modelId="{204A2A43-1FFD-4D1B-ABB1-D330E9E54D1E}" type="presOf" srcId="{87B5B641-A0E7-4639-A596-1480832B50B1}" destId="{1C99C236-F3DF-430F-9948-58D759A58362}" srcOrd="0" destOrd="0" presId="urn:microsoft.com/office/officeart/2005/8/layout/hierarchy2"/>
    <dgm:cxn modelId="{64BCB735-38F2-47FF-8BAE-6A87A93BD899}" type="presOf" srcId="{2DB88F57-4166-4096-A48A-32B54CFD10DF}" destId="{3233B958-0836-4093-869C-04527CDE9B4D}" srcOrd="0" destOrd="0" presId="urn:microsoft.com/office/officeart/2005/8/layout/hierarchy2"/>
    <dgm:cxn modelId="{974DA13C-C164-4721-A589-91344805F1C2}" type="presOf" srcId="{DD245C47-D352-4694-A0DD-4D530F14D91D}" destId="{2491F515-B39F-455F-95BF-386EEB4E3E90}" srcOrd="0" destOrd="0" presId="urn:microsoft.com/office/officeart/2005/8/layout/hierarchy2"/>
    <dgm:cxn modelId="{A5E71B5A-A7B5-421B-820D-4DE2C799CD18}" type="presParOf" srcId="{7A24AD65-1AA2-4D9D-A94E-2022F27FBB51}" destId="{F516D803-B2A1-4D77-B11C-90F7FC0C196C}" srcOrd="0" destOrd="0" presId="urn:microsoft.com/office/officeart/2005/8/layout/hierarchy2"/>
    <dgm:cxn modelId="{9E6D1B5C-288A-46E4-87E8-3FB565A0BC43}" type="presParOf" srcId="{F516D803-B2A1-4D77-B11C-90F7FC0C196C}" destId="{2491F515-B39F-455F-95BF-386EEB4E3E90}" srcOrd="0" destOrd="0" presId="urn:microsoft.com/office/officeart/2005/8/layout/hierarchy2"/>
    <dgm:cxn modelId="{E44D731C-868B-47A7-A6CC-F3E553EF36DE}" type="presParOf" srcId="{F516D803-B2A1-4D77-B11C-90F7FC0C196C}" destId="{5C563C0A-2DC8-4A11-9088-35FBCED181D3}" srcOrd="1" destOrd="0" presId="urn:microsoft.com/office/officeart/2005/8/layout/hierarchy2"/>
    <dgm:cxn modelId="{78DFE8C8-0DA6-4F6B-A887-B0D1E487F8EA}" type="presParOf" srcId="{5C563C0A-2DC8-4A11-9088-35FBCED181D3}" destId="{B7F0C38C-824E-49B9-9E72-6C0B1B4F1164}" srcOrd="0" destOrd="0" presId="urn:microsoft.com/office/officeart/2005/8/layout/hierarchy2"/>
    <dgm:cxn modelId="{B93048D7-1A3B-41EA-9B11-564387CAAD4A}" type="presParOf" srcId="{B7F0C38C-824E-49B9-9E72-6C0B1B4F1164}" destId="{7CC7B311-00A0-4FB1-8A92-7247572D7883}" srcOrd="0" destOrd="0" presId="urn:microsoft.com/office/officeart/2005/8/layout/hierarchy2"/>
    <dgm:cxn modelId="{4AB824CC-34E7-4CF1-A838-647E255BD2A5}" type="presParOf" srcId="{5C563C0A-2DC8-4A11-9088-35FBCED181D3}" destId="{BB3CE46D-6B2F-4799-A4F0-C3463955E77E}" srcOrd="1" destOrd="0" presId="urn:microsoft.com/office/officeart/2005/8/layout/hierarchy2"/>
    <dgm:cxn modelId="{6BB484A2-FBFE-4C77-BA13-86FE7F828EE5}" type="presParOf" srcId="{BB3CE46D-6B2F-4799-A4F0-C3463955E77E}" destId="{FDF2AC0D-84BA-40D9-BBFF-9AA481AB9EE5}" srcOrd="0" destOrd="0" presId="urn:microsoft.com/office/officeart/2005/8/layout/hierarchy2"/>
    <dgm:cxn modelId="{39BBC705-224C-4D87-B4E6-F76C2E6116D0}" type="presParOf" srcId="{BB3CE46D-6B2F-4799-A4F0-C3463955E77E}" destId="{48DCDE5D-155F-441A-9EA2-02BE1587E729}" srcOrd="1" destOrd="0" presId="urn:microsoft.com/office/officeart/2005/8/layout/hierarchy2"/>
    <dgm:cxn modelId="{19C7E8BC-F171-476D-B8B7-1177E3048FF6}" type="presParOf" srcId="{5C563C0A-2DC8-4A11-9088-35FBCED181D3}" destId="{CCC353F6-A070-4673-A730-03AF798A1416}" srcOrd="2" destOrd="0" presId="urn:microsoft.com/office/officeart/2005/8/layout/hierarchy2"/>
    <dgm:cxn modelId="{931E34F9-9C64-4929-8E97-3F3615564391}" type="presParOf" srcId="{CCC353F6-A070-4673-A730-03AF798A1416}" destId="{344A6F16-8968-4124-965C-8C4D29E7D37B}" srcOrd="0" destOrd="0" presId="urn:microsoft.com/office/officeart/2005/8/layout/hierarchy2"/>
    <dgm:cxn modelId="{7CE2670D-C920-4AA9-A6F5-F08D18A5C7B5}" type="presParOf" srcId="{5C563C0A-2DC8-4A11-9088-35FBCED181D3}" destId="{6E09A18D-8C98-4E6F-A440-8F9A8D7C348C}" srcOrd="3" destOrd="0" presId="urn:microsoft.com/office/officeart/2005/8/layout/hierarchy2"/>
    <dgm:cxn modelId="{0FFC2144-2609-4B14-A4A6-2E9C90CD9736}" type="presParOf" srcId="{6E09A18D-8C98-4E6F-A440-8F9A8D7C348C}" destId="{B91F2DC6-F2DB-4994-854F-B1E527D26A5D}" srcOrd="0" destOrd="0" presId="urn:microsoft.com/office/officeart/2005/8/layout/hierarchy2"/>
    <dgm:cxn modelId="{FDDC2DAD-76CD-4A41-AA2A-B98747988548}" type="presParOf" srcId="{6E09A18D-8C98-4E6F-A440-8F9A8D7C348C}" destId="{0B4CEE5B-1B9A-42EF-ABD4-6D1113DC5332}" srcOrd="1" destOrd="0" presId="urn:microsoft.com/office/officeart/2005/8/layout/hierarchy2"/>
    <dgm:cxn modelId="{F28B1E13-7905-415E-825A-DBACE42771F6}" type="presParOf" srcId="{0B4CEE5B-1B9A-42EF-ABD4-6D1113DC5332}" destId="{1C99C236-F3DF-430F-9948-58D759A58362}" srcOrd="0" destOrd="0" presId="urn:microsoft.com/office/officeart/2005/8/layout/hierarchy2"/>
    <dgm:cxn modelId="{02650AB5-B931-42C8-A0FC-40CDCE4F0F1F}" type="presParOf" srcId="{1C99C236-F3DF-430F-9948-58D759A58362}" destId="{A715B64D-AE43-438A-B6EC-D97DF2C08603}" srcOrd="0" destOrd="0" presId="urn:microsoft.com/office/officeart/2005/8/layout/hierarchy2"/>
    <dgm:cxn modelId="{0499A644-E297-429F-92A5-58B06355698B}" type="presParOf" srcId="{0B4CEE5B-1B9A-42EF-ABD4-6D1113DC5332}" destId="{F85EC6CB-FCED-462F-B4D2-9C8C434E8A0B}" srcOrd="1" destOrd="0" presId="urn:microsoft.com/office/officeart/2005/8/layout/hierarchy2"/>
    <dgm:cxn modelId="{A1F3F609-0C17-4790-8CBD-35D5582D3F10}" type="presParOf" srcId="{F85EC6CB-FCED-462F-B4D2-9C8C434E8A0B}" destId="{3233B958-0836-4093-869C-04527CDE9B4D}" srcOrd="0" destOrd="0" presId="urn:microsoft.com/office/officeart/2005/8/layout/hierarchy2"/>
    <dgm:cxn modelId="{2F619837-5954-4607-A0C3-AB487E8140EF}" type="presParOf" srcId="{F85EC6CB-FCED-462F-B4D2-9C8C434E8A0B}" destId="{8AF4ECC7-944D-40EA-B2D7-9FEE9BFEAE3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1FA85B-7F31-465D-A8FF-FB8F4A67A613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5506C83-4171-445C-8C05-587539DF3639}">
      <dgm:prSet custT="1"/>
      <dgm:spPr/>
      <dgm:t>
        <a:bodyPr anchor="t"/>
        <a:lstStyle/>
        <a:p>
          <a:pPr algn="just" rtl="0"/>
          <a:r>
            <a:rPr lang="es-MX" sz="1800" dirty="0">
              <a:latin typeface="Arial Narrow" panose="020B0606020202030204" pitchFamily="34" charset="0"/>
            </a:rPr>
            <a:t>VIII.- </a:t>
          </a:r>
          <a:r>
            <a:rPr lang="es-MX" sz="1800" b="1" u="sng" dirty="0">
              <a:latin typeface="Arial Narrow" panose="020B0606020202030204" pitchFamily="34" charset="0"/>
            </a:rPr>
            <a:t>Las Constituciones de los Estados </a:t>
          </a:r>
          <a:r>
            <a:rPr lang="es-MX" sz="1800" dirty="0">
              <a:latin typeface="Arial Narrow" panose="020B0606020202030204" pitchFamily="34" charset="0"/>
            </a:rPr>
            <a:t>establecerán organismos autónomos, especializados, imparciales y colegiados, responsables de </a:t>
          </a:r>
          <a:r>
            <a:rPr lang="es-MX" sz="1800" b="1" u="sng" dirty="0">
              <a:latin typeface="Arial Narrow" panose="020B0606020202030204" pitchFamily="34" charset="0"/>
            </a:rPr>
            <a:t>garantizar el derecho </a:t>
          </a:r>
          <a:r>
            <a:rPr lang="es-MX" sz="1800" dirty="0">
              <a:latin typeface="Arial Narrow" panose="020B0606020202030204" pitchFamily="34" charset="0"/>
            </a:rPr>
            <a:t>de acceso a la información </a:t>
          </a:r>
          <a:r>
            <a:rPr lang="es-MX" sz="1800" b="1" dirty="0">
              <a:latin typeface="Arial Narrow" panose="020B0606020202030204" pitchFamily="34" charset="0"/>
            </a:rPr>
            <a:t>y </a:t>
          </a:r>
          <a:r>
            <a:rPr lang="es-MX" sz="1800" b="1" u="sng" dirty="0">
              <a:latin typeface="Arial Narrow" panose="020B0606020202030204" pitchFamily="34" charset="0"/>
            </a:rPr>
            <a:t>de protección de datos personales en posesión de los sujetos obligados,</a:t>
          </a:r>
          <a:r>
            <a:rPr lang="es-MX" sz="1800" dirty="0">
              <a:latin typeface="Arial Narrow" panose="020B0606020202030204" pitchFamily="34" charset="0"/>
            </a:rPr>
            <a:t> conforme a los principios y bases establecidos por el artículo 6o. de esta Constitución y la ley general que emita el Congreso de la Unión para establecer las bases, principios generales y procedimientos del ejercicio de este derecho</a:t>
          </a:r>
          <a:endParaRPr lang="es-ES" sz="1800" dirty="0"/>
        </a:p>
      </dgm:t>
    </dgm:pt>
    <dgm:pt modelId="{5EC29CD7-F1A2-43A2-8289-AC25DC0E5ED9}" type="parTrans" cxnId="{8CB678D7-A703-464B-98A3-0EBF530DA59C}">
      <dgm:prSet/>
      <dgm:spPr/>
      <dgm:t>
        <a:bodyPr/>
        <a:lstStyle/>
        <a:p>
          <a:pPr algn="just"/>
          <a:endParaRPr lang="es-ES" sz="1800"/>
        </a:p>
      </dgm:t>
    </dgm:pt>
    <dgm:pt modelId="{9AA9D643-B3C6-4A7F-A792-97D40B0EDE65}" type="sibTrans" cxnId="{8CB678D7-A703-464B-98A3-0EBF530DA59C}">
      <dgm:prSet/>
      <dgm:spPr/>
      <dgm:t>
        <a:bodyPr/>
        <a:lstStyle/>
        <a:p>
          <a:pPr algn="just"/>
          <a:endParaRPr lang="es-ES" sz="1800"/>
        </a:p>
      </dgm:t>
    </dgm:pt>
    <dgm:pt modelId="{B566C48D-598A-4CC5-A79B-90F4767A9B07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MX" sz="1800" dirty="0">
              <a:latin typeface="Arial Narrow" panose="020B0606020202030204" pitchFamily="34" charset="0"/>
            </a:rPr>
            <a:t>Art. 116, fracción XIII de la CPEUM</a:t>
          </a:r>
          <a:endParaRPr lang="es-ES" sz="1800" dirty="0"/>
        </a:p>
      </dgm:t>
    </dgm:pt>
    <dgm:pt modelId="{528F7D16-E072-49C4-81E3-9C2B6412F10C}" type="sibTrans" cxnId="{FF82CDEC-557D-4109-963D-07C16CA431BF}">
      <dgm:prSet/>
      <dgm:spPr/>
      <dgm:t>
        <a:bodyPr/>
        <a:lstStyle/>
        <a:p>
          <a:pPr algn="just"/>
          <a:endParaRPr lang="es-ES" sz="1800" dirty="0"/>
        </a:p>
      </dgm:t>
    </dgm:pt>
    <dgm:pt modelId="{69002145-63A8-46CF-A210-B266CF25070E}" type="parTrans" cxnId="{FF82CDEC-557D-4109-963D-07C16CA431BF}">
      <dgm:prSet/>
      <dgm:spPr/>
      <dgm:t>
        <a:bodyPr/>
        <a:lstStyle/>
        <a:p>
          <a:pPr algn="just"/>
          <a:endParaRPr lang="es-ES" sz="1800"/>
        </a:p>
      </dgm:t>
    </dgm:pt>
    <dgm:pt modelId="{4F9657D0-A4D7-4212-86CC-A0F5B87529DC}" type="pres">
      <dgm:prSet presAssocID="{931FA85B-7F31-465D-A8FF-FB8F4A67A6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938503A-75E2-415A-AE4C-D32AFF9BBFE4}" type="pres">
      <dgm:prSet presAssocID="{B566C48D-598A-4CC5-A79B-90F4767A9B0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2F95E40-0C0A-4C0F-A212-BCA7BD13AA9E}" type="pres">
      <dgm:prSet presAssocID="{528F7D16-E072-49C4-81E3-9C2B6412F10C}" presName="sibTrans" presStyleLbl="sibTrans2D1" presStyleIdx="0" presStyleCnt="1"/>
      <dgm:spPr/>
      <dgm:t>
        <a:bodyPr/>
        <a:lstStyle/>
        <a:p>
          <a:endParaRPr lang="es-MX"/>
        </a:p>
      </dgm:t>
    </dgm:pt>
    <dgm:pt modelId="{34448B00-E1F7-4C0E-8FBC-AB4BD3041166}" type="pres">
      <dgm:prSet presAssocID="{528F7D16-E072-49C4-81E3-9C2B6412F10C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BA81F29B-2A8A-457A-A48A-F8455C2D2F08}" type="pres">
      <dgm:prSet presAssocID="{95506C83-4171-445C-8C05-587539DF3639}" presName="node" presStyleLbl="node1" presStyleIdx="1" presStyleCnt="2" custScaleX="4979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1145504-4FBE-42D8-9758-AF0FF95B8329}" type="presOf" srcId="{95506C83-4171-445C-8C05-587539DF3639}" destId="{BA81F29B-2A8A-457A-A48A-F8455C2D2F08}" srcOrd="0" destOrd="0" presId="urn:microsoft.com/office/officeart/2005/8/layout/process1"/>
    <dgm:cxn modelId="{4E33E75F-40A8-42CF-8BDA-64797C2E82F1}" type="presOf" srcId="{931FA85B-7F31-465D-A8FF-FB8F4A67A613}" destId="{4F9657D0-A4D7-4212-86CC-A0F5B87529DC}" srcOrd="0" destOrd="0" presId="urn:microsoft.com/office/officeart/2005/8/layout/process1"/>
    <dgm:cxn modelId="{8CB678D7-A703-464B-98A3-0EBF530DA59C}" srcId="{931FA85B-7F31-465D-A8FF-FB8F4A67A613}" destId="{95506C83-4171-445C-8C05-587539DF3639}" srcOrd="1" destOrd="0" parTransId="{5EC29CD7-F1A2-43A2-8289-AC25DC0E5ED9}" sibTransId="{9AA9D643-B3C6-4A7F-A792-97D40B0EDE65}"/>
    <dgm:cxn modelId="{054230C0-9544-4537-9105-B11C88AAA6CD}" type="presOf" srcId="{B566C48D-598A-4CC5-A79B-90F4767A9B07}" destId="{E938503A-75E2-415A-AE4C-D32AFF9BBFE4}" srcOrd="0" destOrd="0" presId="urn:microsoft.com/office/officeart/2005/8/layout/process1"/>
    <dgm:cxn modelId="{FF82CDEC-557D-4109-963D-07C16CA431BF}" srcId="{931FA85B-7F31-465D-A8FF-FB8F4A67A613}" destId="{B566C48D-598A-4CC5-A79B-90F4767A9B07}" srcOrd="0" destOrd="0" parTransId="{69002145-63A8-46CF-A210-B266CF25070E}" sibTransId="{528F7D16-E072-49C4-81E3-9C2B6412F10C}"/>
    <dgm:cxn modelId="{66168051-A3B9-4149-A4A7-AD24138CE6AE}" type="presOf" srcId="{528F7D16-E072-49C4-81E3-9C2B6412F10C}" destId="{34448B00-E1F7-4C0E-8FBC-AB4BD3041166}" srcOrd="1" destOrd="0" presId="urn:microsoft.com/office/officeart/2005/8/layout/process1"/>
    <dgm:cxn modelId="{DCBFE084-58B5-4EB7-A333-1FCBE2741269}" type="presOf" srcId="{528F7D16-E072-49C4-81E3-9C2B6412F10C}" destId="{F2F95E40-0C0A-4C0F-A212-BCA7BD13AA9E}" srcOrd="0" destOrd="0" presId="urn:microsoft.com/office/officeart/2005/8/layout/process1"/>
    <dgm:cxn modelId="{29C3EE67-2BE0-46A6-97E5-0D79AF840986}" type="presParOf" srcId="{4F9657D0-A4D7-4212-86CC-A0F5B87529DC}" destId="{E938503A-75E2-415A-AE4C-D32AFF9BBFE4}" srcOrd="0" destOrd="0" presId="urn:microsoft.com/office/officeart/2005/8/layout/process1"/>
    <dgm:cxn modelId="{8684F8BC-BD00-43EC-8341-35289E772897}" type="presParOf" srcId="{4F9657D0-A4D7-4212-86CC-A0F5B87529DC}" destId="{F2F95E40-0C0A-4C0F-A212-BCA7BD13AA9E}" srcOrd="1" destOrd="0" presId="urn:microsoft.com/office/officeart/2005/8/layout/process1"/>
    <dgm:cxn modelId="{7FF3D16C-38AA-433A-ABC7-E40231EFF121}" type="presParOf" srcId="{F2F95E40-0C0A-4C0F-A212-BCA7BD13AA9E}" destId="{34448B00-E1F7-4C0E-8FBC-AB4BD3041166}" srcOrd="0" destOrd="0" presId="urn:microsoft.com/office/officeart/2005/8/layout/process1"/>
    <dgm:cxn modelId="{4BDE7B0C-8D6D-4A26-8A36-4391CF464D0D}" type="presParOf" srcId="{4F9657D0-A4D7-4212-86CC-A0F5B87529DC}" destId="{BA81F29B-2A8A-457A-A48A-F8455C2D2F0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421F43-D56E-4A0E-8264-96FD50F77D2A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BFDAF3C3-40D5-4777-B791-88AE1765BF6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ctr"/>
          <a:r>
            <a:rPr lang="es-MX" sz="1800" dirty="0">
              <a:latin typeface="Arial Narrow" panose="020B0606020202030204" pitchFamily="34" charset="0"/>
            </a:rPr>
            <a:t>Art. 7. Constitución Política del Estado de Nayarit</a:t>
          </a:r>
        </a:p>
      </dgm:t>
    </dgm:pt>
    <dgm:pt modelId="{35B41475-9DC6-4713-A01D-0A45302539AA}" type="parTrans" cxnId="{59F63703-2317-4007-805B-060AB181203F}">
      <dgm:prSet/>
      <dgm:spPr/>
      <dgm:t>
        <a:bodyPr/>
        <a:lstStyle/>
        <a:p>
          <a:endParaRPr lang="es-ES" sz="1700"/>
        </a:p>
      </dgm:t>
    </dgm:pt>
    <dgm:pt modelId="{0E0956D4-DE34-4770-ADC9-775635579D1E}" type="sibTrans" cxnId="{59F63703-2317-4007-805B-060AB181203F}">
      <dgm:prSet custT="1"/>
      <dgm:spPr/>
      <dgm:t>
        <a:bodyPr/>
        <a:lstStyle/>
        <a:p>
          <a:endParaRPr lang="es-ES" sz="1700" dirty="0"/>
        </a:p>
      </dgm:t>
    </dgm:pt>
    <dgm:pt modelId="{A490FF7F-A3DC-489E-B6A5-57648A19A364}">
      <dgm:prSet custT="1"/>
      <dgm:spPr/>
      <dgm:t>
        <a:bodyPr anchor="t"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dirty="0">
              <a:latin typeface="Arial Narrow" panose="020B0606020202030204" pitchFamily="34" charset="0"/>
            </a:rPr>
            <a:t>“Art. 7.- El Estado tiene la obligación de promover, respetar, proteger y garantizar los derechos humanos de conformidad con los principios de universalidad, interdependencia, indivisibilidad y progresividad. Todos los habitantes del estado gozarán sea cual fuere su condición: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dirty="0">
              <a:latin typeface="Arial Narrow" panose="020B0606020202030204" pitchFamily="34" charset="0"/>
            </a:rPr>
            <a:t>[…]</a:t>
          </a:r>
        </a:p>
        <a:p>
          <a:r>
            <a:rPr lang="es-MX" sz="1800" dirty="0">
              <a:latin typeface="Arial Narrow" panose="020B0606020202030204" pitchFamily="34" charset="0"/>
            </a:rPr>
            <a:t>XII. […]</a:t>
          </a:r>
        </a:p>
        <a:p>
          <a:endParaRPr lang="es-MX" sz="1800" dirty="0">
            <a:latin typeface="Arial Narrow" panose="020B0606020202030204" pitchFamily="34" charset="0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dirty="0">
              <a:latin typeface="Arial Narrow" panose="020B0606020202030204" pitchFamily="34" charset="0"/>
            </a:rPr>
            <a:t>El Estado contará con un organismo autónomo, especializado, imparcial y colegiado denominado Instituto de Transparencia y Acceso a la Información Pública del Estado de Nayarit, encargado de garantizar la transparencia y el derecho de acceso a la información pública </a:t>
          </a:r>
          <a:r>
            <a:rPr lang="es-MX" sz="1800" b="1" dirty="0">
              <a:latin typeface="Arial Narrow" panose="020B0606020202030204" pitchFamily="34" charset="0"/>
            </a:rPr>
            <a:t>y de protección de datos personales en posesión de los sujetos obligados,</a:t>
          </a:r>
          <a:r>
            <a:rPr lang="es-MX" sz="1800" dirty="0">
              <a:latin typeface="Arial Narrow" panose="020B0606020202030204" pitchFamily="34" charset="0"/>
            </a:rPr>
            <a:t> dotado de autonomía operativa, de gestión y de decisión, con personalidad jurídica y patrimonio propios.</a:t>
          </a:r>
          <a:endParaRPr lang="es-ES" sz="1800" dirty="0">
            <a:latin typeface="Arial Narrow" panose="020B0606020202030204" pitchFamily="34" charset="0"/>
          </a:endParaRPr>
        </a:p>
        <a:p>
          <a:endParaRPr lang="es-ES" sz="1800" dirty="0">
            <a:latin typeface="Arial Narrow" panose="020B0606020202030204" pitchFamily="34" charset="0"/>
          </a:endParaRPr>
        </a:p>
        <a:p>
          <a:pPr marL="0"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dirty="0">
              <a:latin typeface="Arial Narrow" panose="020B0606020202030204" pitchFamily="34" charset="0"/>
            </a:rPr>
            <a:t>[…]”</a:t>
          </a:r>
          <a:endParaRPr lang="es-ES" sz="1800" dirty="0"/>
        </a:p>
      </dgm:t>
    </dgm:pt>
    <dgm:pt modelId="{9251F069-6DC3-46B1-A615-AAD0E13C9ACF}" type="parTrans" cxnId="{9851A8D1-A3C9-45C1-AA35-E8359B2CB62A}">
      <dgm:prSet/>
      <dgm:spPr/>
      <dgm:t>
        <a:bodyPr/>
        <a:lstStyle/>
        <a:p>
          <a:endParaRPr lang="es-ES" sz="1700"/>
        </a:p>
      </dgm:t>
    </dgm:pt>
    <dgm:pt modelId="{EDEF14E7-6332-4A5D-9DE6-B6491CF3026B}" type="sibTrans" cxnId="{9851A8D1-A3C9-45C1-AA35-E8359B2CB62A}">
      <dgm:prSet/>
      <dgm:spPr/>
      <dgm:t>
        <a:bodyPr/>
        <a:lstStyle/>
        <a:p>
          <a:endParaRPr lang="es-ES" sz="1700"/>
        </a:p>
      </dgm:t>
    </dgm:pt>
    <dgm:pt modelId="{2674B43D-0481-4E2B-9001-FEC709FA830C}" type="pres">
      <dgm:prSet presAssocID="{9C421F43-D56E-4A0E-8264-96FD50F77D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29EADC5-A349-431A-B204-797669BF646D}" type="pres">
      <dgm:prSet presAssocID="{BFDAF3C3-40D5-4777-B791-88AE1765BF65}" presName="node" presStyleLbl="node1" presStyleIdx="0" presStyleCnt="2" custScaleX="83593" custScaleY="442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3733EA-DAA2-4CFD-AB75-C62BA365D1D9}" type="pres">
      <dgm:prSet presAssocID="{0E0956D4-DE34-4770-ADC9-775635579D1E}" presName="sibTrans" presStyleLbl="sibTrans2D1" presStyleIdx="0" presStyleCnt="1"/>
      <dgm:spPr/>
      <dgm:t>
        <a:bodyPr/>
        <a:lstStyle/>
        <a:p>
          <a:endParaRPr lang="es-MX"/>
        </a:p>
      </dgm:t>
    </dgm:pt>
    <dgm:pt modelId="{8307721F-D3C9-445A-826C-95A0A629C4A1}" type="pres">
      <dgm:prSet presAssocID="{0E0956D4-DE34-4770-ADC9-775635579D1E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86EDD804-8E7F-4641-A26D-739A89AE33F3}" type="pres">
      <dgm:prSet presAssocID="{A490FF7F-A3DC-489E-B6A5-57648A19A364}" presName="node" presStyleLbl="node1" presStyleIdx="1" presStyleCnt="2" custScaleX="424779" custScaleY="1037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6E7E51E-FE53-4D99-893D-06B7998FD678}" type="presOf" srcId="{0E0956D4-DE34-4770-ADC9-775635579D1E}" destId="{753733EA-DAA2-4CFD-AB75-C62BA365D1D9}" srcOrd="0" destOrd="0" presId="urn:microsoft.com/office/officeart/2005/8/layout/process1"/>
    <dgm:cxn modelId="{9FBF1204-14E6-4E53-A1CC-DF4D57029EEA}" type="presOf" srcId="{A490FF7F-A3DC-489E-B6A5-57648A19A364}" destId="{86EDD804-8E7F-4641-A26D-739A89AE33F3}" srcOrd="0" destOrd="0" presId="urn:microsoft.com/office/officeart/2005/8/layout/process1"/>
    <dgm:cxn modelId="{07775472-7E66-447E-A712-63E8835D78BB}" type="presOf" srcId="{9C421F43-D56E-4A0E-8264-96FD50F77D2A}" destId="{2674B43D-0481-4E2B-9001-FEC709FA830C}" srcOrd="0" destOrd="0" presId="urn:microsoft.com/office/officeart/2005/8/layout/process1"/>
    <dgm:cxn modelId="{00E5B389-6402-4074-A9EA-C37339877A0F}" type="presOf" srcId="{0E0956D4-DE34-4770-ADC9-775635579D1E}" destId="{8307721F-D3C9-445A-826C-95A0A629C4A1}" srcOrd="1" destOrd="0" presId="urn:microsoft.com/office/officeart/2005/8/layout/process1"/>
    <dgm:cxn modelId="{6773660B-ABA1-4775-89C6-B57E9A56A4CA}" type="presOf" srcId="{BFDAF3C3-40D5-4777-B791-88AE1765BF65}" destId="{529EADC5-A349-431A-B204-797669BF646D}" srcOrd="0" destOrd="0" presId="urn:microsoft.com/office/officeart/2005/8/layout/process1"/>
    <dgm:cxn modelId="{9851A8D1-A3C9-45C1-AA35-E8359B2CB62A}" srcId="{9C421F43-D56E-4A0E-8264-96FD50F77D2A}" destId="{A490FF7F-A3DC-489E-B6A5-57648A19A364}" srcOrd="1" destOrd="0" parTransId="{9251F069-6DC3-46B1-A615-AAD0E13C9ACF}" sibTransId="{EDEF14E7-6332-4A5D-9DE6-B6491CF3026B}"/>
    <dgm:cxn modelId="{59F63703-2317-4007-805B-060AB181203F}" srcId="{9C421F43-D56E-4A0E-8264-96FD50F77D2A}" destId="{BFDAF3C3-40D5-4777-B791-88AE1765BF65}" srcOrd="0" destOrd="0" parTransId="{35B41475-9DC6-4713-A01D-0A45302539AA}" sibTransId="{0E0956D4-DE34-4770-ADC9-775635579D1E}"/>
    <dgm:cxn modelId="{BF8D47D7-6695-43A0-A375-545FCB06D7D9}" type="presParOf" srcId="{2674B43D-0481-4E2B-9001-FEC709FA830C}" destId="{529EADC5-A349-431A-B204-797669BF646D}" srcOrd="0" destOrd="0" presId="urn:microsoft.com/office/officeart/2005/8/layout/process1"/>
    <dgm:cxn modelId="{A5F1B5E1-F4E9-45AE-85E0-D7DE23F3C20B}" type="presParOf" srcId="{2674B43D-0481-4E2B-9001-FEC709FA830C}" destId="{753733EA-DAA2-4CFD-AB75-C62BA365D1D9}" srcOrd="1" destOrd="0" presId="urn:microsoft.com/office/officeart/2005/8/layout/process1"/>
    <dgm:cxn modelId="{4057C8CC-82B5-49F8-9F91-8BB9D82B4CF9}" type="presParOf" srcId="{753733EA-DAA2-4CFD-AB75-C62BA365D1D9}" destId="{8307721F-D3C9-445A-826C-95A0A629C4A1}" srcOrd="0" destOrd="0" presId="urn:microsoft.com/office/officeart/2005/8/layout/process1"/>
    <dgm:cxn modelId="{3029ED46-EE8E-42FC-B08E-5180E985EE94}" type="presParOf" srcId="{2674B43D-0481-4E2B-9001-FEC709FA830C}" destId="{86EDD804-8E7F-4641-A26D-739A89AE33F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F6D322B-6732-4A76-903E-A935FF3BBEE4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CE9D175-856C-4DB6-AF8E-2A9F59371CF3}">
      <dgm:prSet custT="1"/>
      <dgm:spPr/>
      <dgm:t>
        <a:bodyPr/>
        <a:lstStyle/>
        <a:p>
          <a:r>
            <a:rPr lang="es-MX" sz="2000" dirty="0">
              <a:latin typeface="Arial Narrow" panose="020B0606020202030204" pitchFamily="34" charset="0"/>
            </a:rPr>
            <a:t>El Congreso Nayarit aprobó  la Ley de Protección de Datos Personales en Posesión de Sujetos Obligados, para el Estado el 19 de octubre de 2017 </a:t>
          </a:r>
        </a:p>
      </dgm:t>
    </dgm:pt>
    <dgm:pt modelId="{E44C1CBC-2562-43A0-8B7A-FFF89C3D9776}" type="parTrans" cxnId="{DB3383AA-47E5-48F4-880B-DB011D8A679F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3FD1D1CD-150A-4AA2-9216-8B3E68EEB4AA}" type="sibTrans" cxnId="{DB3383AA-47E5-48F4-880B-DB011D8A679F}">
      <dgm:prSet custT="1"/>
      <dgm:spPr/>
      <dgm:t>
        <a:bodyPr/>
        <a:lstStyle/>
        <a:p>
          <a:endParaRPr lang="es-ES" sz="1800" dirty="0">
            <a:latin typeface="Arial Narrow" panose="020B0606020202030204" pitchFamily="34" charset="0"/>
          </a:endParaRPr>
        </a:p>
      </dgm:t>
    </dgm:pt>
    <dgm:pt modelId="{EFE0B296-10B3-4A9C-983E-DE0D401EC0EE}">
      <dgm:prSet custT="1"/>
      <dgm:spPr/>
      <dgm:t>
        <a:bodyPr/>
        <a:lstStyle/>
        <a:p>
          <a:r>
            <a:rPr lang="es-MX" sz="2000" dirty="0">
              <a:latin typeface="Arial Narrow" panose="020B0606020202030204" pitchFamily="34" charset="0"/>
            </a:rPr>
            <a:t>Se publicó en el POE el 21 de octubre de 2017 </a:t>
          </a:r>
        </a:p>
      </dgm:t>
    </dgm:pt>
    <dgm:pt modelId="{EC4221E7-5493-4420-9CEC-E7742FB3E149}" type="parTrans" cxnId="{5265B842-50D7-4FB9-B493-F3663AF5EBD6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C3F52499-A162-48A0-A9FD-73F8E87096B6}" type="sibTrans" cxnId="{5265B842-50D7-4FB9-B493-F3663AF5EBD6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7481EABA-11CE-48DE-AA6A-523CC8167ECB}" type="pres">
      <dgm:prSet presAssocID="{2F6D322B-6732-4A76-903E-A935FF3BBEE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AADE9C1-877F-43C9-A684-B39558982F65}" type="pres">
      <dgm:prSet presAssocID="{2CE9D175-856C-4DB6-AF8E-2A9F59371CF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FDF88C-05E2-417F-A833-10DDEE336858}" type="pres">
      <dgm:prSet presAssocID="{3FD1D1CD-150A-4AA2-9216-8B3E68EEB4AA}" presName="sibTrans" presStyleLbl="sibTrans2D1" presStyleIdx="0" presStyleCnt="1" custScaleX="83086" custScaleY="92627"/>
      <dgm:spPr/>
      <dgm:t>
        <a:bodyPr/>
        <a:lstStyle/>
        <a:p>
          <a:endParaRPr lang="es-MX"/>
        </a:p>
      </dgm:t>
    </dgm:pt>
    <dgm:pt modelId="{EBACA914-AA2B-48C4-B893-F3E57D0F954A}" type="pres">
      <dgm:prSet presAssocID="{3FD1D1CD-150A-4AA2-9216-8B3E68EEB4AA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FA8704A5-CA49-4B8D-8BB1-23FDA99B0568}" type="pres">
      <dgm:prSet presAssocID="{EFE0B296-10B3-4A9C-983E-DE0D401EC0EE}" presName="node" presStyleLbl="node1" presStyleIdx="1" presStyleCnt="2" custLinFactNeighborY="1400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B3383AA-47E5-48F4-880B-DB011D8A679F}" srcId="{2F6D322B-6732-4A76-903E-A935FF3BBEE4}" destId="{2CE9D175-856C-4DB6-AF8E-2A9F59371CF3}" srcOrd="0" destOrd="0" parTransId="{E44C1CBC-2562-43A0-8B7A-FFF89C3D9776}" sibTransId="{3FD1D1CD-150A-4AA2-9216-8B3E68EEB4AA}"/>
    <dgm:cxn modelId="{99B07BF2-E6F5-4AC3-ADA7-A613209B7ED1}" type="presOf" srcId="{EFE0B296-10B3-4A9C-983E-DE0D401EC0EE}" destId="{FA8704A5-CA49-4B8D-8BB1-23FDA99B0568}" srcOrd="0" destOrd="0" presId="urn:microsoft.com/office/officeart/2005/8/layout/process2"/>
    <dgm:cxn modelId="{5265B842-50D7-4FB9-B493-F3663AF5EBD6}" srcId="{2F6D322B-6732-4A76-903E-A935FF3BBEE4}" destId="{EFE0B296-10B3-4A9C-983E-DE0D401EC0EE}" srcOrd="1" destOrd="0" parTransId="{EC4221E7-5493-4420-9CEC-E7742FB3E149}" sibTransId="{C3F52499-A162-48A0-A9FD-73F8E87096B6}"/>
    <dgm:cxn modelId="{DB77610B-0F51-42AB-A7E4-9C57C9FB95DB}" type="presOf" srcId="{3FD1D1CD-150A-4AA2-9216-8B3E68EEB4AA}" destId="{4DFDF88C-05E2-417F-A833-10DDEE336858}" srcOrd="0" destOrd="0" presId="urn:microsoft.com/office/officeart/2005/8/layout/process2"/>
    <dgm:cxn modelId="{E4527E8F-126A-425E-B08C-33B32070FE35}" type="presOf" srcId="{2F6D322B-6732-4A76-903E-A935FF3BBEE4}" destId="{7481EABA-11CE-48DE-AA6A-523CC8167ECB}" srcOrd="0" destOrd="0" presId="urn:microsoft.com/office/officeart/2005/8/layout/process2"/>
    <dgm:cxn modelId="{A3922073-F2FA-46D5-9DF5-8F5D424223B3}" type="presOf" srcId="{2CE9D175-856C-4DB6-AF8E-2A9F59371CF3}" destId="{7AADE9C1-877F-43C9-A684-B39558982F65}" srcOrd="0" destOrd="0" presId="urn:microsoft.com/office/officeart/2005/8/layout/process2"/>
    <dgm:cxn modelId="{307795B5-A896-423A-A111-D06E5B1C94B6}" type="presOf" srcId="{3FD1D1CD-150A-4AA2-9216-8B3E68EEB4AA}" destId="{EBACA914-AA2B-48C4-B893-F3E57D0F954A}" srcOrd="1" destOrd="0" presId="urn:microsoft.com/office/officeart/2005/8/layout/process2"/>
    <dgm:cxn modelId="{87038A5D-CCF1-4A3A-AF62-13E821009372}" type="presParOf" srcId="{7481EABA-11CE-48DE-AA6A-523CC8167ECB}" destId="{7AADE9C1-877F-43C9-A684-B39558982F65}" srcOrd="0" destOrd="0" presId="urn:microsoft.com/office/officeart/2005/8/layout/process2"/>
    <dgm:cxn modelId="{00033328-D885-4530-A9EE-749B161A021C}" type="presParOf" srcId="{7481EABA-11CE-48DE-AA6A-523CC8167ECB}" destId="{4DFDF88C-05E2-417F-A833-10DDEE336858}" srcOrd="1" destOrd="0" presId="urn:microsoft.com/office/officeart/2005/8/layout/process2"/>
    <dgm:cxn modelId="{3127269D-165C-413D-9E39-58DA8C479242}" type="presParOf" srcId="{4DFDF88C-05E2-417F-A833-10DDEE336858}" destId="{EBACA914-AA2B-48C4-B893-F3E57D0F954A}" srcOrd="0" destOrd="0" presId="urn:microsoft.com/office/officeart/2005/8/layout/process2"/>
    <dgm:cxn modelId="{FA92C48E-B269-4192-9647-45FC05C9C619}" type="presParOf" srcId="{7481EABA-11CE-48DE-AA6A-523CC8167ECB}" destId="{FA8704A5-CA49-4B8D-8BB1-23FDA99B0568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AD138F1-D6E1-4EA8-9031-53C588A46099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0E0FE0E-569C-4BBE-8FF9-5E840F6E2F2C}">
      <dgm:prSet custT="1"/>
      <dgm:spPr>
        <a:solidFill>
          <a:srgbClr val="7030A0"/>
        </a:solidFill>
      </dgm:spPr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Cualquier autoridad, entidad, órgano y organismo de los Poderes Ejecutivo, Legislativo y Judicial</a:t>
          </a:r>
        </a:p>
      </dgm:t>
    </dgm:pt>
    <dgm:pt modelId="{E68F02BC-09E6-4342-8742-CD480B675ACF}" type="parTrans" cxnId="{95B3EC53-0CFB-43D3-8164-348A601FB0DF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A15B8154-0153-400A-B9AD-E14D40647689}" type="sibTrans" cxnId="{95B3EC53-0CFB-43D3-8164-348A601FB0DF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249BF2BA-ED4F-4DB2-893D-1ACBEA0CCC3C}">
      <dgm:prSet custT="1"/>
      <dgm:spPr/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Órganos autónomos</a:t>
          </a:r>
        </a:p>
      </dgm:t>
    </dgm:pt>
    <dgm:pt modelId="{8B2929C6-7BE6-40CF-9DA3-AAB8A3EE651B}" type="parTrans" cxnId="{41D8448A-206F-49DF-9571-3C9E73ABF970}">
      <dgm:prSet/>
      <dgm:spPr/>
      <dgm:t>
        <a:bodyPr/>
        <a:lstStyle/>
        <a:p>
          <a:endParaRPr lang="es-ES"/>
        </a:p>
      </dgm:t>
    </dgm:pt>
    <dgm:pt modelId="{4537AB9E-B0BB-4782-8397-0B32A3126EB9}" type="sibTrans" cxnId="{41D8448A-206F-49DF-9571-3C9E73ABF970}">
      <dgm:prSet/>
      <dgm:spPr/>
      <dgm:t>
        <a:bodyPr/>
        <a:lstStyle/>
        <a:p>
          <a:endParaRPr lang="es-ES"/>
        </a:p>
      </dgm:t>
    </dgm:pt>
    <dgm:pt modelId="{7C70AB22-6B2E-4F8F-909C-6D9798F15826}">
      <dgm:prSet custT="1"/>
      <dgm:spPr/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Partidos políticos</a:t>
          </a:r>
        </a:p>
      </dgm:t>
    </dgm:pt>
    <dgm:pt modelId="{EC810C28-876E-4D70-B309-E2A8922B4AED}" type="parTrans" cxnId="{A8199868-EA8E-4A7D-AC01-7D0D127713EC}">
      <dgm:prSet/>
      <dgm:spPr/>
      <dgm:t>
        <a:bodyPr/>
        <a:lstStyle/>
        <a:p>
          <a:endParaRPr lang="es-ES"/>
        </a:p>
      </dgm:t>
    </dgm:pt>
    <dgm:pt modelId="{4207675A-507D-4D62-96AF-A3C8BF3D40A0}" type="sibTrans" cxnId="{A8199868-EA8E-4A7D-AC01-7D0D127713EC}">
      <dgm:prSet/>
      <dgm:spPr/>
      <dgm:t>
        <a:bodyPr/>
        <a:lstStyle/>
        <a:p>
          <a:endParaRPr lang="es-ES"/>
        </a:p>
      </dgm:t>
    </dgm:pt>
    <dgm:pt modelId="{2D99600A-666D-4687-AA0B-F55420FA0F1E}">
      <dgm:prSet custT="1"/>
      <dgm:spPr/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Fideicomisos y fondos públicos</a:t>
          </a:r>
        </a:p>
      </dgm:t>
    </dgm:pt>
    <dgm:pt modelId="{BCA004F8-EE90-4C28-B661-A004621B4A14}" type="parTrans" cxnId="{B73C9DD9-0BCA-4958-A00B-5B61142B81E0}">
      <dgm:prSet/>
      <dgm:spPr/>
      <dgm:t>
        <a:bodyPr/>
        <a:lstStyle/>
        <a:p>
          <a:endParaRPr lang="es-ES"/>
        </a:p>
      </dgm:t>
    </dgm:pt>
    <dgm:pt modelId="{28F9B53B-0090-4F43-A87B-6E8072E2AD0E}" type="sibTrans" cxnId="{B73C9DD9-0BCA-4958-A00B-5B61142B81E0}">
      <dgm:prSet/>
      <dgm:spPr/>
      <dgm:t>
        <a:bodyPr/>
        <a:lstStyle/>
        <a:p>
          <a:endParaRPr lang="es-ES"/>
        </a:p>
      </dgm:t>
    </dgm:pt>
    <dgm:pt modelId="{28E8B662-6733-4A55-9E0D-9C6265261906}" type="pres">
      <dgm:prSet presAssocID="{1AD138F1-D6E1-4EA8-9031-53C588A460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8FC93E3-4733-4B11-A945-C31A29FE59EB}" type="pres">
      <dgm:prSet presAssocID="{E0E0FE0E-569C-4BBE-8FF9-5E840F6E2F2C}" presName="parentLin" presStyleCnt="0"/>
      <dgm:spPr/>
    </dgm:pt>
    <dgm:pt modelId="{2CD66F97-B9D7-4D7E-A4CC-54A477C1B20A}" type="pres">
      <dgm:prSet presAssocID="{E0E0FE0E-569C-4BBE-8FF9-5E840F6E2F2C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25B23FE9-C18B-4148-B5EE-83C9D6B79D87}" type="pres">
      <dgm:prSet presAssocID="{E0E0FE0E-569C-4BBE-8FF9-5E840F6E2F2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704E49C-0792-43F4-9EA3-FF9BB14A6A78}" type="pres">
      <dgm:prSet presAssocID="{E0E0FE0E-569C-4BBE-8FF9-5E840F6E2F2C}" presName="negativeSpace" presStyleCnt="0"/>
      <dgm:spPr/>
    </dgm:pt>
    <dgm:pt modelId="{648C5C0C-7CC1-4A7D-81BA-0F5CB5431613}" type="pres">
      <dgm:prSet presAssocID="{E0E0FE0E-569C-4BBE-8FF9-5E840F6E2F2C}" presName="childText" presStyleLbl="conFgAcc1" presStyleIdx="0" presStyleCnt="4">
        <dgm:presLayoutVars>
          <dgm:bulletEnabled val="1"/>
        </dgm:presLayoutVars>
      </dgm:prSet>
      <dgm:spPr/>
    </dgm:pt>
    <dgm:pt modelId="{1CE5BACD-D74B-4044-9B9F-071E502C518C}" type="pres">
      <dgm:prSet presAssocID="{A15B8154-0153-400A-B9AD-E14D40647689}" presName="spaceBetweenRectangles" presStyleCnt="0"/>
      <dgm:spPr/>
    </dgm:pt>
    <dgm:pt modelId="{1C584F9D-25A2-4632-8AB3-EBD3BA1C40AE}" type="pres">
      <dgm:prSet presAssocID="{249BF2BA-ED4F-4DB2-893D-1ACBEA0CCC3C}" presName="parentLin" presStyleCnt="0"/>
      <dgm:spPr/>
    </dgm:pt>
    <dgm:pt modelId="{1674BFFC-4CFD-4586-A702-A6159F6D5B77}" type="pres">
      <dgm:prSet presAssocID="{249BF2BA-ED4F-4DB2-893D-1ACBEA0CCC3C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7AFA4072-A294-4186-836B-ECF3B472D1F8}" type="pres">
      <dgm:prSet presAssocID="{249BF2BA-ED4F-4DB2-893D-1ACBEA0CCC3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163937-CD96-4470-921D-A26167BFEB85}" type="pres">
      <dgm:prSet presAssocID="{249BF2BA-ED4F-4DB2-893D-1ACBEA0CCC3C}" presName="negativeSpace" presStyleCnt="0"/>
      <dgm:spPr/>
    </dgm:pt>
    <dgm:pt modelId="{6BCA0BEF-D655-430F-81AC-366A1460D8C7}" type="pres">
      <dgm:prSet presAssocID="{249BF2BA-ED4F-4DB2-893D-1ACBEA0CCC3C}" presName="childText" presStyleLbl="conFgAcc1" presStyleIdx="1" presStyleCnt="4">
        <dgm:presLayoutVars>
          <dgm:bulletEnabled val="1"/>
        </dgm:presLayoutVars>
      </dgm:prSet>
      <dgm:spPr/>
    </dgm:pt>
    <dgm:pt modelId="{8D6743E6-49DF-42F3-8437-F180B23A2F8A}" type="pres">
      <dgm:prSet presAssocID="{4537AB9E-B0BB-4782-8397-0B32A3126EB9}" presName="spaceBetweenRectangles" presStyleCnt="0"/>
      <dgm:spPr/>
    </dgm:pt>
    <dgm:pt modelId="{4D2A4C9C-627E-437E-8DD5-444A999736F8}" type="pres">
      <dgm:prSet presAssocID="{7C70AB22-6B2E-4F8F-909C-6D9798F15826}" presName="parentLin" presStyleCnt="0"/>
      <dgm:spPr/>
    </dgm:pt>
    <dgm:pt modelId="{012F3AB9-940D-46A5-A40E-C99872CF0D80}" type="pres">
      <dgm:prSet presAssocID="{7C70AB22-6B2E-4F8F-909C-6D9798F15826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E6B4FD9A-9982-4FF5-99D2-C8997298DB3F}" type="pres">
      <dgm:prSet presAssocID="{7C70AB22-6B2E-4F8F-909C-6D9798F1582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56BCC0-B762-4812-8BCD-B08912E8E80C}" type="pres">
      <dgm:prSet presAssocID="{7C70AB22-6B2E-4F8F-909C-6D9798F15826}" presName="negativeSpace" presStyleCnt="0"/>
      <dgm:spPr/>
    </dgm:pt>
    <dgm:pt modelId="{947CEC13-6F53-4A4E-8615-1DEA2E221886}" type="pres">
      <dgm:prSet presAssocID="{7C70AB22-6B2E-4F8F-909C-6D9798F15826}" presName="childText" presStyleLbl="conFgAcc1" presStyleIdx="2" presStyleCnt="4">
        <dgm:presLayoutVars>
          <dgm:bulletEnabled val="1"/>
        </dgm:presLayoutVars>
      </dgm:prSet>
      <dgm:spPr/>
    </dgm:pt>
    <dgm:pt modelId="{326756B3-F491-42B5-B6BA-82F9871C8770}" type="pres">
      <dgm:prSet presAssocID="{4207675A-507D-4D62-96AF-A3C8BF3D40A0}" presName="spaceBetweenRectangles" presStyleCnt="0"/>
      <dgm:spPr/>
    </dgm:pt>
    <dgm:pt modelId="{7CEBBD9F-E452-4058-BA58-1B0AE1E81A47}" type="pres">
      <dgm:prSet presAssocID="{2D99600A-666D-4687-AA0B-F55420FA0F1E}" presName="parentLin" presStyleCnt="0"/>
      <dgm:spPr/>
    </dgm:pt>
    <dgm:pt modelId="{4B602963-639E-4E02-A99B-431ED20F85C4}" type="pres">
      <dgm:prSet presAssocID="{2D99600A-666D-4687-AA0B-F55420FA0F1E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11CD8109-C527-425B-A057-1EAAA648704A}" type="pres">
      <dgm:prSet presAssocID="{2D99600A-666D-4687-AA0B-F55420FA0F1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C44020-F799-4232-8535-C177F164C8EA}" type="pres">
      <dgm:prSet presAssocID="{2D99600A-666D-4687-AA0B-F55420FA0F1E}" presName="negativeSpace" presStyleCnt="0"/>
      <dgm:spPr/>
    </dgm:pt>
    <dgm:pt modelId="{D2D9E4F0-D25B-4135-AB64-F65ED6CBA34B}" type="pres">
      <dgm:prSet presAssocID="{2D99600A-666D-4687-AA0B-F55420FA0F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1D8448A-206F-49DF-9571-3C9E73ABF970}" srcId="{1AD138F1-D6E1-4EA8-9031-53C588A46099}" destId="{249BF2BA-ED4F-4DB2-893D-1ACBEA0CCC3C}" srcOrd="1" destOrd="0" parTransId="{8B2929C6-7BE6-40CF-9DA3-AAB8A3EE651B}" sibTransId="{4537AB9E-B0BB-4782-8397-0B32A3126EB9}"/>
    <dgm:cxn modelId="{BAD9A536-E85B-4B3A-838E-C8F0A7FA9C38}" type="presOf" srcId="{7C70AB22-6B2E-4F8F-909C-6D9798F15826}" destId="{012F3AB9-940D-46A5-A40E-C99872CF0D80}" srcOrd="0" destOrd="0" presId="urn:microsoft.com/office/officeart/2005/8/layout/list1"/>
    <dgm:cxn modelId="{25754D4D-88DB-4BA4-B377-28937D1984CF}" type="presOf" srcId="{2D99600A-666D-4687-AA0B-F55420FA0F1E}" destId="{4B602963-639E-4E02-A99B-431ED20F85C4}" srcOrd="0" destOrd="0" presId="urn:microsoft.com/office/officeart/2005/8/layout/list1"/>
    <dgm:cxn modelId="{B73C9DD9-0BCA-4958-A00B-5B61142B81E0}" srcId="{1AD138F1-D6E1-4EA8-9031-53C588A46099}" destId="{2D99600A-666D-4687-AA0B-F55420FA0F1E}" srcOrd="3" destOrd="0" parTransId="{BCA004F8-EE90-4C28-B661-A004621B4A14}" sibTransId="{28F9B53B-0090-4F43-A87B-6E8072E2AD0E}"/>
    <dgm:cxn modelId="{A8199868-EA8E-4A7D-AC01-7D0D127713EC}" srcId="{1AD138F1-D6E1-4EA8-9031-53C588A46099}" destId="{7C70AB22-6B2E-4F8F-909C-6D9798F15826}" srcOrd="2" destOrd="0" parTransId="{EC810C28-876E-4D70-B309-E2A8922B4AED}" sibTransId="{4207675A-507D-4D62-96AF-A3C8BF3D40A0}"/>
    <dgm:cxn modelId="{2D2199A5-B122-4F31-A830-2C7780E42A0C}" type="presOf" srcId="{249BF2BA-ED4F-4DB2-893D-1ACBEA0CCC3C}" destId="{1674BFFC-4CFD-4586-A702-A6159F6D5B77}" srcOrd="0" destOrd="0" presId="urn:microsoft.com/office/officeart/2005/8/layout/list1"/>
    <dgm:cxn modelId="{E5D34419-94AD-4319-9938-42CF441D451B}" type="presOf" srcId="{2D99600A-666D-4687-AA0B-F55420FA0F1E}" destId="{11CD8109-C527-425B-A057-1EAAA648704A}" srcOrd="1" destOrd="0" presId="urn:microsoft.com/office/officeart/2005/8/layout/list1"/>
    <dgm:cxn modelId="{F063F713-0734-4617-9A41-9B23D5C81D06}" type="presOf" srcId="{1AD138F1-D6E1-4EA8-9031-53C588A46099}" destId="{28E8B662-6733-4A55-9E0D-9C6265261906}" srcOrd="0" destOrd="0" presId="urn:microsoft.com/office/officeart/2005/8/layout/list1"/>
    <dgm:cxn modelId="{C9501DD3-1478-49D7-B6AA-F293327766BE}" type="presOf" srcId="{E0E0FE0E-569C-4BBE-8FF9-5E840F6E2F2C}" destId="{2CD66F97-B9D7-4D7E-A4CC-54A477C1B20A}" srcOrd="0" destOrd="0" presId="urn:microsoft.com/office/officeart/2005/8/layout/list1"/>
    <dgm:cxn modelId="{5AB5A912-D688-49D1-BE44-11360F5650D8}" type="presOf" srcId="{E0E0FE0E-569C-4BBE-8FF9-5E840F6E2F2C}" destId="{25B23FE9-C18B-4148-B5EE-83C9D6B79D87}" srcOrd="1" destOrd="0" presId="urn:microsoft.com/office/officeart/2005/8/layout/list1"/>
    <dgm:cxn modelId="{95B3EC53-0CFB-43D3-8164-348A601FB0DF}" srcId="{1AD138F1-D6E1-4EA8-9031-53C588A46099}" destId="{E0E0FE0E-569C-4BBE-8FF9-5E840F6E2F2C}" srcOrd="0" destOrd="0" parTransId="{E68F02BC-09E6-4342-8742-CD480B675ACF}" sibTransId="{A15B8154-0153-400A-B9AD-E14D40647689}"/>
    <dgm:cxn modelId="{663D9EEE-11B6-4BCB-A902-D8081571145D}" type="presOf" srcId="{249BF2BA-ED4F-4DB2-893D-1ACBEA0CCC3C}" destId="{7AFA4072-A294-4186-836B-ECF3B472D1F8}" srcOrd="1" destOrd="0" presId="urn:microsoft.com/office/officeart/2005/8/layout/list1"/>
    <dgm:cxn modelId="{A0977CBF-F9B2-46C3-A437-B8BE204147A6}" type="presOf" srcId="{7C70AB22-6B2E-4F8F-909C-6D9798F15826}" destId="{E6B4FD9A-9982-4FF5-99D2-C8997298DB3F}" srcOrd="1" destOrd="0" presId="urn:microsoft.com/office/officeart/2005/8/layout/list1"/>
    <dgm:cxn modelId="{24843605-5B56-4437-A115-E11A39240564}" type="presParOf" srcId="{28E8B662-6733-4A55-9E0D-9C6265261906}" destId="{78FC93E3-4733-4B11-A945-C31A29FE59EB}" srcOrd="0" destOrd="0" presId="urn:microsoft.com/office/officeart/2005/8/layout/list1"/>
    <dgm:cxn modelId="{7D118C7E-88D9-461A-8784-C73AE5AE77F1}" type="presParOf" srcId="{78FC93E3-4733-4B11-A945-C31A29FE59EB}" destId="{2CD66F97-B9D7-4D7E-A4CC-54A477C1B20A}" srcOrd="0" destOrd="0" presId="urn:microsoft.com/office/officeart/2005/8/layout/list1"/>
    <dgm:cxn modelId="{D5391763-26F8-455A-ADFE-ED4943481721}" type="presParOf" srcId="{78FC93E3-4733-4B11-A945-C31A29FE59EB}" destId="{25B23FE9-C18B-4148-B5EE-83C9D6B79D87}" srcOrd="1" destOrd="0" presId="urn:microsoft.com/office/officeart/2005/8/layout/list1"/>
    <dgm:cxn modelId="{58E2E334-4768-464E-BC31-1D1D6784F629}" type="presParOf" srcId="{28E8B662-6733-4A55-9E0D-9C6265261906}" destId="{4704E49C-0792-43F4-9EA3-FF9BB14A6A78}" srcOrd="1" destOrd="0" presId="urn:microsoft.com/office/officeart/2005/8/layout/list1"/>
    <dgm:cxn modelId="{2752F405-1446-405A-AB17-1442DABAE317}" type="presParOf" srcId="{28E8B662-6733-4A55-9E0D-9C6265261906}" destId="{648C5C0C-7CC1-4A7D-81BA-0F5CB5431613}" srcOrd="2" destOrd="0" presId="urn:microsoft.com/office/officeart/2005/8/layout/list1"/>
    <dgm:cxn modelId="{5630D6C1-4017-46A8-B53E-4BDC857A507D}" type="presParOf" srcId="{28E8B662-6733-4A55-9E0D-9C6265261906}" destId="{1CE5BACD-D74B-4044-9B9F-071E502C518C}" srcOrd="3" destOrd="0" presId="urn:microsoft.com/office/officeart/2005/8/layout/list1"/>
    <dgm:cxn modelId="{0F80F7F3-4147-4AA9-B313-FCA42EF30110}" type="presParOf" srcId="{28E8B662-6733-4A55-9E0D-9C6265261906}" destId="{1C584F9D-25A2-4632-8AB3-EBD3BA1C40AE}" srcOrd="4" destOrd="0" presId="urn:microsoft.com/office/officeart/2005/8/layout/list1"/>
    <dgm:cxn modelId="{A3E0FEE6-C849-411F-B618-AB00E60964DA}" type="presParOf" srcId="{1C584F9D-25A2-4632-8AB3-EBD3BA1C40AE}" destId="{1674BFFC-4CFD-4586-A702-A6159F6D5B77}" srcOrd="0" destOrd="0" presId="urn:microsoft.com/office/officeart/2005/8/layout/list1"/>
    <dgm:cxn modelId="{0A59D73D-84B9-48A5-BF74-E610FE22F8D7}" type="presParOf" srcId="{1C584F9D-25A2-4632-8AB3-EBD3BA1C40AE}" destId="{7AFA4072-A294-4186-836B-ECF3B472D1F8}" srcOrd="1" destOrd="0" presId="urn:microsoft.com/office/officeart/2005/8/layout/list1"/>
    <dgm:cxn modelId="{6C50454C-CD9F-4A2C-BA67-BC0432BADDBF}" type="presParOf" srcId="{28E8B662-6733-4A55-9E0D-9C6265261906}" destId="{10163937-CD96-4470-921D-A26167BFEB85}" srcOrd="5" destOrd="0" presId="urn:microsoft.com/office/officeart/2005/8/layout/list1"/>
    <dgm:cxn modelId="{7FE54B32-2AF9-4487-98EF-F57FF3920AE4}" type="presParOf" srcId="{28E8B662-6733-4A55-9E0D-9C6265261906}" destId="{6BCA0BEF-D655-430F-81AC-366A1460D8C7}" srcOrd="6" destOrd="0" presId="urn:microsoft.com/office/officeart/2005/8/layout/list1"/>
    <dgm:cxn modelId="{464B782D-9D41-47D7-8517-874E7D4914E0}" type="presParOf" srcId="{28E8B662-6733-4A55-9E0D-9C6265261906}" destId="{8D6743E6-49DF-42F3-8437-F180B23A2F8A}" srcOrd="7" destOrd="0" presId="urn:microsoft.com/office/officeart/2005/8/layout/list1"/>
    <dgm:cxn modelId="{64F0359A-1250-49B7-9BEE-EF39CAA8A16D}" type="presParOf" srcId="{28E8B662-6733-4A55-9E0D-9C6265261906}" destId="{4D2A4C9C-627E-437E-8DD5-444A999736F8}" srcOrd="8" destOrd="0" presId="urn:microsoft.com/office/officeart/2005/8/layout/list1"/>
    <dgm:cxn modelId="{5A48A180-71C6-409B-9B61-B0D0AD40C98C}" type="presParOf" srcId="{4D2A4C9C-627E-437E-8DD5-444A999736F8}" destId="{012F3AB9-940D-46A5-A40E-C99872CF0D80}" srcOrd="0" destOrd="0" presId="urn:microsoft.com/office/officeart/2005/8/layout/list1"/>
    <dgm:cxn modelId="{503F8CA3-C4BE-448A-96F2-9A79E97953E2}" type="presParOf" srcId="{4D2A4C9C-627E-437E-8DD5-444A999736F8}" destId="{E6B4FD9A-9982-4FF5-99D2-C8997298DB3F}" srcOrd="1" destOrd="0" presId="urn:microsoft.com/office/officeart/2005/8/layout/list1"/>
    <dgm:cxn modelId="{818C716E-A5D0-405F-BE23-459C5B122A37}" type="presParOf" srcId="{28E8B662-6733-4A55-9E0D-9C6265261906}" destId="{B756BCC0-B762-4812-8BCD-B08912E8E80C}" srcOrd="9" destOrd="0" presId="urn:microsoft.com/office/officeart/2005/8/layout/list1"/>
    <dgm:cxn modelId="{0EFADD5D-3BF2-497C-BA94-782FC922BD06}" type="presParOf" srcId="{28E8B662-6733-4A55-9E0D-9C6265261906}" destId="{947CEC13-6F53-4A4E-8615-1DEA2E221886}" srcOrd="10" destOrd="0" presId="urn:microsoft.com/office/officeart/2005/8/layout/list1"/>
    <dgm:cxn modelId="{CF348D31-6F3C-409A-ABEF-A16E086CC86E}" type="presParOf" srcId="{28E8B662-6733-4A55-9E0D-9C6265261906}" destId="{326756B3-F491-42B5-B6BA-82F9871C8770}" srcOrd="11" destOrd="0" presId="urn:microsoft.com/office/officeart/2005/8/layout/list1"/>
    <dgm:cxn modelId="{B2FE6F08-1445-4F18-80A8-DAF7455431DD}" type="presParOf" srcId="{28E8B662-6733-4A55-9E0D-9C6265261906}" destId="{7CEBBD9F-E452-4058-BA58-1B0AE1E81A47}" srcOrd="12" destOrd="0" presId="urn:microsoft.com/office/officeart/2005/8/layout/list1"/>
    <dgm:cxn modelId="{97171540-4205-4EFD-874A-8971CD2D64B4}" type="presParOf" srcId="{7CEBBD9F-E452-4058-BA58-1B0AE1E81A47}" destId="{4B602963-639E-4E02-A99B-431ED20F85C4}" srcOrd="0" destOrd="0" presId="urn:microsoft.com/office/officeart/2005/8/layout/list1"/>
    <dgm:cxn modelId="{9FCE381B-3FF7-4DA1-9F84-3E336E01AA36}" type="presParOf" srcId="{7CEBBD9F-E452-4058-BA58-1B0AE1E81A47}" destId="{11CD8109-C527-425B-A057-1EAAA648704A}" srcOrd="1" destOrd="0" presId="urn:microsoft.com/office/officeart/2005/8/layout/list1"/>
    <dgm:cxn modelId="{92BD6E77-196C-4BDD-BA6A-F565AAB87859}" type="presParOf" srcId="{28E8B662-6733-4A55-9E0D-9C6265261906}" destId="{41C44020-F799-4232-8535-C177F164C8EA}" srcOrd="13" destOrd="0" presId="urn:microsoft.com/office/officeart/2005/8/layout/list1"/>
    <dgm:cxn modelId="{BAA91229-EF12-437D-BE99-7D895A39324A}" type="presParOf" srcId="{28E8B662-6733-4A55-9E0D-9C6265261906}" destId="{D2D9E4F0-D25B-4135-AB64-F65ED6CBA34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2A9B698-4986-403B-95B6-38C6200CF585}" type="doc">
      <dgm:prSet loTypeId="urn:microsoft.com/office/officeart/2005/8/layout/hierarchy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16AC91F0-BE48-45F4-9632-1212EE4C81C6}">
      <dgm:prSet custT="1"/>
      <dgm:spPr/>
      <dgm:t>
        <a:bodyPr lIns="0" tIns="0" rIns="0" bIns="0" anchor="ctr" anchorCtr="1"/>
        <a:lstStyle/>
        <a:p>
          <a:pPr algn="ctr" rtl="0"/>
          <a:r>
            <a:rPr lang="es-MX" sz="1800" b="1" u="sng" dirty="0">
              <a:latin typeface="Arial Narrow" panose="020B0606020202030204" pitchFamily="34" charset="0"/>
            </a:rPr>
            <a:t>TRATAMIENTOS </a:t>
          </a:r>
        </a:p>
      </dgm:t>
    </dgm:pt>
    <dgm:pt modelId="{67F417C4-1244-4E99-A4C6-FFA4BEAA1FED}" type="parTrans" cxnId="{E187C47F-936C-424E-BAD4-FC0F26F20D5A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61F615F0-6CD6-4ED0-A92F-D5D9E5AB2C7A}" type="sibTrans" cxnId="{E187C47F-936C-424E-BAD4-FC0F26F20D5A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F5E83D52-30B5-4D90-87CE-C15899CCF9A0}">
      <dgm:prSet custT="1"/>
      <dgm:spPr/>
      <dgm:t>
        <a:bodyPr lIns="0" tIns="0" rIns="0" bIns="0" anchor="ctr" anchorCtr="1"/>
        <a:lstStyle/>
        <a:p>
          <a:pPr algn="ctr" rtl="0"/>
          <a:r>
            <a:rPr lang="es-MX" sz="2000" b="1" dirty="0">
              <a:latin typeface="Arial Narrow" panose="020B0606020202030204" pitchFamily="34" charset="0"/>
            </a:rPr>
            <a:t>Forma o modalidad de su creación </a:t>
          </a:r>
        </a:p>
      </dgm:t>
    </dgm:pt>
    <dgm:pt modelId="{6929A1F8-EAC5-4213-8C96-29C21D61452D}" type="parTrans" cxnId="{AEC727C3-0677-4A57-90C9-BC9EDEA4C97F}">
      <dgm:prSet/>
      <dgm:spPr/>
      <dgm:t>
        <a:bodyPr/>
        <a:lstStyle/>
        <a:p>
          <a:pPr algn="ctr"/>
          <a:endParaRPr lang="es-ES"/>
        </a:p>
      </dgm:t>
    </dgm:pt>
    <dgm:pt modelId="{AE772164-DC24-4F06-9BA9-0D7C42E73A54}" type="sibTrans" cxnId="{AEC727C3-0677-4A57-90C9-BC9EDEA4C97F}">
      <dgm:prSet/>
      <dgm:spPr/>
      <dgm:t>
        <a:bodyPr/>
        <a:lstStyle/>
        <a:p>
          <a:pPr algn="ctr"/>
          <a:endParaRPr lang="es-ES"/>
        </a:p>
      </dgm:t>
    </dgm:pt>
    <dgm:pt modelId="{22753544-DB72-487B-899F-486B75E6C180}">
      <dgm:prSet custT="1"/>
      <dgm:spPr/>
      <dgm:t>
        <a:bodyPr lIns="0" tIns="0" rIns="0" bIns="0" anchor="ctr" anchorCtr="1"/>
        <a:lstStyle/>
        <a:p>
          <a:pPr algn="ctr" rtl="0"/>
          <a:r>
            <a:rPr lang="es-MX" sz="2000" b="1" dirty="0">
              <a:latin typeface="Arial Narrow" panose="020B0606020202030204" pitchFamily="34" charset="0"/>
            </a:rPr>
            <a:t>Tipo de soporte </a:t>
          </a:r>
        </a:p>
      </dgm:t>
    </dgm:pt>
    <dgm:pt modelId="{36E72C87-B417-4D57-84F7-D599EC5601A1}" type="parTrans" cxnId="{2BB9FD5E-4946-4147-85FC-D73284B578B8}">
      <dgm:prSet/>
      <dgm:spPr/>
      <dgm:t>
        <a:bodyPr/>
        <a:lstStyle/>
        <a:p>
          <a:pPr algn="ctr"/>
          <a:endParaRPr lang="es-ES"/>
        </a:p>
      </dgm:t>
    </dgm:pt>
    <dgm:pt modelId="{F9E9EE2A-E5EB-46E2-8580-11A6BA79AAA2}" type="sibTrans" cxnId="{2BB9FD5E-4946-4147-85FC-D73284B578B8}">
      <dgm:prSet/>
      <dgm:spPr/>
      <dgm:t>
        <a:bodyPr/>
        <a:lstStyle/>
        <a:p>
          <a:pPr algn="ctr"/>
          <a:endParaRPr lang="es-ES"/>
        </a:p>
      </dgm:t>
    </dgm:pt>
    <dgm:pt modelId="{D7950F1F-0217-481B-92E6-7C946F751947}">
      <dgm:prSet custT="1"/>
      <dgm:spPr/>
      <dgm:t>
        <a:bodyPr lIns="0" tIns="0" rIns="0" bIns="0" anchor="ctr" anchorCtr="1"/>
        <a:lstStyle/>
        <a:p>
          <a:pPr algn="ctr" rtl="0"/>
          <a:r>
            <a:rPr lang="es-MX" sz="2000" b="1" dirty="0">
              <a:latin typeface="Arial Narrow" panose="020B0606020202030204" pitchFamily="34" charset="0"/>
            </a:rPr>
            <a:t>Procesamiento </a:t>
          </a:r>
        </a:p>
      </dgm:t>
    </dgm:pt>
    <dgm:pt modelId="{7A49B5F4-DA93-4732-87AE-F4CC29A3EE9D}" type="parTrans" cxnId="{C1AD6A54-E3A1-4026-A73E-3A5FFAEFFB17}">
      <dgm:prSet/>
      <dgm:spPr/>
      <dgm:t>
        <a:bodyPr/>
        <a:lstStyle/>
        <a:p>
          <a:pPr algn="ctr"/>
          <a:endParaRPr lang="es-ES"/>
        </a:p>
      </dgm:t>
    </dgm:pt>
    <dgm:pt modelId="{95C8EAF6-986C-48AE-A12F-236E11FAC30E}" type="sibTrans" cxnId="{C1AD6A54-E3A1-4026-A73E-3A5FFAEFFB17}">
      <dgm:prSet/>
      <dgm:spPr/>
      <dgm:t>
        <a:bodyPr/>
        <a:lstStyle/>
        <a:p>
          <a:pPr algn="ctr"/>
          <a:endParaRPr lang="es-ES"/>
        </a:p>
      </dgm:t>
    </dgm:pt>
    <dgm:pt modelId="{B555D40C-DD1B-40E5-9EDB-F13F47C411DA}">
      <dgm:prSet custT="1"/>
      <dgm:spPr/>
      <dgm:t>
        <a:bodyPr lIns="0" tIns="0" rIns="0" bIns="0" anchor="ctr" anchorCtr="1"/>
        <a:lstStyle/>
        <a:p>
          <a:pPr algn="ctr" rtl="0"/>
          <a:r>
            <a:rPr lang="es-MX" sz="2000" b="1" dirty="0">
              <a:latin typeface="Arial Narrow" panose="020B0606020202030204" pitchFamily="34" charset="0"/>
            </a:rPr>
            <a:t>Almacenamiento</a:t>
          </a:r>
        </a:p>
      </dgm:t>
    </dgm:pt>
    <dgm:pt modelId="{B95FE813-A224-4F34-9CBB-324564435BD5}" type="parTrans" cxnId="{783A6118-6C88-4063-8F6D-E31E89E80747}">
      <dgm:prSet/>
      <dgm:spPr/>
      <dgm:t>
        <a:bodyPr/>
        <a:lstStyle/>
        <a:p>
          <a:pPr algn="ctr"/>
          <a:endParaRPr lang="es-ES"/>
        </a:p>
      </dgm:t>
    </dgm:pt>
    <dgm:pt modelId="{AB5302D3-EECF-4E69-9BEA-9014150F27AE}" type="sibTrans" cxnId="{783A6118-6C88-4063-8F6D-E31E89E80747}">
      <dgm:prSet/>
      <dgm:spPr/>
      <dgm:t>
        <a:bodyPr/>
        <a:lstStyle/>
        <a:p>
          <a:pPr algn="ctr"/>
          <a:endParaRPr lang="es-ES"/>
        </a:p>
      </dgm:t>
    </dgm:pt>
    <dgm:pt modelId="{DD22D4FE-7E46-4281-972C-9E24F323150C}">
      <dgm:prSet custT="1"/>
      <dgm:spPr/>
      <dgm:t>
        <a:bodyPr lIns="0" tIns="0" rIns="0" bIns="0" anchor="ctr" anchorCtr="1"/>
        <a:lstStyle/>
        <a:p>
          <a:pPr algn="ctr" rtl="0"/>
          <a:r>
            <a:rPr lang="es-MX" sz="2000" b="1" dirty="0">
              <a:latin typeface="Arial Narrow" panose="020B0606020202030204" pitchFamily="34" charset="0"/>
            </a:rPr>
            <a:t>Organización</a:t>
          </a:r>
        </a:p>
      </dgm:t>
    </dgm:pt>
    <dgm:pt modelId="{40F6C56E-1720-4580-8153-068F756448FE}" type="parTrans" cxnId="{9561D249-E3CE-4768-AF52-831BC351E61F}">
      <dgm:prSet/>
      <dgm:spPr/>
      <dgm:t>
        <a:bodyPr/>
        <a:lstStyle/>
        <a:p>
          <a:pPr algn="ctr"/>
          <a:endParaRPr lang="es-ES"/>
        </a:p>
      </dgm:t>
    </dgm:pt>
    <dgm:pt modelId="{ADCE9738-417A-408B-A10F-A5039E7BEE5A}" type="sibTrans" cxnId="{9561D249-E3CE-4768-AF52-831BC351E61F}">
      <dgm:prSet/>
      <dgm:spPr/>
      <dgm:t>
        <a:bodyPr/>
        <a:lstStyle/>
        <a:p>
          <a:pPr algn="ctr"/>
          <a:endParaRPr lang="es-ES"/>
        </a:p>
      </dgm:t>
    </dgm:pt>
    <dgm:pt modelId="{54BB793B-8676-44E6-B397-0842CB34FDB6}">
      <dgm:prSet custT="1"/>
      <dgm:spPr/>
      <dgm:t>
        <a:bodyPr lIns="0" tIns="0" rIns="0" bIns="0" anchor="ctr" anchorCtr="1"/>
        <a:lstStyle/>
        <a:p>
          <a:pPr algn="ctr" rtl="0"/>
          <a:r>
            <a:rPr lang="es-MX" sz="1800" dirty="0">
              <a:latin typeface="Arial Narrow" panose="020B0606020202030204" pitchFamily="34" charset="0"/>
            </a:rPr>
            <a:t>FÍSICOS  </a:t>
          </a:r>
        </a:p>
      </dgm:t>
    </dgm:pt>
    <dgm:pt modelId="{FFD494C7-B442-4D59-894E-4549CBCD3704}" type="parTrans" cxnId="{6C7E934D-8B8F-4AA5-947B-ADDF77A2FC3B}">
      <dgm:prSet/>
      <dgm:spPr/>
      <dgm:t>
        <a:bodyPr/>
        <a:lstStyle/>
        <a:p>
          <a:pPr algn="ctr"/>
          <a:endParaRPr lang="es-ES"/>
        </a:p>
      </dgm:t>
    </dgm:pt>
    <dgm:pt modelId="{63794A2D-8769-4EE7-BE96-0AB821E938A7}" type="sibTrans" cxnId="{6C7E934D-8B8F-4AA5-947B-ADDF77A2FC3B}">
      <dgm:prSet/>
      <dgm:spPr/>
      <dgm:t>
        <a:bodyPr/>
        <a:lstStyle/>
        <a:p>
          <a:pPr algn="ctr"/>
          <a:endParaRPr lang="es-ES"/>
        </a:p>
      </dgm:t>
    </dgm:pt>
    <dgm:pt modelId="{5831CEF2-3080-42FD-855A-1FAD458E4E7C}">
      <dgm:prSet custT="1"/>
      <dgm:spPr/>
      <dgm:t>
        <a:bodyPr lIns="0" tIns="0" rIns="0" bIns="0" anchor="ctr" anchorCtr="1"/>
        <a:lstStyle/>
        <a:p>
          <a:pPr algn="ctr" rtl="0"/>
          <a:r>
            <a:rPr lang="es-MX" sz="1800" dirty="0">
              <a:latin typeface="Arial Narrow" panose="020B0606020202030204" pitchFamily="34" charset="0"/>
            </a:rPr>
            <a:t>ELECTRÓNICOS </a:t>
          </a:r>
        </a:p>
      </dgm:t>
    </dgm:pt>
    <dgm:pt modelId="{682D0EE5-B8CD-4BA1-9A3B-F1E73AF90220}" type="parTrans" cxnId="{F16D0D2B-76DB-453F-8909-65395DECD290}">
      <dgm:prSet/>
      <dgm:spPr/>
      <dgm:t>
        <a:bodyPr/>
        <a:lstStyle/>
        <a:p>
          <a:pPr algn="ctr"/>
          <a:endParaRPr lang="es-ES"/>
        </a:p>
      </dgm:t>
    </dgm:pt>
    <dgm:pt modelId="{4F69D64E-D6B7-48D0-8CBE-F220E7BDA4DC}" type="sibTrans" cxnId="{F16D0D2B-76DB-453F-8909-65395DECD290}">
      <dgm:prSet/>
      <dgm:spPr/>
      <dgm:t>
        <a:bodyPr/>
        <a:lstStyle/>
        <a:p>
          <a:pPr algn="ctr"/>
          <a:endParaRPr lang="es-ES"/>
        </a:p>
      </dgm:t>
    </dgm:pt>
    <dgm:pt modelId="{54E516B4-04EA-4E9D-8494-D1330FEF46A4}">
      <dgm:prSet custT="1"/>
      <dgm:spPr/>
      <dgm:t>
        <a:bodyPr lIns="0" tIns="0" rIns="0" bIns="0" anchor="ctr" anchorCtr="1"/>
        <a:lstStyle/>
        <a:p>
          <a:pPr algn="ctr" rtl="0"/>
          <a:r>
            <a:rPr lang="es-MX" sz="1800" dirty="0">
              <a:latin typeface="Arial Narrow" panose="020B0606020202030204" pitchFamily="34" charset="0"/>
            </a:rPr>
            <a:t>Sin importar</a:t>
          </a:r>
        </a:p>
      </dgm:t>
    </dgm:pt>
    <dgm:pt modelId="{8EA5F9D1-7543-46FE-89DF-66AFEACE3B3C}" type="parTrans" cxnId="{DE29526E-FFE8-47EB-898F-B5159DA9D909}">
      <dgm:prSet/>
      <dgm:spPr/>
      <dgm:t>
        <a:bodyPr/>
        <a:lstStyle/>
        <a:p>
          <a:pPr algn="ctr"/>
          <a:endParaRPr lang="es-ES"/>
        </a:p>
      </dgm:t>
    </dgm:pt>
    <dgm:pt modelId="{6FB8E40A-BC14-4313-9E1B-AEC3749EE976}" type="sibTrans" cxnId="{DE29526E-FFE8-47EB-898F-B5159DA9D909}">
      <dgm:prSet/>
      <dgm:spPr/>
      <dgm:t>
        <a:bodyPr/>
        <a:lstStyle/>
        <a:p>
          <a:pPr algn="ctr"/>
          <a:endParaRPr lang="es-ES"/>
        </a:p>
      </dgm:t>
    </dgm:pt>
    <dgm:pt modelId="{92AB0CE4-CAD6-4960-A8CC-9BC69203643D}" type="pres">
      <dgm:prSet presAssocID="{E2A9B698-4986-403B-95B6-38C6200CF5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E2875D7-D186-407B-9DAE-C1795157F7D9}" type="pres">
      <dgm:prSet presAssocID="{16AC91F0-BE48-45F4-9632-1212EE4C81C6}" presName="hierRoot1" presStyleCnt="0"/>
      <dgm:spPr/>
    </dgm:pt>
    <dgm:pt modelId="{D32E1332-7434-4031-87B6-B70F0E10C355}" type="pres">
      <dgm:prSet presAssocID="{16AC91F0-BE48-45F4-9632-1212EE4C81C6}" presName="composite" presStyleCnt="0"/>
      <dgm:spPr/>
    </dgm:pt>
    <dgm:pt modelId="{209E9CFF-73D8-4B76-BA54-45393EA990A4}" type="pres">
      <dgm:prSet presAssocID="{16AC91F0-BE48-45F4-9632-1212EE4C81C6}" presName="background" presStyleLbl="node0" presStyleIdx="0" presStyleCnt="1"/>
      <dgm:spPr/>
    </dgm:pt>
    <dgm:pt modelId="{41C6593E-33E2-419C-8FB8-D93DB28804B0}" type="pres">
      <dgm:prSet presAssocID="{16AC91F0-BE48-45F4-9632-1212EE4C81C6}" presName="text" presStyleLbl="fgAcc0" presStyleIdx="0" presStyleCnt="1" custScaleX="177867" custScaleY="86118" custLinFactX="2329" custLinFactNeighborX="100000" custLinFactNeighborY="-7110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F6508B0-0384-440E-8F87-3B825629B667}" type="pres">
      <dgm:prSet presAssocID="{16AC91F0-BE48-45F4-9632-1212EE4C81C6}" presName="hierChild2" presStyleCnt="0"/>
      <dgm:spPr/>
    </dgm:pt>
    <dgm:pt modelId="{1A361173-8934-4116-85E9-71F437FFB6F0}" type="pres">
      <dgm:prSet presAssocID="{FFD494C7-B442-4D59-894E-4549CBCD3704}" presName="Name10" presStyleLbl="parChTrans1D2" presStyleIdx="0" presStyleCnt="3"/>
      <dgm:spPr/>
      <dgm:t>
        <a:bodyPr/>
        <a:lstStyle/>
        <a:p>
          <a:endParaRPr lang="es-MX"/>
        </a:p>
      </dgm:t>
    </dgm:pt>
    <dgm:pt modelId="{7CDBD9DF-A878-4FC1-8E3C-A5BC472ACF72}" type="pres">
      <dgm:prSet presAssocID="{54BB793B-8676-44E6-B397-0842CB34FDB6}" presName="hierRoot2" presStyleCnt="0"/>
      <dgm:spPr/>
    </dgm:pt>
    <dgm:pt modelId="{1302C7AE-B7AD-44F4-ABCF-0EC56E751BEF}" type="pres">
      <dgm:prSet presAssocID="{54BB793B-8676-44E6-B397-0842CB34FDB6}" presName="composite2" presStyleCnt="0"/>
      <dgm:spPr/>
    </dgm:pt>
    <dgm:pt modelId="{5C13B030-7CD3-4602-B464-4FD292F14A1C}" type="pres">
      <dgm:prSet presAssocID="{54BB793B-8676-44E6-B397-0842CB34FDB6}" presName="background2" presStyleLbl="node2" presStyleIdx="0" presStyleCnt="3"/>
      <dgm:spPr/>
    </dgm:pt>
    <dgm:pt modelId="{7A414E16-0DDE-4B39-A880-2252A7BA6D57}" type="pres">
      <dgm:prSet presAssocID="{54BB793B-8676-44E6-B397-0842CB34FDB6}" presName="text2" presStyleLbl="fgAcc2" presStyleIdx="0" presStyleCnt="3" custLinFactNeighborX="20836" custLinFactNeighborY="-6683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D227025-787A-4632-B564-EBE7CAEE4203}" type="pres">
      <dgm:prSet presAssocID="{54BB793B-8676-44E6-B397-0842CB34FDB6}" presName="hierChild3" presStyleCnt="0"/>
      <dgm:spPr/>
    </dgm:pt>
    <dgm:pt modelId="{2B668E21-4CC3-44F5-917E-5E44D7C618B9}" type="pres">
      <dgm:prSet presAssocID="{682D0EE5-B8CD-4BA1-9A3B-F1E73AF90220}" presName="Name10" presStyleLbl="parChTrans1D2" presStyleIdx="1" presStyleCnt="3"/>
      <dgm:spPr/>
      <dgm:t>
        <a:bodyPr/>
        <a:lstStyle/>
        <a:p>
          <a:endParaRPr lang="es-MX"/>
        </a:p>
      </dgm:t>
    </dgm:pt>
    <dgm:pt modelId="{4F594D5F-85B4-493A-85C1-B9E31217C479}" type="pres">
      <dgm:prSet presAssocID="{5831CEF2-3080-42FD-855A-1FAD458E4E7C}" presName="hierRoot2" presStyleCnt="0"/>
      <dgm:spPr/>
    </dgm:pt>
    <dgm:pt modelId="{0677991F-CBE9-4F01-973E-5FACBB4694F2}" type="pres">
      <dgm:prSet presAssocID="{5831CEF2-3080-42FD-855A-1FAD458E4E7C}" presName="composite2" presStyleCnt="0"/>
      <dgm:spPr/>
    </dgm:pt>
    <dgm:pt modelId="{C288E10A-CA35-4CEA-A3AE-1503A666C865}" type="pres">
      <dgm:prSet presAssocID="{5831CEF2-3080-42FD-855A-1FAD458E4E7C}" presName="background2" presStyleLbl="node2" presStyleIdx="1" presStyleCnt="3"/>
      <dgm:spPr/>
    </dgm:pt>
    <dgm:pt modelId="{ABEEFAE8-CD1A-43D6-9320-313063EA9F0B}" type="pres">
      <dgm:prSet presAssocID="{5831CEF2-3080-42FD-855A-1FAD458E4E7C}" presName="text2" presStyleLbl="fgAcc2" presStyleIdx="1" presStyleCnt="3" custScaleX="120966" custLinFactX="172165" custLinFactNeighborX="200000" custLinFactNeighborY="-6804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AB7875B-1402-4E4F-96FD-405CFA3EA7FC}" type="pres">
      <dgm:prSet presAssocID="{5831CEF2-3080-42FD-855A-1FAD458E4E7C}" presName="hierChild3" presStyleCnt="0"/>
      <dgm:spPr/>
    </dgm:pt>
    <dgm:pt modelId="{2C5C82CC-2B8B-4233-9858-952EE9D64A1B}" type="pres">
      <dgm:prSet presAssocID="{8EA5F9D1-7543-46FE-89DF-66AFEACE3B3C}" presName="Name10" presStyleLbl="parChTrans1D2" presStyleIdx="2" presStyleCnt="3"/>
      <dgm:spPr/>
      <dgm:t>
        <a:bodyPr/>
        <a:lstStyle/>
        <a:p>
          <a:endParaRPr lang="es-MX"/>
        </a:p>
      </dgm:t>
    </dgm:pt>
    <dgm:pt modelId="{93B6E00F-6862-484E-AC85-F942FBF4B5C7}" type="pres">
      <dgm:prSet presAssocID="{54E516B4-04EA-4E9D-8494-D1330FEF46A4}" presName="hierRoot2" presStyleCnt="0"/>
      <dgm:spPr/>
    </dgm:pt>
    <dgm:pt modelId="{49B33D84-E2EF-4A57-878F-AC955A136900}" type="pres">
      <dgm:prSet presAssocID="{54E516B4-04EA-4E9D-8494-D1330FEF46A4}" presName="composite2" presStyleCnt="0"/>
      <dgm:spPr/>
    </dgm:pt>
    <dgm:pt modelId="{1FF8B299-8194-4034-9BA7-B312CF0EF009}" type="pres">
      <dgm:prSet presAssocID="{54E516B4-04EA-4E9D-8494-D1330FEF46A4}" presName="background2" presStyleLbl="node2" presStyleIdx="2" presStyleCnt="3"/>
      <dgm:spPr/>
    </dgm:pt>
    <dgm:pt modelId="{00A2D798-19A0-4946-BDDC-FEB64E53D289}" type="pres">
      <dgm:prSet presAssocID="{54E516B4-04EA-4E9D-8494-D1330FEF46A4}" presName="text2" presStyleLbl="fgAcc2" presStyleIdx="2" presStyleCnt="3" custScaleX="123083" custLinFactNeighborX="-30120" custLinFactNeighborY="-1843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83DBDC-B9BA-4644-860E-338DB4FDF410}" type="pres">
      <dgm:prSet presAssocID="{54E516B4-04EA-4E9D-8494-D1330FEF46A4}" presName="hierChild3" presStyleCnt="0"/>
      <dgm:spPr/>
    </dgm:pt>
    <dgm:pt modelId="{B43C69EA-4CF5-4776-81EA-57105EBCBBD7}" type="pres">
      <dgm:prSet presAssocID="{6929A1F8-EAC5-4213-8C96-29C21D61452D}" presName="Name17" presStyleLbl="parChTrans1D3" presStyleIdx="0" presStyleCnt="5"/>
      <dgm:spPr/>
      <dgm:t>
        <a:bodyPr/>
        <a:lstStyle/>
        <a:p>
          <a:endParaRPr lang="es-MX"/>
        </a:p>
      </dgm:t>
    </dgm:pt>
    <dgm:pt modelId="{2C942B07-BA7A-4A19-9CE3-2075933BFAAB}" type="pres">
      <dgm:prSet presAssocID="{F5E83D52-30B5-4D90-87CE-C15899CCF9A0}" presName="hierRoot3" presStyleCnt="0"/>
      <dgm:spPr/>
    </dgm:pt>
    <dgm:pt modelId="{BBD27106-DEB5-43E7-85E0-5E6B74D3EFA0}" type="pres">
      <dgm:prSet presAssocID="{F5E83D52-30B5-4D90-87CE-C15899CCF9A0}" presName="composite3" presStyleCnt="0"/>
      <dgm:spPr/>
    </dgm:pt>
    <dgm:pt modelId="{7CFF82C9-8F18-469C-8700-C16E53591575}" type="pres">
      <dgm:prSet presAssocID="{F5E83D52-30B5-4D90-87CE-C15899CCF9A0}" presName="background3" presStyleLbl="node3" presStyleIdx="0" presStyleCnt="5"/>
      <dgm:spPr/>
    </dgm:pt>
    <dgm:pt modelId="{789CFF67-195A-45F1-B29F-70DBFB134CF4}" type="pres">
      <dgm:prSet presAssocID="{F5E83D52-30B5-4D90-87CE-C15899CCF9A0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F6B8DE4-1DAC-4AA6-A8F2-BB2180527F5B}" type="pres">
      <dgm:prSet presAssocID="{F5E83D52-30B5-4D90-87CE-C15899CCF9A0}" presName="hierChild4" presStyleCnt="0"/>
      <dgm:spPr/>
    </dgm:pt>
    <dgm:pt modelId="{A7198348-16F1-48B8-B8F9-E57476ABF2A5}" type="pres">
      <dgm:prSet presAssocID="{36E72C87-B417-4D57-84F7-D599EC5601A1}" presName="Name17" presStyleLbl="parChTrans1D3" presStyleIdx="1" presStyleCnt="5"/>
      <dgm:spPr/>
      <dgm:t>
        <a:bodyPr/>
        <a:lstStyle/>
        <a:p>
          <a:endParaRPr lang="es-MX"/>
        </a:p>
      </dgm:t>
    </dgm:pt>
    <dgm:pt modelId="{AA137EC3-EA28-43D3-8174-BC6BBAD94997}" type="pres">
      <dgm:prSet presAssocID="{22753544-DB72-487B-899F-486B75E6C180}" presName="hierRoot3" presStyleCnt="0"/>
      <dgm:spPr/>
    </dgm:pt>
    <dgm:pt modelId="{CAEB9C48-4923-462C-9DAE-4597B55A5719}" type="pres">
      <dgm:prSet presAssocID="{22753544-DB72-487B-899F-486B75E6C180}" presName="composite3" presStyleCnt="0"/>
      <dgm:spPr/>
    </dgm:pt>
    <dgm:pt modelId="{A8FA9C05-A27B-471D-B0AE-00941F2B1909}" type="pres">
      <dgm:prSet presAssocID="{22753544-DB72-487B-899F-486B75E6C180}" presName="background3" presStyleLbl="node3" presStyleIdx="1" presStyleCnt="5"/>
      <dgm:spPr/>
    </dgm:pt>
    <dgm:pt modelId="{2533637C-67E6-47C3-87F0-37C7CDCF9379}" type="pres">
      <dgm:prSet presAssocID="{22753544-DB72-487B-899F-486B75E6C180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CCE8631-320A-40FB-8723-B08ABBFD94C8}" type="pres">
      <dgm:prSet presAssocID="{22753544-DB72-487B-899F-486B75E6C180}" presName="hierChild4" presStyleCnt="0"/>
      <dgm:spPr/>
    </dgm:pt>
    <dgm:pt modelId="{CF1FAE25-1369-41E5-AFD2-D0A44CB403F5}" type="pres">
      <dgm:prSet presAssocID="{7A49B5F4-DA93-4732-87AE-F4CC29A3EE9D}" presName="Name17" presStyleLbl="parChTrans1D3" presStyleIdx="2" presStyleCnt="5"/>
      <dgm:spPr/>
      <dgm:t>
        <a:bodyPr/>
        <a:lstStyle/>
        <a:p>
          <a:endParaRPr lang="es-MX"/>
        </a:p>
      </dgm:t>
    </dgm:pt>
    <dgm:pt modelId="{BBB6ADD1-DAB7-40EF-89E4-6135AE376E13}" type="pres">
      <dgm:prSet presAssocID="{D7950F1F-0217-481B-92E6-7C946F751947}" presName="hierRoot3" presStyleCnt="0"/>
      <dgm:spPr/>
    </dgm:pt>
    <dgm:pt modelId="{EF30AD44-051F-4A0E-A71D-E522AF81E723}" type="pres">
      <dgm:prSet presAssocID="{D7950F1F-0217-481B-92E6-7C946F751947}" presName="composite3" presStyleCnt="0"/>
      <dgm:spPr/>
    </dgm:pt>
    <dgm:pt modelId="{34D60827-8793-4799-8A48-39A68D4278E5}" type="pres">
      <dgm:prSet presAssocID="{D7950F1F-0217-481B-92E6-7C946F751947}" presName="background3" presStyleLbl="node3" presStyleIdx="2" presStyleCnt="5"/>
      <dgm:spPr/>
    </dgm:pt>
    <dgm:pt modelId="{009F95E2-A3EB-4BBE-AF5C-DC29DDCB3C58}" type="pres">
      <dgm:prSet presAssocID="{D7950F1F-0217-481B-92E6-7C946F751947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0E0DF60-16CB-4ACC-9613-C296D782FEA2}" type="pres">
      <dgm:prSet presAssocID="{D7950F1F-0217-481B-92E6-7C946F751947}" presName="hierChild4" presStyleCnt="0"/>
      <dgm:spPr/>
    </dgm:pt>
    <dgm:pt modelId="{E388FE01-0A62-4DEF-B964-09D502327838}" type="pres">
      <dgm:prSet presAssocID="{B95FE813-A224-4F34-9CBB-324564435BD5}" presName="Name17" presStyleLbl="parChTrans1D3" presStyleIdx="3" presStyleCnt="5"/>
      <dgm:spPr/>
      <dgm:t>
        <a:bodyPr/>
        <a:lstStyle/>
        <a:p>
          <a:endParaRPr lang="es-MX"/>
        </a:p>
      </dgm:t>
    </dgm:pt>
    <dgm:pt modelId="{A80B7BFC-B034-43CB-B643-CECB5EB43D59}" type="pres">
      <dgm:prSet presAssocID="{B555D40C-DD1B-40E5-9EDB-F13F47C411DA}" presName="hierRoot3" presStyleCnt="0"/>
      <dgm:spPr/>
    </dgm:pt>
    <dgm:pt modelId="{0D8128E3-EC9F-454B-AE1A-E1169EFD2B15}" type="pres">
      <dgm:prSet presAssocID="{B555D40C-DD1B-40E5-9EDB-F13F47C411DA}" presName="composite3" presStyleCnt="0"/>
      <dgm:spPr/>
    </dgm:pt>
    <dgm:pt modelId="{5DFF2923-23C8-41E9-8E6F-8C987C10E46D}" type="pres">
      <dgm:prSet presAssocID="{B555D40C-DD1B-40E5-9EDB-F13F47C411DA}" presName="background3" presStyleLbl="node3" presStyleIdx="3" presStyleCnt="5"/>
      <dgm:spPr/>
    </dgm:pt>
    <dgm:pt modelId="{9C7B593A-6F60-48DB-BB4E-E37657F38B52}" type="pres">
      <dgm:prSet presAssocID="{B555D40C-DD1B-40E5-9EDB-F13F47C411DA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BC37D39-D044-441F-8394-C60382F9598E}" type="pres">
      <dgm:prSet presAssocID="{B555D40C-DD1B-40E5-9EDB-F13F47C411DA}" presName="hierChild4" presStyleCnt="0"/>
      <dgm:spPr/>
    </dgm:pt>
    <dgm:pt modelId="{7C83B993-661B-4BC1-A854-2E1EF190C73E}" type="pres">
      <dgm:prSet presAssocID="{40F6C56E-1720-4580-8153-068F756448FE}" presName="Name17" presStyleLbl="parChTrans1D3" presStyleIdx="4" presStyleCnt="5"/>
      <dgm:spPr/>
      <dgm:t>
        <a:bodyPr/>
        <a:lstStyle/>
        <a:p>
          <a:endParaRPr lang="es-MX"/>
        </a:p>
      </dgm:t>
    </dgm:pt>
    <dgm:pt modelId="{FB5B06B2-1D10-42A3-800A-2C106DF34868}" type="pres">
      <dgm:prSet presAssocID="{DD22D4FE-7E46-4281-972C-9E24F323150C}" presName="hierRoot3" presStyleCnt="0"/>
      <dgm:spPr/>
    </dgm:pt>
    <dgm:pt modelId="{8021DC7B-AA58-46E7-B357-9CB1543D8EB0}" type="pres">
      <dgm:prSet presAssocID="{DD22D4FE-7E46-4281-972C-9E24F323150C}" presName="composite3" presStyleCnt="0"/>
      <dgm:spPr/>
    </dgm:pt>
    <dgm:pt modelId="{CAFB2D7C-F74D-4BFC-9879-335FED20EFE0}" type="pres">
      <dgm:prSet presAssocID="{DD22D4FE-7E46-4281-972C-9E24F323150C}" presName="background3" presStyleLbl="node3" presStyleIdx="4" presStyleCnt="5"/>
      <dgm:spPr/>
    </dgm:pt>
    <dgm:pt modelId="{1D88E55D-64A0-4B64-9C56-F226CEC85F08}" type="pres">
      <dgm:prSet presAssocID="{DD22D4FE-7E46-4281-972C-9E24F323150C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DBF335A-6CF1-46FF-A1F7-87F497F08C37}" type="pres">
      <dgm:prSet presAssocID="{DD22D4FE-7E46-4281-972C-9E24F323150C}" presName="hierChild4" presStyleCnt="0"/>
      <dgm:spPr/>
    </dgm:pt>
  </dgm:ptLst>
  <dgm:cxnLst>
    <dgm:cxn modelId="{E3E95A7A-4194-4640-880E-4070F3C229AD}" type="presOf" srcId="{54E516B4-04EA-4E9D-8494-D1330FEF46A4}" destId="{00A2D798-19A0-4946-BDDC-FEB64E53D289}" srcOrd="0" destOrd="0" presId="urn:microsoft.com/office/officeart/2005/8/layout/hierarchy1"/>
    <dgm:cxn modelId="{6C7E934D-8B8F-4AA5-947B-ADDF77A2FC3B}" srcId="{16AC91F0-BE48-45F4-9632-1212EE4C81C6}" destId="{54BB793B-8676-44E6-B397-0842CB34FDB6}" srcOrd="0" destOrd="0" parTransId="{FFD494C7-B442-4D59-894E-4549CBCD3704}" sibTransId="{63794A2D-8769-4EE7-BE96-0AB821E938A7}"/>
    <dgm:cxn modelId="{66675690-29B9-487D-AE07-FC5B71FD151D}" type="presOf" srcId="{36E72C87-B417-4D57-84F7-D599EC5601A1}" destId="{A7198348-16F1-48B8-B8F9-E57476ABF2A5}" srcOrd="0" destOrd="0" presId="urn:microsoft.com/office/officeart/2005/8/layout/hierarchy1"/>
    <dgm:cxn modelId="{E187C47F-936C-424E-BAD4-FC0F26F20D5A}" srcId="{E2A9B698-4986-403B-95B6-38C6200CF585}" destId="{16AC91F0-BE48-45F4-9632-1212EE4C81C6}" srcOrd="0" destOrd="0" parTransId="{67F417C4-1244-4E99-A4C6-FFA4BEAA1FED}" sibTransId="{61F615F0-6CD6-4ED0-A92F-D5D9E5AB2C7A}"/>
    <dgm:cxn modelId="{7C125290-B567-4907-A2C9-080953E08E55}" type="presOf" srcId="{7A49B5F4-DA93-4732-87AE-F4CC29A3EE9D}" destId="{CF1FAE25-1369-41E5-AFD2-D0A44CB403F5}" srcOrd="0" destOrd="0" presId="urn:microsoft.com/office/officeart/2005/8/layout/hierarchy1"/>
    <dgm:cxn modelId="{D1FDD4EC-CB26-4C5E-9758-393E601E7E5E}" type="presOf" srcId="{B555D40C-DD1B-40E5-9EDB-F13F47C411DA}" destId="{9C7B593A-6F60-48DB-BB4E-E37657F38B52}" srcOrd="0" destOrd="0" presId="urn:microsoft.com/office/officeart/2005/8/layout/hierarchy1"/>
    <dgm:cxn modelId="{994340B8-307A-4E18-B558-CDF0AEC6FB42}" type="presOf" srcId="{682D0EE5-B8CD-4BA1-9A3B-F1E73AF90220}" destId="{2B668E21-4CC3-44F5-917E-5E44D7C618B9}" srcOrd="0" destOrd="0" presId="urn:microsoft.com/office/officeart/2005/8/layout/hierarchy1"/>
    <dgm:cxn modelId="{4653DD9E-17D2-4CB5-9740-69EC3B1F080F}" type="presOf" srcId="{F5E83D52-30B5-4D90-87CE-C15899CCF9A0}" destId="{789CFF67-195A-45F1-B29F-70DBFB134CF4}" srcOrd="0" destOrd="0" presId="urn:microsoft.com/office/officeart/2005/8/layout/hierarchy1"/>
    <dgm:cxn modelId="{DAE7ADA6-9678-4B56-AABC-4EBFCDC13204}" type="presOf" srcId="{5831CEF2-3080-42FD-855A-1FAD458E4E7C}" destId="{ABEEFAE8-CD1A-43D6-9320-313063EA9F0B}" srcOrd="0" destOrd="0" presId="urn:microsoft.com/office/officeart/2005/8/layout/hierarchy1"/>
    <dgm:cxn modelId="{AEC727C3-0677-4A57-90C9-BC9EDEA4C97F}" srcId="{54E516B4-04EA-4E9D-8494-D1330FEF46A4}" destId="{F5E83D52-30B5-4D90-87CE-C15899CCF9A0}" srcOrd="0" destOrd="0" parTransId="{6929A1F8-EAC5-4213-8C96-29C21D61452D}" sibTransId="{AE772164-DC24-4F06-9BA9-0D7C42E73A54}"/>
    <dgm:cxn modelId="{3BADC122-E4CA-4B37-B4DD-C7CD1EE32F7D}" type="presOf" srcId="{54BB793B-8676-44E6-B397-0842CB34FDB6}" destId="{7A414E16-0DDE-4B39-A880-2252A7BA6D57}" srcOrd="0" destOrd="0" presId="urn:microsoft.com/office/officeart/2005/8/layout/hierarchy1"/>
    <dgm:cxn modelId="{DE29526E-FFE8-47EB-898F-B5159DA9D909}" srcId="{16AC91F0-BE48-45F4-9632-1212EE4C81C6}" destId="{54E516B4-04EA-4E9D-8494-D1330FEF46A4}" srcOrd="2" destOrd="0" parTransId="{8EA5F9D1-7543-46FE-89DF-66AFEACE3B3C}" sibTransId="{6FB8E40A-BC14-4313-9E1B-AEC3749EE976}"/>
    <dgm:cxn modelId="{1FC2D76D-B13E-4F8D-9A3B-7F641E0175F5}" type="presOf" srcId="{FFD494C7-B442-4D59-894E-4549CBCD3704}" destId="{1A361173-8934-4116-85E9-71F437FFB6F0}" srcOrd="0" destOrd="0" presId="urn:microsoft.com/office/officeart/2005/8/layout/hierarchy1"/>
    <dgm:cxn modelId="{9561D249-E3CE-4768-AF52-831BC351E61F}" srcId="{54E516B4-04EA-4E9D-8494-D1330FEF46A4}" destId="{DD22D4FE-7E46-4281-972C-9E24F323150C}" srcOrd="4" destOrd="0" parTransId="{40F6C56E-1720-4580-8153-068F756448FE}" sibTransId="{ADCE9738-417A-408B-A10F-A5039E7BEE5A}"/>
    <dgm:cxn modelId="{F16D0D2B-76DB-453F-8909-65395DECD290}" srcId="{16AC91F0-BE48-45F4-9632-1212EE4C81C6}" destId="{5831CEF2-3080-42FD-855A-1FAD458E4E7C}" srcOrd="1" destOrd="0" parTransId="{682D0EE5-B8CD-4BA1-9A3B-F1E73AF90220}" sibTransId="{4F69D64E-D6B7-48D0-8CBE-F220E7BDA4DC}"/>
    <dgm:cxn modelId="{17FC8B76-4E18-4381-B44D-AF25F8266437}" type="presOf" srcId="{8EA5F9D1-7543-46FE-89DF-66AFEACE3B3C}" destId="{2C5C82CC-2B8B-4233-9858-952EE9D64A1B}" srcOrd="0" destOrd="0" presId="urn:microsoft.com/office/officeart/2005/8/layout/hierarchy1"/>
    <dgm:cxn modelId="{9FF52396-E716-40E0-AF94-91619869F068}" type="presOf" srcId="{E2A9B698-4986-403B-95B6-38C6200CF585}" destId="{92AB0CE4-CAD6-4960-A8CC-9BC69203643D}" srcOrd="0" destOrd="0" presId="urn:microsoft.com/office/officeart/2005/8/layout/hierarchy1"/>
    <dgm:cxn modelId="{B7A0A8B3-3635-4E07-B9B1-F699D11769BF}" type="presOf" srcId="{40F6C56E-1720-4580-8153-068F756448FE}" destId="{7C83B993-661B-4BC1-A854-2E1EF190C73E}" srcOrd="0" destOrd="0" presId="urn:microsoft.com/office/officeart/2005/8/layout/hierarchy1"/>
    <dgm:cxn modelId="{4DA2E104-CE8A-4115-A842-03BB1EE0A64D}" type="presOf" srcId="{6929A1F8-EAC5-4213-8C96-29C21D61452D}" destId="{B43C69EA-4CF5-4776-81EA-57105EBCBBD7}" srcOrd="0" destOrd="0" presId="urn:microsoft.com/office/officeart/2005/8/layout/hierarchy1"/>
    <dgm:cxn modelId="{2BB9FD5E-4946-4147-85FC-D73284B578B8}" srcId="{54E516B4-04EA-4E9D-8494-D1330FEF46A4}" destId="{22753544-DB72-487B-899F-486B75E6C180}" srcOrd="1" destOrd="0" parTransId="{36E72C87-B417-4D57-84F7-D599EC5601A1}" sibTransId="{F9E9EE2A-E5EB-46E2-8580-11A6BA79AAA2}"/>
    <dgm:cxn modelId="{FF8DBA98-FCDC-4643-982D-4CB6CB7C0389}" type="presOf" srcId="{16AC91F0-BE48-45F4-9632-1212EE4C81C6}" destId="{41C6593E-33E2-419C-8FB8-D93DB28804B0}" srcOrd="0" destOrd="0" presId="urn:microsoft.com/office/officeart/2005/8/layout/hierarchy1"/>
    <dgm:cxn modelId="{C1AD6A54-E3A1-4026-A73E-3A5FFAEFFB17}" srcId="{54E516B4-04EA-4E9D-8494-D1330FEF46A4}" destId="{D7950F1F-0217-481B-92E6-7C946F751947}" srcOrd="2" destOrd="0" parTransId="{7A49B5F4-DA93-4732-87AE-F4CC29A3EE9D}" sibTransId="{95C8EAF6-986C-48AE-A12F-236E11FAC30E}"/>
    <dgm:cxn modelId="{66EBAA66-B70B-48A5-ADEA-9A21F361FEF7}" type="presOf" srcId="{D7950F1F-0217-481B-92E6-7C946F751947}" destId="{009F95E2-A3EB-4BBE-AF5C-DC29DDCB3C58}" srcOrd="0" destOrd="0" presId="urn:microsoft.com/office/officeart/2005/8/layout/hierarchy1"/>
    <dgm:cxn modelId="{783A6118-6C88-4063-8F6D-E31E89E80747}" srcId="{54E516B4-04EA-4E9D-8494-D1330FEF46A4}" destId="{B555D40C-DD1B-40E5-9EDB-F13F47C411DA}" srcOrd="3" destOrd="0" parTransId="{B95FE813-A224-4F34-9CBB-324564435BD5}" sibTransId="{AB5302D3-EECF-4E69-9BEA-9014150F27AE}"/>
    <dgm:cxn modelId="{F6FB75C0-6A49-4776-9EE7-4800BF0B66BB}" type="presOf" srcId="{22753544-DB72-487B-899F-486B75E6C180}" destId="{2533637C-67E6-47C3-87F0-37C7CDCF9379}" srcOrd="0" destOrd="0" presId="urn:microsoft.com/office/officeart/2005/8/layout/hierarchy1"/>
    <dgm:cxn modelId="{4B59E926-4FC3-426C-8DC5-90E256F4D37E}" type="presOf" srcId="{DD22D4FE-7E46-4281-972C-9E24F323150C}" destId="{1D88E55D-64A0-4B64-9C56-F226CEC85F08}" srcOrd="0" destOrd="0" presId="urn:microsoft.com/office/officeart/2005/8/layout/hierarchy1"/>
    <dgm:cxn modelId="{80E69C8A-5E7F-4F3A-A5BD-6461D829DF88}" type="presOf" srcId="{B95FE813-A224-4F34-9CBB-324564435BD5}" destId="{E388FE01-0A62-4DEF-B964-09D502327838}" srcOrd="0" destOrd="0" presId="urn:microsoft.com/office/officeart/2005/8/layout/hierarchy1"/>
    <dgm:cxn modelId="{8A900600-7B42-4048-877E-E6BF780D329D}" type="presParOf" srcId="{92AB0CE4-CAD6-4960-A8CC-9BC69203643D}" destId="{5E2875D7-D186-407B-9DAE-C1795157F7D9}" srcOrd="0" destOrd="0" presId="urn:microsoft.com/office/officeart/2005/8/layout/hierarchy1"/>
    <dgm:cxn modelId="{96A354F3-D5C3-405A-8CC4-A858DDD0718D}" type="presParOf" srcId="{5E2875D7-D186-407B-9DAE-C1795157F7D9}" destId="{D32E1332-7434-4031-87B6-B70F0E10C355}" srcOrd="0" destOrd="0" presId="urn:microsoft.com/office/officeart/2005/8/layout/hierarchy1"/>
    <dgm:cxn modelId="{3AC7B0DD-9187-43CE-ADAC-0360BADB9154}" type="presParOf" srcId="{D32E1332-7434-4031-87B6-B70F0E10C355}" destId="{209E9CFF-73D8-4B76-BA54-45393EA990A4}" srcOrd="0" destOrd="0" presId="urn:microsoft.com/office/officeart/2005/8/layout/hierarchy1"/>
    <dgm:cxn modelId="{509273AE-E3B2-4FFD-9EE0-754691593B8E}" type="presParOf" srcId="{D32E1332-7434-4031-87B6-B70F0E10C355}" destId="{41C6593E-33E2-419C-8FB8-D93DB28804B0}" srcOrd="1" destOrd="0" presId="urn:microsoft.com/office/officeart/2005/8/layout/hierarchy1"/>
    <dgm:cxn modelId="{FEE2BA2D-E085-4441-917B-C51284B61A7B}" type="presParOf" srcId="{5E2875D7-D186-407B-9DAE-C1795157F7D9}" destId="{FF6508B0-0384-440E-8F87-3B825629B667}" srcOrd="1" destOrd="0" presId="urn:microsoft.com/office/officeart/2005/8/layout/hierarchy1"/>
    <dgm:cxn modelId="{2012F02B-A736-42CC-8934-F68C70C000B6}" type="presParOf" srcId="{FF6508B0-0384-440E-8F87-3B825629B667}" destId="{1A361173-8934-4116-85E9-71F437FFB6F0}" srcOrd="0" destOrd="0" presId="urn:microsoft.com/office/officeart/2005/8/layout/hierarchy1"/>
    <dgm:cxn modelId="{DBB014DF-B9FC-43F1-8656-DAF00CCCC68C}" type="presParOf" srcId="{FF6508B0-0384-440E-8F87-3B825629B667}" destId="{7CDBD9DF-A878-4FC1-8E3C-A5BC472ACF72}" srcOrd="1" destOrd="0" presId="urn:microsoft.com/office/officeart/2005/8/layout/hierarchy1"/>
    <dgm:cxn modelId="{1A49EC34-453F-4873-BA4E-AD1406FBF01A}" type="presParOf" srcId="{7CDBD9DF-A878-4FC1-8E3C-A5BC472ACF72}" destId="{1302C7AE-B7AD-44F4-ABCF-0EC56E751BEF}" srcOrd="0" destOrd="0" presId="urn:microsoft.com/office/officeart/2005/8/layout/hierarchy1"/>
    <dgm:cxn modelId="{2D88054A-C3E6-4E3C-BE3D-BE382545467A}" type="presParOf" srcId="{1302C7AE-B7AD-44F4-ABCF-0EC56E751BEF}" destId="{5C13B030-7CD3-4602-B464-4FD292F14A1C}" srcOrd="0" destOrd="0" presId="urn:microsoft.com/office/officeart/2005/8/layout/hierarchy1"/>
    <dgm:cxn modelId="{C3AC1869-80D5-4901-A72E-56500F9F2096}" type="presParOf" srcId="{1302C7AE-B7AD-44F4-ABCF-0EC56E751BEF}" destId="{7A414E16-0DDE-4B39-A880-2252A7BA6D57}" srcOrd="1" destOrd="0" presId="urn:microsoft.com/office/officeart/2005/8/layout/hierarchy1"/>
    <dgm:cxn modelId="{79E45F76-F432-4F63-AB99-DFDF74248EB1}" type="presParOf" srcId="{7CDBD9DF-A878-4FC1-8E3C-A5BC472ACF72}" destId="{CD227025-787A-4632-B564-EBE7CAEE4203}" srcOrd="1" destOrd="0" presId="urn:microsoft.com/office/officeart/2005/8/layout/hierarchy1"/>
    <dgm:cxn modelId="{4B01AC5C-5DD8-4A16-817E-109BE81473CF}" type="presParOf" srcId="{FF6508B0-0384-440E-8F87-3B825629B667}" destId="{2B668E21-4CC3-44F5-917E-5E44D7C618B9}" srcOrd="2" destOrd="0" presId="urn:microsoft.com/office/officeart/2005/8/layout/hierarchy1"/>
    <dgm:cxn modelId="{B52B5CE6-8757-4C3D-BA0F-681B15C47ACB}" type="presParOf" srcId="{FF6508B0-0384-440E-8F87-3B825629B667}" destId="{4F594D5F-85B4-493A-85C1-B9E31217C479}" srcOrd="3" destOrd="0" presId="urn:microsoft.com/office/officeart/2005/8/layout/hierarchy1"/>
    <dgm:cxn modelId="{AECE0843-6249-4F08-8A19-505D5B265376}" type="presParOf" srcId="{4F594D5F-85B4-493A-85C1-B9E31217C479}" destId="{0677991F-CBE9-4F01-973E-5FACBB4694F2}" srcOrd="0" destOrd="0" presId="urn:microsoft.com/office/officeart/2005/8/layout/hierarchy1"/>
    <dgm:cxn modelId="{417440DA-0A4F-42E3-8795-8A634A933EAA}" type="presParOf" srcId="{0677991F-CBE9-4F01-973E-5FACBB4694F2}" destId="{C288E10A-CA35-4CEA-A3AE-1503A666C865}" srcOrd="0" destOrd="0" presId="urn:microsoft.com/office/officeart/2005/8/layout/hierarchy1"/>
    <dgm:cxn modelId="{5DA03DC8-18CD-47FA-BC45-DF782E550DBB}" type="presParOf" srcId="{0677991F-CBE9-4F01-973E-5FACBB4694F2}" destId="{ABEEFAE8-CD1A-43D6-9320-313063EA9F0B}" srcOrd="1" destOrd="0" presId="urn:microsoft.com/office/officeart/2005/8/layout/hierarchy1"/>
    <dgm:cxn modelId="{A42D223F-5EA8-4ED3-847A-CEBC526EFFA9}" type="presParOf" srcId="{4F594D5F-85B4-493A-85C1-B9E31217C479}" destId="{AAB7875B-1402-4E4F-96FD-405CFA3EA7FC}" srcOrd="1" destOrd="0" presId="urn:microsoft.com/office/officeart/2005/8/layout/hierarchy1"/>
    <dgm:cxn modelId="{5FD33404-1B50-4DAC-B202-D4CAF4A4A07A}" type="presParOf" srcId="{FF6508B0-0384-440E-8F87-3B825629B667}" destId="{2C5C82CC-2B8B-4233-9858-952EE9D64A1B}" srcOrd="4" destOrd="0" presId="urn:microsoft.com/office/officeart/2005/8/layout/hierarchy1"/>
    <dgm:cxn modelId="{A5153521-4F32-4C3B-B318-E7D3EE6E343C}" type="presParOf" srcId="{FF6508B0-0384-440E-8F87-3B825629B667}" destId="{93B6E00F-6862-484E-AC85-F942FBF4B5C7}" srcOrd="5" destOrd="0" presId="urn:microsoft.com/office/officeart/2005/8/layout/hierarchy1"/>
    <dgm:cxn modelId="{55A90F4C-215D-4C42-A6C3-689EC30617B3}" type="presParOf" srcId="{93B6E00F-6862-484E-AC85-F942FBF4B5C7}" destId="{49B33D84-E2EF-4A57-878F-AC955A136900}" srcOrd="0" destOrd="0" presId="urn:microsoft.com/office/officeart/2005/8/layout/hierarchy1"/>
    <dgm:cxn modelId="{1845F1F0-7765-4653-8016-D110B4F624DD}" type="presParOf" srcId="{49B33D84-E2EF-4A57-878F-AC955A136900}" destId="{1FF8B299-8194-4034-9BA7-B312CF0EF009}" srcOrd="0" destOrd="0" presId="urn:microsoft.com/office/officeart/2005/8/layout/hierarchy1"/>
    <dgm:cxn modelId="{066279C8-FE03-44F5-A7CC-18CCBF00C80A}" type="presParOf" srcId="{49B33D84-E2EF-4A57-878F-AC955A136900}" destId="{00A2D798-19A0-4946-BDDC-FEB64E53D289}" srcOrd="1" destOrd="0" presId="urn:microsoft.com/office/officeart/2005/8/layout/hierarchy1"/>
    <dgm:cxn modelId="{429363FC-F6D4-427E-84F5-79D1DE2E7704}" type="presParOf" srcId="{93B6E00F-6862-484E-AC85-F942FBF4B5C7}" destId="{9B83DBDC-B9BA-4644-860E-338DB4FDF410}" srcOrd="1" destOrd="0" presId="urn:microsoft.com/office/officeart/2005/8/layout/hierarchy1"/>
    <dgm:cxn modelId="{A0EC71B5-608B-447A-9249-6AE19C1A0FD2}" type="presParOf" srcId="{9B83DBDC-B9BA-4644-860E-338DB4FDF410}" destId="{B43C69EA-4CF5-4776-81EA-57105EBCBBD7}" srcOrd="0" destOrd="0" presId="urn:microsoft.com/office/officeart/2005/8/layout/hierarchy1"/>
    <dgm:cxn modelId="{23BEBD63-3F07-4C7D-B884-F3EB39BF6823}" type="presParOf" srcId="{9B83DBDC-B9BA-4644-860E-338DB4FDF410}" destId="{2C942B07-BA7A-4A19-9CE3-2075933BFAAB}" srcOrd="1" destOrd="0" presId="urn:microsoft.com/office/officeart/2005/8/layout/hierarchy1"/>
    <dgm:cxn modelId="{DDB8B44F-4F14-4323-AD78-A1A7AE04F58C}" type="presParOf" srcId="{2C942B07-BA7A-4A19-9CE3-2075933BFAAB}" destId="{BBD27106-DEB5-43E7-85E0-5E6B74D3EFA0}" srcOrd="0" destOrd="0" presId="urn:microsoft.com/office/officeart/2005/8/layout/hierarchy1"/>
    <dgm:cxn modelId="{0771481B-AB53-4726-9631-168301ED82B8}" type="presParOf" srcId="{BBD27106-DEB5-43E7-85E0-5E6B74D3EFA0}" destId="{7CFF82C9-8F18-469C-8700-C16E53591575}" srcOrd="0" destOrd="0" presId="urn:microsoft.com/office/officeart/2005/8/layout/hierarchy1"/>
    <dgm:cxn modelId="{75979284-9745-45EE-B054-3BE3DAC34F78}" type="presParOf" srcId="{BBD27106-DEB5-43E7-85E0-5E6B74D3EFA0}" destId="{789CFF67-195A-45F1-B29F-70DBFB134CF4}" srcOrd="1" destOrd="0" presId="urn:microsoft.com/office/officeart/2005/8/layout/hierarchy1"/>
    <dgm:cxn modelId="{56543E02-D970-46EF-AB6B-35C2B3CCB687}" type="presParOf" srcId="{2C942B07-BA7A-4A19-9CE3-2075933BFAAB}" destId="{FF6B8DE4-1DAC-4AA6-A8F2-BB2180527F5B}" srcOrd="1" destOrd="0" presId="urn:microsoft.com/office/officeart/2005/8/layout/hierarchy1"/>
    <dgm:cxn modelId="{54D9DB92-AA63-4884-AAF7-F36FB5310FA0}" type="presParOf" srcId="{9B83DBDC-B9BA-4644-860E-338DB4FDF410}" destId="{A7198348-16F1-48B8-B8F9-E57476ABF2A5}" srcOrd="2" destOrd="0" presId="urn:microsoft.com/office/officeart/2005/8/layout/hierarchy1"/>
    <dgm:cxn modelId="{FAAB3F6D-B90E-41EA-ABC8-5A3717324162}" type="presParOf" srcId="{9B83DBDC-B9BA-4644-860E-338DB4FDF410}" destId="{AA137EC3-EA28-43D3-8174-BC6BBAD94997}" srcOrd="3" destOrd="0" presId="urn:microsoft.com/office/officeart/2005/8/layout/hierarchy1"/>
    <dgm:cxn modelId="{7F719FEC-CC8F-410C-86A9-4F3723C68714}" type="presParOf" srcId="{AA137EC3-EA28-43D3-8174-BC6BBAD94997}" destId="{CAEB9C48-4923-462C-9DAE-4597B55A5719}" srcOrd="0" destOrd="0" presId="urn:microsoft.com/office/officeart/2005/8/layout/hierarchy1"/>
    <dgm:cxn modelId="{AB9A596B-01C1-42A0-A1D4-C9D3947CD031}" type="presParOf" srcId="{CAEB9C48-4923-462C-9DAE-4597B55A5719}" destId="{A8FA9C05-A27B-471D-B0AE-00941F2B1909}" srcOrd="0" destOrd="0" presId="urn:microsoft.com/office/officeart/2005/8/layout/hierarchy1"/>
    <dgm:cxn modelId="{9CCE2EFE-26EF-4459-B562-5E2DED9151AA}" type="presParOf" srcId="{CAEB9C48-4923-462C-9DAE-4597B55A5719}" destId="{2533637C-67E6-47C3-87F0-37C7CDCF9379}" srcOrd="1" destOrd="0" presId="urn:microsoft.com/office/officeart/2005/8/layout/hierarchy1"/>
    <dgm:cxn modelId="{A2119802-60F7-4C72-B22A-D354DFB708EC}" type="presParOf" srcId="{AA137EC3-EA28-43D3-8174-BC6BBAD94997}" destId="{8CCE8631-320A-40FB-8723-B08ABBFD94C8}" srcOrd="1" destOrd="0" presId="urn:microsoft.com/office/officeart/2005/8/layout/hierarchy1"/>
    <dgm:cxn modelId="{BBCA4B00-14AD-4EE1-9EEC-EC08F1941955}" type="presParOf" srcId="{9B83DBDC-B9BA-4644-860E-338DB4FDF410}" destId="{CF1FAE25-1369-41E5-AFD2-D0A44CB403F5}" srcOrd="4" destOrd="0" presId="urn:microsoft.com/office/officeart/2005/8/layout/hierarchy1"/>
    <dgm:cxn modelId="{E18973F5-C617-4327-BC8E-ACE4EE7B241E}" type="presParOf" srcId="{9B83DBDC-B9BA-4644-860E-338DB4FDF410}" destId="{BBB6ADD1-DAB7-40EF-89E4-6135AE376E13}" srcOrd="5" destOrd="0" presId="urn:microsoft.com/office/officeart/2005/8/layout/hierarchy1"/>
    <dgm:cxn modelId="{6E2454A7-6A2E-404F-8C87-4E721000177A}" type="presParOf" srcId="{BBB6ADD1-DAB7-40EF-89E4-6135AE376E13}" destId="{EF30AD44-051F-4A0E-A71D-E522AF81E723}" srcOrd="0" destOrd="0" presId="urn:microsoft.com/office/officeart/2005/8/layout/hierarchy1"/>
    <dgm:cxn modelId="{870939B3-4556-46B4-AFA5-254E662E4F93}" type="presParOf" srcId="{EF30AD44-051F-4A0E-A71D-E522AF81E723}" destId="{34D60827-8793-4799-8A48-39A68D4278E5}" srcOrd="0" destOrd="0" presId="urn:microsoft.com/office/officeart/2005/8/layout/hierarchy1"/>
    <dgm:cxn modelId="{11189EAD-FA3F-4FB9-83ED-9F5211E3DE62}" type="presParOf" srcId="{EF30AD44-051F-4A0E-A71D-E522AF81E723}" destId="{009F95E2-A3EB-4BBE-AF5C-DC29DDCB3C58}" srcOrd="1" destOrd="0" presId="urn:microsoft.com/office/officeart/2005/8/layout/hierarchy1"/>
    <dgm:cxn modelId="{167BD4A9-05A1-4964-A0BA-59CB2998D51D}" type="presParOf" srcId="{BBB6ADD1-DAB7-40EF-89E4-6135AE376E13}" destId="{50E0DF60-16CB-4ACC-9613-C296D782FEA2}" srcOrd="1" destOrd="0" presId="urn:microsoft.com/office/officeart/2005/8/layout/hierarchy1"/>
    <dgm:cxn modelId="{70503C51-8493-460F-840A-401D740A24E6}" type="presParOf" srcId="{9B83DBDC-B9BA-4644-860E-338DB4FDF410}" destId="{E388FE01-0A62-4DEF-B964-09D502327838}" srcOrd="6" destOrd="0" presId="urn:microsoft.com/office/officeart/2005/8/layout/hierarchy1"/>
    <dgm:cxn modelId="{BFFEC126-7382-446E-BC12-D3956B9F1D4D}" type="presParOf" srcId="{9B83DBDC-B9BA-4644-860E-338DB4FDF410}" destId="{A80B7BFC-B034-43CB-B643-CECB5EB43D59}" srcOrd="7" destOrd="0" presId="urn:microsoft.com/office/officeart/2005/8/layout/hierarchy1"/>
    <dgm:cxn modelId="{7F4F8943-D638-4A2E-948F-67CDAA2E85D8}" type="presParOf" srcId="{A80B7BFC-B034-43CB-B643-CECB5EB43D59}" destId="{0D8128E3-EC9F-454B-AE1A-E1169EFD2B15}" srcOrd="0" destOrd="0" presId="urn:microsoft.com/office/officeart/2005/8/layout/hierarchy1"/>
    <dgm:cxn modelId="{19A93853-5D8D-4D86-B4E6-F4AD41CABB0C}" type="presParOf" srcId="{0D8128E3-EC9F-454B-AE1A-E1169EFD2B15}" destId="{5DFF2923-23C8-41E9-8E6F-8C987C10E46D}" srcOrd="0" destOrd="0" presId="urn:microsoft.com/office/officeart/2005/8/layout/hierarchy1"/>
    <dgm:cxn modelId="{D92C63B0-F162-4B17-A1F1-DCA2D9B33BF3}" type="presParOf" srcId="{0D8128E3-EC9F-454B-AE1A-E1169EFD2B15}" destId="{9C7B593A-6F60-48DB-BB4E-E37657F38B52}" srcOrd="1" destOrd="0" presId="urn:microsoft.com/office/officeart/2005/8/layout/hierarchy1"/>
    <dgm:cxn modelId="{6F7FFDCE-3DCA-4E85-8757-CC1457B65BCE}" type="presParOf" srcId="{A80B7BFC-B034-43CB-B643-CECB5EB43D59}" destId="{DBC37D39-D044-441F-8394-C60382F9598E}" srcOrd="1" destOrd="0" presId="urn:microsoft.com/office/officeart/2005/8/layout/hierarchy1"/>
    <dgm:cxn modelId="{0EC1CAA0-347F-419D-842D-3447A18F0F41}" type="presParOf" srcId="{9B83DBDC-B9BA-4644-860E-338DB4FDF410}" destId="{7C83B993-661B-4BC1-A854-2E1EF190C73E}" srcOrd="8" destOrd="0" presId="urn:microsoft.com/office/officeart/2005/8/layout/hierarchy1"/>
    <dgm:cxn modelId="{F30B1A52-C628-4328-9338-737E923D8793}" type="presParOf" srcId="{9B83DBDC-B9BA-4644-860E-338DB4FDF410}" destId="{FB5B06B2-1D10-42A3-800A-2C106DF34868}" srcOrd="9" destOrd="0" presId="urn:microsoft.com/office/officeart/2005/8/layout/hierarchy1"/>
    <dgm:cxn modelId="{A74851B2-C729-4B47-A1C7-D26484743A4C}" type="presParOf" srcId="{FB5B06B2-1D10-42A3-800A-2C106DF34868}" destId="{8021DC7B-AA58-46E7-B357-9CB1543D8EB0}" srcOrd="0" destOrd="0" presId="urn:microsoft.com/office/officeart/2005/8/layout/hierarchy1"/>
    <dgm:cxn modelId="{0BD4DFE8-8C53-4A7B-B2FB-6E85B6328E61}" type="presParOf" srcId="{8021DC7B-AA58-46E7-B357-9CB1543D8EB0}" destId="{CAFB2D7C-F74D-4BFC-9879-335FED20EFE0}" srcOrd="0" destOrd="0" presId="urn:microsoft.com/office/officeart/2005/8/layout/hierarchy1"/>
    <dgm:cxn modelId="{B462EDFC-DE83-4459-A903-8BC01E9188AB}" type="presParOf" srcId="{8021DC7B-AA58-46E7-B357-9CB1543D8EB0}" destId="{1D88E55D-64A0-4B64-9C56-F226CEC85F08}" srcOrd="1" destOrd="0" presId="urn:microsoft.com/office/officeart/2005/8/layout/hierarchy1"/>
    <dgm:cxn modelId="{B00036D8-9FFC-4A29-8D78-9B2E8BD025DC}" type="presParOf" srcId="{FB5B06B2-1D10-42A3-800A-2C106DF34868}" destId="{7DBF335A-6CF1-46FF-A1F7-87F497F08C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EB74A0-CFAC-49DD-9DB8-F322715DABCA}" type="doc">
      <dgm:prSet loTypeId="urn:microsoft.com/office/officeart/2008/layout/VerticalCurvedList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BCED54CE-1D51-44B5-9915-0B9959E2530A}">
      <dgm:prSet custT="1"/>
      <dgm:spPr/>
      <dgm:t>
        <a:bodyPr/>
        <a:lstStyle/>
        <a:p>
          <a:pPr algn="l" rtl="0"/>
          <a:r>
            <a:rPr lang="es-MX" sz="2000" b="1" dirty="0">
              <a:latin typeface="Arial Narrow" panose="020B0606020202030204" pitchFamily="34" charset="0"/>
            </a:rPr>
            <a:t>Datos personales</a:t>
          </a:r>
        </a:p>
        <a:p>
          <a:pPr algn="just" rtl="0"/>
          <a:r>
            <a:rPr lang="es-MX" sz="2000" dirty="0">
              <a:latin typeface="Arial Narrow" panose="020B0606020202030204" pitchFamily="34" charset="0"/>
            </a:rPr>
            <a:t>Toda aquella información concerniente a una persona física </a:t>
          </a:r>
          <a:r>
            <a:rPr lang="es-MX" sz="2000" b="1" u="sng" dirty="0">
              <a:latin typeface="Arial Narrow" panose="020B0606020202030204" pitchFamily="34" charset="0"/>
            </a:rPr>
            <a:t>IDENTIFICADA</a:t>
          </a:r>
          <a:r>
            <a:rPr lang="es-MX" sz="2000" u="sng" dirty="0">
              <a:latin typeface="Arial Narrow" panose="020B0606020202030204" pitchFamily="34" charset="0"/>
            </a:rPr>
            <a:t> </a:t>
          </a:r>
          <a:r>
            <a:rPr lang="es-MX" sz="2000" dirty="0">
              <a:latin typeface="Arial Narrow" panose="020B0606020202030204" pitchFamily="34" charset="0"/>
            </a:rPr>
            <a:t>e </a:t>
          </a:r>
          <a:r>
            <a:rPr lang="es-MX" sz="2000" b="1" u="sng" dirty="0">
              <a:latin typeface="Arial Narrow" panose="020B0606020202030204" pitchFamily="34" charset="0"/>
            </a:rPr>
            <a:t>IDENTIFICABLE</a:t>
          </a:r>
        </a:p>
        <a:p>
          <a:pPr algn="just" rtl="0"/>
          <a:r>
            <a:rPr lang="es-MX" sz="2000" dirty="0">
              <a:latin typeface="Arial Narrow" panose="020B0606020202030204" pitchFamily="34" charset="0"/>
            </a:rPr>
            <a:t>Se considera identificable cuando su identidad puede determinarse directa o indirectamente a través de cualquier información</a:t>
          </a:r>
        </a:p>
      </dgm:t>
    </dgm:pt>
    <dgm:pt modelId="{A0E3B6FF-6C65-4FB0-8181-EE295B11181D}" type="parTrans" cxnId="{0716EC6E-9462-4929-9F77-604C2C833B00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A0BA4E9A-C87B-4540-B1E6-7C00214647E0}" type="sibTrans" cxnId="{0716EC6E-9462-4929-9F77-604C2C833B00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DF4F2128-0428-4876-88A5-44B697FD30D3}">
      <dgm:prSet custT="1"/>
      <dgm:spPr/>
      <dgm:t>
        <a:bodyPr/>
        <a:lstStyle/>
        <a:p>
          <a:pPr algn="l" rtl="0"/>
          <a:r>
            <a:rPr lang="es-MX" sz="2000" b="1" dirty="0">
              <a:latin typeface="Arial Narrow" panose="020B0606020202030204" pitchFamily="34" charset="0"/>
            </a:rPr>
            <a:t>Datos personales sensibles</a:t>
          </a:r>
        </a:p>
        <a:p>
          <a:pPr algn="just" rtl="0"/>
          <a:r>
            <a:rPr lang="es-MX" sz="2000" dirty="0">
              <a:latin typeface="Arial Narrow" panose="020B0606020202030204" pitchFamily="34" charset="0"/>
            </a:rPr>
            <a:t>Aquellos que se refieran a </a:t>
          </a:r>
          <a:r>
            <a:rPr lang="es-MX" sz="2000" b="1" u="sng" dirty="0">
              <a:latin typeface="Arial Narrow" panose="020B0606020202030204" pitchFamily="34" charset="0"/>
            </a:rPr>
            <a:t>LA ESFERA MÁS ÍNTIMA DE SU TITULAR</a:t>
          </a:r>
          <a:r>
            <a:rPr lang="es-MX" sz="2000" u="sng" dirty="0">
              <a:latin typeface="Arial Narrow" panose="020B0606020202030204" pitchFamily="34" charset="0"/>
            </a:rPr>
            <a:t>, </a:t>
          </a:r>
          <a:r>
            <a:rPr lang="es-MX" sz="2000" dirty="0">
              <a:latin typeface="Arial Narrow" panose="020B0606020202030204" pitchFamily="34" charset="0"/>
            </a:rPr>
            <a:t>o cuya utilización indebida pueda </a:t>
          </a:r>
          <a:r>
            <a:rPr lang="es-MX" sz="2000" b="1" u="sng" dirty="0">
              <a:latin typeface="Arial Narrow" panose="020B0606020202030204" pitchFamily="34" charset="0"/>
            </a:rPr>
            <a:t>DAR ORIGEN A DISCRIMINACIÓN </a:t>
          </a:r>
          <a:r>
            <a:rPr lang="es-MX" sz="2000" dirty="0">
              <a:latin typeface="Arial Narrow" panose="020B0606020202030204" pitchFamily="34" charset="0"/>
            </a:rPr>
            <a:t>o conlleve un </a:t>
          </a:r>
          <a:r>
            <a:rPr lang="es-MX" sz="2000" b="1" u="sng" dirty="0">
              <a:latin typeface="Arial Narrow" panose="020B0606020202030204" pitchFamily="34" charset="0"/>
            </a:rPr>
            <a:t>RIESGO GRAVE </a:t>
          </a:r>
          <a:r>
            <a:rPr lang="es-MX" sz="2000" dirty="0">
              <a:latin typeface="Arial Narrow" panose="020B0606020202030204" pitchFamily="34" charset="0"/>
            </a:rPr>
            <a:t>para éste </a:t>
          </a:r>
        </a:p>
      </dgm:t>
    </dgm:pt>
    <dgm:pt modelId="{1D1B8C95-9986-4BC1-9001-24A8790E0597}" type="parTrans" cxnId="{8DB4AC20-F84E-4369-9E85-E202DC600F38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46D4C28D-FDBF-4DF9-91BB-FCA634F05229}" type="sibTrans" cxnId="{8DB4AC20-F84E-4369-9E85-E202DC600F38}">
      <dgm:prSet custT="1"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15DEA361-F3CC-41D9-8EC8-214D9A13E5F9}">
      <dgm:prSet custT="1"/>
      <dgm:spPr/>
      <dgm:t>
        <a:bodyPr/>
        <a:lstStyle/>
        <a:p>
          <a:pPr algn="l" rtl="0"/>
          <a:r>
            <a:rPr lang="es-MX" sz="2000" b="1" dirty="0">
              <a:latin typeface="Arial Narrow" panose="020B0606020202030204" pitchFamily="34" charset="0"/>
            </a:rPr>
            <a:t>Tratamiento</a:t>
          </a:r>
        </a:p>
        <a:p>
          <a:pPr algn="just" rtl="0"/>
          <a:r>
            <a:rPr lang="es-MX" sz="2000" dirty="0">
              <a:latin typeface="Arial Narrow" panose="020B0606020202030204" pitchFamily="34" charset="0"/>
            </a:rPr>
            <a:t>Cualquier operación o conjunto de operaciones efectuadas mediante procedimientos manuales o automatizados aplicados a los datos personales, relacionadas con la obtención, uso, registro, organización, conservación, elaboración, utilización, comunicación, difusión, almacenamiento, posesión, acceso, manejo, aprovechamiento, divulgación, transferencia o disposición de datos personales</a:t>
          </a:r>
        </a:p>
      </dgm:t>
    </dgm:pt>
    <dgm:pt modelId="{A363D429-9106-40E4-B456-DEDFBD9FACFA}" type="parTrans" cxnId="{C7DB4CF9-C581-42D6-A83F-DC4720349EBB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B130FE4E-8521-40E7-A6F9-DA399A1B279C}" type="sibTrans" cxnId="{C7DB4CF9-C581-42D6-A83F-DC4720349EBB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268CA948-54D7-4522-A1B7-D45153CB3472}" type="pres">
      <dgm:prSet presAssocID="{BAEB74A0-CFAC-49DD-9DB8-F322715DABC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89C472E2-AAE4-423A-B12A-093C3B211A0A}" type="pres">
      <dgm:prSet presAssocID="{BAEB74A0-CFAC-49DD-9DB8-F322715DABCA}" presName="Name1" presStyleCnt="0"/>
      <dgm:spPr/>
    </dgm:pt>
    <dgm:pt modelId="{7F847934-375E-4559-A830-82E78C116F7C}" type="pres">
      <dgm:prSet presAssocID="{BAEB74A0-CFAC-49DD-9DB8-F322715DABCA}" presName="cycle" presStyleCnt="0"/>
      <dgm:spPr/>
    </dgm:pt>
    <dgm:pt modelId="{DAFB26AC-95B7-47FA-90F3-3B6C030A70CE}" type="pres">
      <dgm:prSet presAssocID="{BAEB74A0-CFAC-49DD-9DB8-F322715DABCA}" presName="srcNode" presStyleLbl="node1" presStyleIdx="0" presStyleCnt="3"/>
      <dgm:spPr/>
    </dgm:pt>
    <dgm:pt modelId="{CA4693C7-3167-462B-8FFF-D99EACB32041}" type="pres">
      <dgm:prSet presAssocID="{BAEB74A0-CFAC-49DD-9DB8-F322715DABCA}" presName="conn" presStyleLbl="parChTrans1D2" presStyleIdx="0" presStyleCnt="1"/>
      <dgm:spPr/>
      <dgm:t>
        <a:bodyPr/>
        <a:lstStyle/>
        <a:p>
          <a:endParaRPr lang="es-MX"/>
        </a:p>
      </dgm:t>
    </dgm:pt>
    <dgm:pt modelId="{37A243F9-FB36-4571-BD82-E6F2E0EA22B5}" type="pres">
      <dgm:prSet presAssocID="{BAEB74A0-CFAC-49DD-9DB8-F322715DABCA}" presName="extraNode" presStyleLbl="node1" presStyleIdx="0" presStyleCnt="3"/>
      <dgm:spPr/>
    </dgm:pt>
    <dgm:pt modelId="{15B38972-5F2F-4A3B-BFB7-D89ED04B2789}" type="pres">
      <dgm:prSet presAssocID="{BAEB74A0-CFAC-49DD-9DB8-F322715DABCA}" presName="dstNode" presStyleLbl="node1" presStyleIdx="0" presStyleCnt="3"/>
      <dgm:spPr/>
    </dgm:pt>
    <dgm:pt modelId="{21F02D17-3F7E-4252-BF08-3024AC4E4D8A}" type="pres">
      <dgm:prSet presAssocID="{BCED54CE-1D51-44B5-9915-0B9959E2530A}" presName="text_1" presStyleLbl="node1" presStyleIdx="0" presStyleCnt="3" custScaleX="94852" custScaleY="11749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D8B4B8-4E8F-4DAC-A1C2-CF29936D46C1}" type="pres">
      <dgm:prSet presAssocID="{BCED54CE-1D51-44B5-9915-0B9959E2530A}" presName="accent_1" presStyleCnt="0"/>
      <dgm:spPr/>
    </dgm:pt>
    <dgm:pt modelId="{6707FEDA-2FE1-40C2-A4D0-835265ACBDEB}" type="pres">
      <dgm:prSet presAssocID="{BCED54CE-1D51-44B5-9915-0B9959E2530A}" presName="accentRepeatNode" presStyleLbl="solidFgAcc1" presStyleIdx="0" presStyleCnt="3"/>
      <dgm:spPr/>
    </dgm:pt>
    <dgm:pt modelId="{9DD74234-904D-40A3-8FCB-F9195542160E}" type="pres">
      <dgm:prSet presAssocID="{DF4F2128-0428-4876-88A5-44B697FD30D3}" presName="text_2" presStyleLbl="node1" presStyleIdx="1" presStyleCnt="3" custScaleX="94852" custScaleY="117494" custLinFactNeighborY="-46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290075-3124-4D31-9809-1531B7F78DAF}" type="pres">
      <dgm:prSet presAssocID="{DF4F2128-0428-4876-88A5-44B697FD30D3}" presName="accent_2" presStyleCnt="0"/>
      <dgm:spPr/>
    </dgm:pt>
    <dgm:pt modelId="{DD1F44A6-74C4-433C-A77E-3ECCF453BF76}" type="pres">
      <dgm:prSet presAssocID="{DF4F2128-0428-4876-88A5-44B697FD30D3}" presName="accentRepeatNode" presStyleLbl="solidFgAcc1" presStyleIdx="1" presStyleCnt="3" custLinFactNeighborX="930" custLinFactNeighborY="-3719"/>
      <dgm:spPr/>
    </dgm:pt>
    <dgm:pt modelId="{877A501E-5B56-4106-A5A8-557CDF96F44F}" type="pres">
      <dgm:prSet presAssocID="{15DEA361-F3CC-41D9-8EC8-214D9A13E5F9}" presName="text_3" presStyleLbl="node1" presStyleIdx="2" presStyleCnt="3" custScaleX="94852" custScaleY="14279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1BCAD1-84BE-43F4-A91B-405E59984BDE}" type="pres">
      <dgm:prSet presAssocID="{15DEA361-F3CC-41D9-8EC8-214D9A13E5F9}" presName="accent_3" presStyleCnt="0"/>
      <dgm:spPr/>
    </dgm:pt>
    <dgm:pt modelId="{2954ACE1-4821-46F5-B3AE-80486952FBCA}" type="pres">
      <dgm:prSet presAssocID="{15DEA361-F3CC-41D9-8EC8-214D9A13E5F9}" presName="accentRepeatNode" presStyleLbl="solidFgAcc1" presStyleIdx="2" presStyleCnt="3"/>
      <dgm:spPr/>
    </dgm:pt>
  </dgm:ptLst>
  <dgm:cxnLst>
    <dgm:cxn modelId="{8DB4AC20-F84E-4369-9E85-E202DC600F38}" srcId="{BAEB74A0-CFAC-49DD-9DB8-F322715DABCA}" destId="{DF4F2128-0428-4876-88A5-44B697FD30D3}" srcOrd="1" destOrd="0" parTransId="{1D1B8C95-9986-4BC1-9001-24A8790E0597}" sibTransId="{46D4C28D-FDBF-4DF9-91BB-FCA634F05229}"/>
    <dgm:cxn modelId="{D55B189A-324C-4514-8B75-B76CD2CC258C}" type="presOf" srcId="{BAEB74A0-CFAC-49DD-9DB8-F322715DABCA}" destId="{268CA948-54D7-4522-A1B7-D45153CB3472}" srcOrd="0" destOrd="0" presId="urn:microsoft.com/office/officeart/2008/layout/VerticalCurvedList"/>
    <dgm:cxn modelId="{C7DB4CF9-C581-42D6-A83F-DC4720349EBB}" srcId="{BAEB74A0-CFAC-49DD-9DB8-F322715DABCA}" destId="{15DEA361-F3CC-41D9-8EC8-214D9A13E5F9}" srcOrd="2" destOrd="0" parTransId="{A363D429-9106-40E4-B456-DEDFBD9FACFA}" sibTransId="{B130FE4E-8521-40E7-A6F9-DA399A1B279C}"/>
    <dgm:cxn modelId="{0716EC6E-9462-4929-9F77-604C2C833B00}" srcId="{BAEB74A0-CFAC-49DD-9DB8-F322715DABCA}" destId="{BCED54CE-1D51-44B5-9915-0B9959E2530A}" srcOrd="0" destOrd="0" parTransId="{A0E3B6FF-6C65-4FB0-8181-EE295B11181D}" sibTransId="{A0BA4E9A-C87B-4540-B1E6-7C00214647E0}"/>
    <dgm:cxn modelId="{DB24D45C-9C5A-4B6A-933D-8E0586B82EBA}" type="presOf" srcId="{A0BA4E9A-C87B-4540-B1E6-7C00214647E0}" destId="{CA4693C7-3167-462B-8FFF-D99EACB32041}" srcOrd="0" destOrd="0" presId="urn:microsoft.com/office/officeart/2008/layout/VerticalCurvedList"/>
    <dgm:cxn modelId="{7F35C13D-3551-4587-A3FF-EA28161F290C}" type="presOf" srcId="{DF4F2128-0428-4876-88A5-44B697FD30D3}" destId="{9DD74234-904D-40A3-8FCB-F9195542160E}" srcOrd="0" destOrd="0" presId="urn:microsoft.com/office/officeart/2008/layout/VerticalCurvedList"/>
    <dgm:cxn modelId="{2DA17027-0C30-4D3C-92BE-DF49FD8FF28D}" type="presOf" srcId="{BCED54CE-1D51-44B5-9915-0B9959E2530A}" destId="{21F02D17-3F7E-4252-BF08-3024AC4E4D8A}" srcOrd="0" destOrd="0" presId="urn:microsoft.com/office/officeart/2008/layout/VerticalCurvedList"/>
    <dgm:cxn modelId="{8F14DDFF-D1FB-4491-BCE1-B0F5E4FDDF5A}" type="presOf" srcId="{15DEA361-F3CC-41D9-8EC8-214D9A13E5F9}" destId="{877A501E-5B56-4106-A5A8-557CDF96F44F}" srcOrd="0" destOrd="0" presId="urn:microsoft.com/office/officeart/2008/layout/VerticalCurvedList"/>
    <dgm:cxn modelId="{C0A5E736-FA56-4E24-B93E-344F41CEC5E9}" type="presParOf" srcId="{268CA948-54D7-4522-A1B7-D45153CB3472}" destId="{89C472E2-AAE4-423A-B12A-093C3B211A0A}" srcOrd="0" destOrd="0" presId="urn:microsoft.com/office/officeart/2008/layout/VerticalCurvedList"/>
    <dgm:cxn modelId="{8F97F902-D079-4248-A651-9FC39D1B36FE}" type="presParOf" srcId="{89C472E2-AAE4-423A-B12A-093C3B211A0A}" destId="{7F847934-375E-4559-A830-82E78C116F7C}" srcOrd="0" destOrd="0" presId="urn:microsoft.com/office/officeart/2008/layout/VerticalCurvedList"/>
    <dgm:cxn modelId="{9049A7D7-7815-44C8-B0AB-82013DA12867}" type="presParOf" srcId="{7F847934-375E-4559-A830-82E78C116F7C}" destId="{DAFB26AC-95B7-47FA-90F3-3B6C030A70CE}" srcOrd="0" destOrd="0" presId="urn:microsoft.com/office/officeart/2008/layout/VerticalCurvedList"/>
    <dgm:cxn modelId="{7FD6D78F-C463-468E-B4D7-4F72CAF5B702}" type="presParOf" srcId="{7F847934-375E-4559-A830-82E78C116F7C}" destId="{CA4693C7-3167-462B-8FFF-D99EACB32041}" srcOrd="1" destOrd="0" presId="urn:microsoft.com/office/officeart/2008/layout/VerticalCurvedList"/>
    <dgm:cxn modelId="{61C91039-DA64-4DFD-AB59-6189B00B6497}" type="presParOf" srcId="{7F847934-375E-4559-A830-82E78C116F7C}" destId="{37A243F9-FB36-4571-BD82-E6F2E0EA22B5}" srcOrd="2" destOrd="0" presId="urn:microsoft.com/office/officeart/2008/layout/VerticalCurvedList"/>
    <dgm:cxn modelId="{383827A9-31CC-4B96-86DB-73DD9C6DB6D8}" type="presParOf" srcId="{7F847934-375E-4559-A830-82E78C116F7C}" destId="{15B38972-5F2F-4A3B-BFB7-D89ED04B2789}" srcOrd="3" destOrd="0" presId="urn:microsoft.com/office/officeart/2008/layout/VerticalCurvedList"/>
    <dgm:cxn modelId="{1131AD1A-F8BD-4BA4-8A03-8932AB764942}" type="presParOf" srcId="{89C472E2-AAE4-423A-B12A-093C3B211A0A}" destId="{21F02D17-3F7E-4252-BF08-3024AC4E4D8A}" srcOrd="1" destOrd="0" presId="urn:microsoft.com/office/officeart/2008/layout/VerticalCurvedList"/>
    <dgm:cxn modelId="{D59F870C-AA04-4114-9328-5D124AD03144}" type="presParOf" srcId="{89C472E2-AAE4-423A-B12A-093C3B211A0A}" destId="{D4D8B4B8-4E8F-4DAC-A1C2-CF29936D46C1}" srcOrd="2" destOrd="0" presId="urn:microsoft.com/office/officeart/2008/layout/VerticalCurvedList"/>
    <dgm:cxn modelId="{FE515F78-CF13-4CD4-B92C-AAEFA17D07C5}" type="presParOf" srcId="{D4D8B4B8-4E8F-4DAC-A1C2-CF29936D46C1}" destId="{6707FEDA-2FE1-40C2-A4D0-835265ACBDEB}" srcOrd="0" destOrd="0" presId="urn:microsoft.com/office/officeart/2008/layout/VerticalCurvedList"/>
    <dgm:cxn modelId="{A248589A-0ECC-4185-95B4-360F3B40D47B}" type="presParOf" srcId="{89C472E2-AAE4-423A-B12A-093C3B211A0A}" destId="{9DD74234-904D-40A3-8FCB-F9195542160E}" srcOrd="3" destOrd="0" presId="urn:microsoft.com/office/officeart/2008/layout/VerticalCurvedList"/>
    <dgm:cxn modelId="{DCE902AE-6C4D-44CB-88F8-645EED5E68B8}" type="presParOf" srcId="{89C472E2-AAE4-423A-B12A-093C3B211A0A}" destId="{0D290075-3124-4D31-9809-1531B7F78DAF}" srcOrd="4" destOrd="0" presId="urn:microsoft.com/office/officeart/2008/layout/VerticalCurvedList"/>
    <dgm:cxn modelId="{AE8CF17F-219C-4FED-921E-8143F9F5F3F9}" type="presParOf" srcId="{0D290075-3124-4D31-9809-1531B7F78DAF}" destId="{DD1F44A6-74C4-433C-A77E-3ECCF453BF76}" srcOrd="0" destOrd="0" presId="urn:microsoft.com/office/officeart/2008/layout/VerticalCurvedList"/>
    <dgm:cxn modelId="{7E1B8231-6D58-4C4E-867D-3F7E54F7AE34}" type="presParOf" srcId="{89C472E2-AAE4-423A-B12A-093C3B211A0A}" destId="{877A501E-5B56-4106-A5A8-557CDF96F44F}" srcOrd="5" destOrd="0" presId="urn:microsoft.com/office/officeart/2008/layout/VerticalCurvedList"/>
    <dgm:cxn modelId="{01D298D2-BFE5-42AA-BE52-699E2CB4C163}" type="presParOf" srcId="{89C472E2-AAE4-423A-B12A-093C3B211A0A}" destId="{6B1BCAD1-84BE-43F4-A91B-405E59984BDE}" srcOrd="6" destOrd="0" presId="urn:microsoft.com/office/officeart/2008/layout/VerticalCurvedList"/>
    <dgm:cxn modelId="{F8484531-6E97-4542-80E8-7EBE6F7C6E17}" type="presParOf" srcId="{6B1BCAD1-84BE-43F4-A91B-405E59984BDE}" destId="{2954ACE1-4821-46F5-B3AE-80486952FBC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A35530D-B49E-40FF-BD7D-6D96CE396CEF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59C60F30-89F1-4FBE-B045-FF01F2580568}">
      <dgm:prSet custT="1"/>
      <dgm:spPr/>
      <dgm:t>
        <a:bodyPr/>
        <a:lstStyle/>
        <a:p>
          <a:pPr algn="ctr"/>
          <a:r>
            <a:rPr lang="es-MX" sz="2800" dirty="0">
              <a:latin typeface="Arial Narrow" panose="020B0606020202030204" pitchFamily="34" charset="0"/>
            </a:rPr>
            <a:t>Tiene el poder de disposición respecto a sus datos personales</a:t>
          </a:r>
          <a:endParaRPr lang="es-ES" sz="2800" dirty="0"/>
        </a:p>
      </dgm:t>
    </dgm:pt>
    <dgm:pt modelId="{A236207D-F814-4E86-90AD-537C82F4F624}" type="parTrans" cxnId="{E43403F0-D5CA-4309-BDEB-538E8CFA30BE}">
      <dgm:prSet/>
      <dgm:spPr/>
      <dgm:t>
        <a:bodyPr/>
        <a:lstStyle/>
        <a:p>
          <a:pPr algn="ctr"/>
          <a:endParaRPr lang="es-ES" sz="2800"/>
        </a:p>
      </dgm:t>
    </dgm:pt>
    <dgm:pt modelId="{C37F6672-7207-47A5-A853-E279CACC571A}" type="sibTrans" cxnId="{E43403F0-D5CA-4309-BDEB-538E8CFA30BE}">
      <dgm:prSet custT="1"/>
      <dgm:spPr/>
      <dgm:t>
        <a:bodyPr/>
        <a:lstStyle/>
        <a:p>
          <a:pPr algn="ctr"/>
          <a:endParaRPr lang="es-ES" sz="2800"/>
        </a:p>
      </dgm:t>
    </dgm:pt>
    <dgm:pt modelId="{7F16E32D-E56A-455F-A9E4-C2285542C8FE}">
      <dgm:prSet custT="1"/>
      <dgm:spPr/>
      <dgm:t>
        <a:bodyPr/>
        <a:lstStyle/>
        <a:p>
          <a:pPr algn="ctr"/>
          <a:r>
            <a:rPr lang="es-MX" sz="2800" dirty="0">
              <a:latin typeface="Arial Narrow" panose="020B0606020202030204" pitchFamily="34" charset="0"/>
            </a:rPr>
            <a:t>Saber ¿Quién? ¿Cómo? y ¿Para qué? se usan sus datos personales</a:t>
          </a:r>
        </a:p>
      </dgm:t>
    </dgm:pt>
    <dgm:pt modelId="{2BAAC203-87FB-4BD2-AC40-F11820574A1C}" type="parTrans" cxnId="{1C977E30-504B-454E-82E0-C3440878D51C}">
      <dgm:prSet/>
      <dgm:spPr/>
      <dgm:t>
        <a:bodyPr/>
        <a:lstStyle/>
        <a:p>
          <a:pPr algn="ctr"/>
          <a:endParaRPr lang="es-ES" sz="2800"/>
        </a:p>
      </dgm:t>
    </dgm:pt>
    <dgm:pt modelId="{635926CB-EF58-42DB-BB8B-F60620CD1724}" type="sibTrans" cxnId="{1C977E30-504B-454E-82E0-C3440878D51C}">
      <dgm:prSet/>
      <dgm:spPr/>
      <dgm:t>
        <a:bodyPr/>
        <a:lstStyle/>
        <a:p>
          <a:pPr algn="ctr"/>
          <a:endParaRPr lang="es-ES" sz="2800"/>
        </a:p>
      </dgm:t>
    </dgm:pt>
    <dgm:pt modelId="{20C32ACA-9F8F-4CD8-A834-B1D18E2E486C}" type="pres">
      <dgm:prSet presAssocID="{CA35530D-B49E-40FF-BD7D-6D96CE396CE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AA8CB4C-9366-4B6E-B758-B543AB73CFF5}" type="pres">
      <dgm:prSet presAssocID="{59C60F30-89F1-4FBE-B045-FF01F258056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3AC929-055A-4223-9EE4-DE37C6C4724D}" type="pres">
      <dgm:prSet presAssocID="{C37F6672-7207-47A5-A853-E279CACC571A}" presName="sibTrans" presStyleLbl="sibTrans2D1" presStyleIdx="0" presStyleCnt="1"/>
      <dgm:spPr/>
      <dgm:t>
        <a:bodyPr/>
        <a:lstStyle/>
        <a:p>
          <a:endParaRPr lang="es-MX"/>
        </a:p>
      </dgm:t>
    </dgm:pt>
    <dgm:pt modelId="{F491C6AF-0416-450E-98C3-AB18FDC0496C}" type="pres">
      <dgm:prSet presAssocID="{C37F6672-7207-47A5-A853-E279CACC571A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C8F190D8-F0CB-470B-B1E5-EE587C040A60}" type="pres">
      <dgm:prSet presAssocID="{7F16E32D-E56A-455F-A9E4-C2285542C8F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5312E40-B818-4A04-8C55-43235816EB8E}" type="presOf" srcId="{C37F6672-7207-47A5-A853-E279CACC571A}" destId="{F491C6AF-0416-450E-98C3-AB18FDC0496C}" srcOrd="1" destOrd="0" presId="urn:microsoft.com/office/officeart/2005/8/layout/process2"/>
    <dgm:cxn modelId="{50EF69B2-0A19-4F12-9214-789E351A7941}" type="presOf" srcId="{59C60F30-89F1-4FBE-B045-FF01F2580568}" destId="{2AA8CB4C-9366-4B6E-B758-B543AB73CFF5}" srcOrd="0" destOrd="0" presId="urn:microsoft.com/office/officeart/2005/8/layout/process2"/>
    <dgm:cxn modelId="{1C977E30-504B-454E-82E0-C3440878D51C}" srcId="{CA35530D-B49E-40FF-BD7D-6D96CE396CEF}" destId="{7F16E32D-E56A-455F-A9E4-C2285542C8FE}" srcOrd="1" destOrd="0" parTransId="{2BAAC203-87FB-4BD2-AC40-F11820574A1C}" sibTransId="{635926CB-EF58-42DB-BB8B-F60620CD1724}"/>
    <dgm:cxn modelId="{FE86950F-E94C-45C7-AD7F-A6F1F64E059C}" type="presOf" srcId="{C37F6672-7207-47A5-A853-E279CACC571A}" destId="{443AC929-055A-4223-9EE4-DE37C6C4724D}" srcOrd="0" destOrd="0" presId="urn:microsoft.com/office/officeart/2005/8/layout/process2"/>
    <dgm:cxn modelId="{FC8B765F-EFE8-4495-8880-27E26EC350DD}" type="presOf" srcId="{7F16E32D-E56A-455F-A9E4-C2285542C8FE}" destId="{C8F190D8-F0CB-470B-B1E5-EE587C040A60}" srcOrd="0" destOrd="0" presId="urn:microsoft.com/office/officeart/2005/8/layout/process2"/>
    <dgm:cxn modelId="{A93CB175-825D-412D-AF74-A0B9B769E551}" type="presOf" srcId="{CA35530D-B49E-40FF-BD7D-6D96CE396CEF}" destId="{20C32ACA-9F8F-4CD8-A834-B1D18E2E486C}" srcOrd="0" destOrd="0" presId="urn:microsoft.com/office/officeart/2005/8/layout/process2"/>
    <dgm:cxn modelId="{E43403F0-D5CA-4309-BDEB-538E8CFA30BE}" srcId="{CA35530D-B49E-40FF-BD7D-6D96CE396CEF}" destId="{59C60F30-89F1-4FBE-B045-FF01F2580568}" srcOrd="0" destOrd="0" parTransId="{A236207D-F814-4E86-90AD-537C82F4F624}" sibTransId="{C37F6672-7207-47A5-A853-E279CACC571A}"/>
    <dgm:cxn modelId="{99F672D6-EE3E-431B-8112-A71C5F2797B7}" type="presParOf" srcId="{20C32ACA-9F8F-4CD8-A834-B1D18E2E486C}" destId="{2AA8CB4C-9366-4B6E-B758-B543AB73CFF5}" srcOrd="0" destOrd="0" presId="urn:microsoft.com/office/officeart/2005/8/layout/process2"/>
    <dgm:cxn modelId="{9AA201B8-E9B2-4C22-9EE5-E2AD3373E82C}" type="presParOf" srcId="{20C32ACA-9F8F-4CD8-A834-B1D18E2E486C}" destId="{443AC929-055A-4223-9EE4-DE37C6C4724D}" srcOrd="1" destOrd="0" presId="urn:microsoft.com/office/officeart/2005/8/layout/process2"/>
    <dgm:cxn modelId="{9032DC37-F4E0-4682-BF07-DB71B12E0ACE}" type="presParOf" srcId="{443AC929-055A-4223-9EE4-DE37C6C4724D}" destId="{F491C6AF-0416-450E-98C3-AB18FDC0496C}" srcOrd="0" destOrd="0" presId="urn:microsoft.com/office/officeart/2005/8/layout/process2"/>
    <dgm:cxn modelId="{4C318590-E165-4A5C-B1EF-8D3E5CC1789B}" type="presParOf" srcId="{20C32ACA-9F8F-4CD8-A834-B1D18E2E486C}" destId="{C8F190D8-F0CB-470B-B1E5-EE587C040A6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85955D-1482-4405-B640-9C470E686C62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794A60D-C1CC-4C43-A8C6-350F3B8BFC0C}">
      <dgm:prSet custT="1"/>
      <dgm:spPr/>
      <dgm:t>
        <a:bodyPr/>
        <a:lstStyle/>
        <a:p>
          <a:pPr algn="ctr" rtl="0"/>
          <a:r>
            <a:rPr lang="es-ES" sz="2800" b="1" dirty="0">
              <a:latin typeface="Arial Narrow" panose="020B0606020202030204" pitchFamily="34" charset="0"/>
            </a:rPr>
            <a:t>Derecho a la Autodeterminación Informativa</a:t>
          </a:r>
          <a:endParaRPr lang="es-ES" sz="2800" dirty="0">
            <a:latin typeface="Arial Narrow" panose="020B0606020202030204" pitchFamily="34" charset="0"/>
          </a:endParaRPr>
        </a:p>
      </dgm:t>
    </dgm:pt>
    <dgm:pt modelId="{24F2348C-730F-4D7D-92B8-DBA04FF80D2B}" type="parTrans" cxnId="{AA01AD5F-BC44-4230-B36D-C58DBC7E3A7A}">
      <dgm:prSet/>
      <dgm:spPr/>
      <dgm:t>
        <a:bodyPr/>
        <a:lstStyle/>
        <a:p>
          <a:endParaRPr lang="es-ES"/>
        </a:p>
      </dgm:t>
    </dgm:pt>
    <dgm:pt modelId="{75BC8C2C-5B63-4D6A-AEC3-6A89E3880152}" type="sibTrans" cxnId="{AA01AD5F-BC44-4230-B36D-C58DBC7E3A7A}">
      <dgm:prSet/>
      <dgm:spPr/>
      <dgm:t>
        <a:bodyPr/>
        <a:lstStyle/>
        <a:p>
          <a:endParaRPr lang="es-ES" dirty="0"/>
        </a:p>
      </dgm:t>
    </dgm:pt>
    <dgm:pt modelId="{AE410384-82FA-48DD-A42A-1F476FFFC285}">
      <dgm:prSet custT="1"/>
      <dgm:spPr/>
      <dgm:t>
        <a:bodyPr/>
        <a:lstStyle/>
        <a:p>
          <a:pPr rtl="0"/>
          <a:r>
            <a:rPr lang="es-ES" sz="2800" b="1" dirty="0">
              <a:latin typeface="Arial Narrow" panose="020B0606020202030204" pitchFamily="34" charset="0"/>
            </a:rPr>
            <a:t>Poder de disposición y control que faculta a su titular a decidir cuáles de sus datos proporciona a un tercero</a:t>
          </a:r>
        </a:p>
      </dgm:t>
    </dgm:pt>
    <dgm:pt modelId="{6200BD10-3A10-48A2-BA91-C537CE3FD363}" type="parTrans" cxnId="{89E974C7-37B0-446B-9310-4164982581AE}">
      <dgm:prSet/>
      <dgm:spPr/>
      <dgm:t>
        <a:bodyPr/>
        <a:lstStyle/>
        <a:p>
          <a:endParaRPr lang="es-ES"/>
        </a:p>
      </dgm:t>
    </dgm:pt>
    <dgm:pt modelId="{6A61B5F0-D323-4C10-A811-C6592C2D8253}" type="sibTrans" cxnId="{89E974C7-37B0-446B-9310-4164982581AE}">
      <dgm:prSet/>
      <dgm:spPr/>
      <dgm:t>
        <a:bodyPr/>
        <a:lstStyle/>
        <a:p>
          <a:endParaRPr lang="es-ES"/>
        </a:p>
      </dgm:t>
    </dgm:pt>
    <dgm:pt modelId="{31FE26FC-CDE7-49E9-A0C3-0C5897C765C3}" type="pres">
      <dgm:prSet presAssocID="{9785955D-1482-4405-B640-9C470E686C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0995C87-728D-4C40-8BE4-85D692B8945F}" type="pres">
      <dgm:prSet presAssocID="{1794A60D-C1CC-4C43-A8C6-350F3B8BFC0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D51973-D1CE-4620-9538-77B2A8ECC884}" type="pres">
      <dgm:prSet presAssocID="{75BC8C2C-5B63-4D6A-AEC3-6A89E3880152}" presName="spacerL" presStyleCnt="0"/>
      <dgm:spPr/>
    </dgm:pt>
    <dgm:pt modelId="{D76FE0B4-B2A6-4742-8985-DACE6B7A961B}" type="pres">
      <dgm:prSet presAssocID="{75BC8C2C-5B63-4D6A-AEC3-6A89E3880152}" presName="sibTrans" presStyleLbl="sibTrans2D1" presStyleIdx="0" presStyleCnt="1"/>
      <dgm:spPr/>
      <dgm:t>
        <a:bodyPr/>
        <a:lstStyle/>
        <a:p>
          <a:endParaRPr lang="es-MX"/>
        </a:p>
      </dgm:t>
    </dgm:pt>
    <dgm:pt modelId="{8015B24D-F43F-4DE6-9D32-89688826C16A}" type="pres">
      <dgm:prSet presAssocID="{75BC8C2C-5B63-4D6A-AEC3-6A89E3880152}" presName="spacerR" presStyleCnt="0"/>
      <dgm:spPr/>
    </dgm:pt>
    <dgm:pt modelId="{CF769D00-68A6-4054-B030-6735FC444AD1}" type="pres">
      <dgm:prSet presAssocID="{AE410384-82FA-48DD-A42A-1F476FFFC28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A01AD5F-BC44-4230-B36D-C58DBC7E3A7A}" srcId="{9785955D-1482-4405-B640-9C470E686C62}" destId="{1794A60D-C1CC-4C43-A8C6-350F3B8BFC0C}" srcOrd="0" destOrd="0" parTransId="{24F2348C-730F-4D7D-92B8-DBA04FF80D2B}" sibTransId="{75BC8C2C-5B63-4D6A-AEC3-6A89E3880152}"/>
    <dgm:cxn modelId="{A15E6DBD-9D03-42A0-AE38-984AED84006D}" type="presOf" srcId="{1794A60D-C1CC-4C43-A8C6-350F3B8BFC0C}" destId="{10995C87-728D-4C40-8BE4-85D692B8945F}" srcOrd="0" destOrd="0" presId="urn:microsoft.com/office/officeart/2005/8/layout/equation1"/>
    <dgm:cxn modelId="{5B3ACC55-EB50-4EE5-B052-383E57BB7265}" type="presOf" srcId="{75BC8C2C-5B63-4D6A-AEC3-6A89E3880152}" destId="{D76FE0B4-B2A6-4742-8985-DACE6B7A961B}" srcOrd="0" destOrd="0" presId="urn:microsoft.com/office/officeart/2005/8/layout/equation1"/>
    <dgm:cxn modelId="{8ED2D93A-2325-41C9-A0A6-9A2CC1D9B7EE}" type="presOf" srcId="{AE410384-82FA-48DD-A42A-1F476FFFC285}" destId="{CF769D00-68A6-4054-B030-6735FC444AD1}" srcOrd="0" destOrd="0" presId="urn:microsoft.com/office/officeart/2005/8/layout/equation1"/>
    <dgm:cxn modelId="{8CB86C87-19E5-4141-BECD-467F120F6663}" type="presOf" srcId="{9785955D-1482-4405-B640-9C470E686C62}" destId="{31FE26FC-CDE7-49E9-A0C3-0C5897C765C3}" srcOrd="0" destOrd="0" presId="urn:microsoft.com/office/officeart/2005/8/layout/equation1"/>
    <dgm:cxn modelId="{89E974C7-37B0-446B-9310-4164982581AE}" srcId="{9785955D-1482-4405-B640-9C470E686C62}" destId="{AE410384-82FA-48DD-A42A-1F476FFFC285}" srcOrd="1" destOrd="0" parTransId="{6200BD10-3A10-48A2-BA91-C537CE3FD363}" sibTransId="{6A61B5F0-D323-4C10-A811-C6592C2D8253}"/>
    <dgm:cxn modelId="{1939503A-2339-49ED-8A1D-7616C120F4E8}" type="presParOf" srcId="{31FE26FC-CDE7-49E9-A0C3-0C5897C765C3}" destId="{10995C87-728D-4C40-8BE4-85D692B8945F}" srcOrd="0" destOrd="0" presId="urn:microsoft.com/office/officeart/2005/8/layout/equation1"/>
    <dgm:cxn modelId="{8D78D581-1511-431F-B185-51AC2CDFABFF}" type="presParOf" srcId="{31FE26FC-CDE7-49E9-A0C3-0C5897C765C3}" destId="{81D51973-D1CE-4620-9538-77B2A8ECC884}" srcOrd="1" destOrd="0" presId="urn:microsoft.com/office/officeart/2005/8/layout/equation1"/>
    <dgm:cxn modelId="{197D8E36-9DFB-4EF6-A637-8539765850A6}" type="presParOf" srcId="{31FE26FC-CDE7-49E9-A0C3-0C5897C765C3}" destId="{D76FE0B4-B2A6-4742-8985-DACE6B7A961B}" srcOrd="2" destOrd="0" presId="urn:microsoft.com/office/officeart/2005/8/layout/equation1"/>
    <dgm:cxn modelId="{B39D0BAB-524D-42B4-A3DD-D4BF943201EC}" type="presParOf" srcId="{31FE26FC-CDE7-49E9-A0C3-0C5897C765C3}" destId="{8015B24D-F43F-4DE6-9D32-89688826C16A}" srcOrd="3" destOrd="0" presId="urn:microsoft.com/office/officeart/2005/8/layout/equation1"/>
    <dgm:cxn modelId="{E32FE52F-D586-49ED-9410-3F7C8A1DC2C5}" type="presParOf" srcId="{31FE26FC-CDE7-49E9-A0C3-0C5897C765C3}" destId="{CF769D00-68A6-4054-B030-6735FC444AD1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D93942F-E0AF-4414-A859-9B3F59EB7E7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ES"/>
        </a:p>
      </dgm:t>
    </dgm:pt>
    <dgm:pt modelId="{42C5E089-AA93-4582-8275-178E85850BFE}">
      <dgm:prSet/>
      <dgm:spPr/>
      <dgm:t>
        <a:bodyPr/>
        <a:lstStyle/>
        <a:p>
          <a:pPr algn="ctr"/>
          <a:r>
            <a:rPr lang="es-MX" dirty="0">
              <a:latin typeface="Arial Narrow" panose="020B0606020202030204" pitchFamily="34" charset="0"/>
            </a:rPr>
            <a:t>El papel primordial del concepto de «responsable del tratamiento» es determinar:</a:t>
          </a:r>
        </a:p>
      </dgm:t>
    </dgm:pt>
    <dgm:pt modelId="{02B5B945-9949-4194-B3DC-2DDEE0E6ED1D}" type="parTrans" cxnId="{02CC71B4-325C-4369-95B2-65AFB03D5963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573B41DD-3978-4DEA-BA53-73D4FBA8831B}" type="sibTrans" cxnId="{02CC71B4-325C-4369-95B2-65AFB03D5963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F306D5C6-0F56-47B7-8B1A-C7B9EDB00185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¿Quién debe asumir la responsabilidad del cumplimiento de las normas sobre protección de datos? </a:t>
          </a:r>
        </a:p>
      </dgm:t>
    </dgm:pt>
    <dgm:pt modelId="{73E1B417-64B2-4FCD-A6CE-E8545B81567C}" type="parTrans" cxnId="{D8B4216C-3356-4B13-9B05-0F7743086457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20137B9E-AE5E-4A85-845C-4C3983B4AF3C}" type="sibTrans" cxnId="{D8B4216C-3356-4B13-9B05-0F7743086457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8C04912A-8075-425C-90EB-00E25F42265A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¿De qué manera los interesados pueden ejercer sus derechos en la práctica? </a:t>
          </a:r>
        </a:p>
      </dgm:t>
    </dgm:pt>
    <dgm:pt modelId="{372FE50F-A4F6-447F-9E9D-C6504CA785E4}" type="parTrans" cxnId="{9F18FFDC-D72A-4BE2-B3E7-90EB3863859B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F05553DF-47E6-4FAF-B3E5-073B5C6FFFAF}" type="sibTrans" cxnId="{9F18FFDC-D72A-4BE2-B3E7-90EB3863859B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6A967019-B6D4-4477-8984-0E2FD9F82334}">
      <dgm:prSet/>
      <dgm:spPr/>
      <dgm:t>
        <a:bodyPr/>
        <a:lstStyle/>
        <a:p>
          <a:pPr algn="ctr"/>
          <a:r>
            <a:rPr lang="es-MX" b="1" dirty="0">
              <a:latin typeface="Arial Narrow" panose="020B0606020202030204" pitchFamily="34" charset="0"/>
            </a:rPr>
            <a:t>Cumplimiento de principios</a:t>
          </a:r>
          <a:endParaRPr lang="es-MX" dirty="0">
            <a:latin typeface="Arial Narrow" panose="020B0606020202030204" pitchFamily="34" charset="0"/>
          </a:endParaRPr>
        </a:p>
      </dgm:t>
    </dgm:pt>
    <dgm:pt modelId="{D730FD7C-05C6-46E2-86A4-4CC924D3D065}" type="parTrans" cxnId="{2E50A8F9-EAAE-468C-98C3-5EEE163FBAFD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2CA9D8F7-DD4A-47FF-B0A3-B6B66F0F584C}" type="sibTrans" cxnId="{2E50A8F9-EAAE-468C-98C3-5EEE163FBAFD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81A2498E-B462-4618-94B1-38E867231DF8}" type="pres">
      <dgm:prSet presAssocID="{1D93942F-E0AF-4414-A859-9B3F59EB7E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919ED5-2793-4E60-93F0-CB759063C538}" type="pres">
      <dgm:prSet presAssocID="{42C5E089-AA93-4582-8275-178E85850BF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486F18-DFD8-406F-BE9D-4986046A4049}" type="pres">
      <dgm:prSet presAssocID="{42C5E089-AA93-4582-8275-178E85850BF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D29414-E6C9-4FE0-B7FD-6758E51C74DE}" type="pres">
      <dgm:prSet presAssocID="{6A967019-B6D4-4477-8984-0E2FD9F8233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8B4216C-3356-4B13-9B05-0F7743086457}" srcId="{42C5E089-AA93-4582-8275-178E85850BFE}" destId="{F306D5C6-0F56-47B7-8B1A-C7B9EDB00185}" srcOrd="0" destOrd="0" parTransId="{73E1B417-64B2-4FCD-A6CE-E8545B81567C}" sibTransId="{20137B9E-AE5E-4A85-845C-4C3983B4AF3C}"/>
    <dgm:cxn modelId="{E1489928-18B9-4B83-ABAA-1B0BA87FCE18}" type="presOf" srcId="{6A967019-B6D4-4477-8984-0E2FD9F82334}" destId="{DED29414-E6C9-4FE0-B7FD-6758E51C74DE}" srcOrd="0" destOrd="0" presId="urn:microsoft.com/office/officeart/2005/8/layout/vList2"/>
    <dgm:cxn modelId="{2E50A8F9-EAAE-468C-98C3-5EEE163FBAFD}" srcId="{1D93942F-E0AF-4414-A859-9B3F59EB7E7C}" destId="{6A967019-B6D4-4477-8984-0E2FD9F82334}" srcOrd="1" destOrd="0" parTransId="{D730FD7C-05C6-46E2-86A4-4CC924D3D065}" sibTransId="{2CA9D8F7-DD4A-47FF-B0A3-B6B66F0F584C}"/>
    <dgm:cxn modelId="{D3A94ACA-5A3E-4D42-93D3-D14B1CC73961}" type="presOf" srcId="{42C5E089-AA93-4582-8275-178E85850BFE}" destId="{5E919ED5-2793-4E60-93F0-CB759063C538}" srcOrd="0" destOrd="0" presId="urn:microsoft.com/office/officeart/2005/8/layout/vList2"/>
    <dgm:cxn modelId="{1093BB1D-73CC-48CA-B357-D3FF36B45717}" type="presOf" srcId="{8C04912A-8075-425C-90EB-00E25F42265A}" destId="{6B486F18-DFD8-406F-BE9D-4986046A4049}" srcOrd="0" destOrd="1" presId="urn:microsoft.com/office/officeart/2005/8/layout/vList2"/>
    <dgm:cxn modelId="{FC878291-51A3-4E78-B67B-F86E2D9A0090}" type="presOf" srcId="{1D93942F-E0AF-4414-A859-9B3F59EB7E7C}" destId="{81A2498E-B462-4618-94B1-38E867231DF8}" srcOrd="0" destOrd="0" presId="urn:microsoft.com/office/officeart/2005/8/layout/vList2"/>
    <dgm:cxn modelId="{705AEE3E-4406-412C-A848-89D9542EF6A4}" type="presOf" srcId="{F306D5C6-0F56-47B7-8B1A-C7B9EDB00185}" destId="{6B486F18-DFD8-406F-BE9D-4986046A4049}" srcOrd="0" destOrd="0" presId="urn:microsoft.com/office/officeart/2005/8/layout/vList2"/>
    <dgm:cxn modelId="{9F18FFDC-D72A-4BE2-B3E7-90EB3863859B}" srcId="{42C5E089-AA93-4582-8275-178E85850BFE}" destId="{8C04912A-8075-425C-90EB-00E25F42265A}" srcOrd="1" destOrd="0" parTransId="{372FE50F-A4F6-447F-9E9D-C6504CA785E4}" sibTransId="{F05553DF-47E6-4FAF-B3E5-073B5C6FFFAF}"/>
    <dgm:cxn modelId="{02CC71B4-325C-4369-95B2-65AFB03D5963}" srcId="{1D93942F-E0AF-4414-A859-9B3F59EB7E7C}" destId="{42C5E089-AA93-4582-8275-178E85850BFE}" srcOrd="0" destOrd="0" parTransId="{02B5B945-9949-4194-B3DC-2DDEE0E6ED1D}" sibTransId="{573B41DD-3978-4DEA-BA53-73D4FBA8831B}"/>
    <dgm:cxn modelId="{A3773994-467E-4024-819D-BC37A62C70A4}" type="presParOf" srcId="{81A2498E-B462-4618-94B1-38E867231DF8}" destId="{5E919ED5-2793-4E60-93F0-CB759063C538}" srcOrd="0" destOrd="0" presId="urn:microsoft.com/office/officeart/2005/8/layout/vList2"/>
    <dgm:cxn modelId="{47FC40A6-1A75-4F36-A2D7-73F53FA82BDC}" type="presParOf" srcId="{81A2498E-B462-4618-94B1-38E867231DF8}" destId="{6B486F18-DFD8-406F-BE9D-4986046A4049}" srcOrd="1" destOrd="0" presId="urn:microsoft.com/office/officeart/2005/8/layout/vList2"/>
    <dgm:cxn modelId="{F73D2FC0-1EA0-4A3B-9979-60A709A2CF7E}" type="presParOf" srcId="{81A2498E-B462-4618-94B1-38E867231DF8}" destId="{DED29414-E6C9-4FE0-B7FD-6758E51C74D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1359F21-2374-4F03-B51D-56F0A7C7232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934F5B3-860A-4333-85E1-50202600AAC6}">
      <dgm:prSet phldrT="[Texto]" custT="1"/>
      <dgm:spPr/>
      <dgm:t>
        <a:bodyPr/>
        <a:lstStyle/>
        <a:p>
          <a:r>
            <a:rPr lang="es-ES" sz="2200" dirty="0">
              <a:latin typeface="Arial Narrow" panose="020B0606020202030204" pitchFamily="34" charset="0"/>
            </a:rPr>
            <a:t>Encargado </a:t>
          </a:r>
        </a:p>
      </dgm:t>
    </dgm:pt>
    <dgm:pt modelId="{D6072AA6-0DC1-4ADF-AFF4-628E1B11F580}" type="parTrans" cxnId="{48DDEB5D-F82D-407C-9A47-609444FA68E9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4CAFB8C7-2C6D-4C48-83B1-B2BA7D4C215E}" type="sibTrans" cxnId="{48DDEB5D-F82D-407C-9A47-609444FA68E9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DDB0DA11-100E-47A9-9DA1-EB76CA99A3FD}">
      <dgm:prSet phldrT="[Texto]" custT="1"/>
      <dgm:spPr/>
      <dgm:t>
        <a:bodyPr/>
        <a:lstStyle/>
        <a:p>
          <a:r>
            <a:rPr lang="es-ES" sz="2200" dirty="0">
              <a:latin typeface="Arial Narrow" panose="020B0606020202030204" pitchFamily="34" charset="0"/>
            </a:rPr>
            <a:t>La  persona  </a:t>
          </a:r>
        </a:p>
      </dgm:t>
    </dgm:pt>
    <dgm:pt modelId="{CDE55171-2542-4A2A-812C-0F18140F27C7}" type="parTrans" cxnId="{E2DE4AE2-1B97-415B-A3D4-380CAA2B72DF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74278C7F-14CC-4EE2-9940-A7368AE89089}" type="sibTrans" cxnId="{E2DE4AE2-1B97-415B-A3D4-380CAA2B72DF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AFD2509C-C3C4-495A-8FB2-03350F4F0C60}">
      <dgm:prSet custT="1"/>
      <dgm:spPr/>
      <dgm:t>
        <a:bodyPr/>
        <a:lstStyle/>
        <a:p>
          <a:r>
            <a:rPr lang="es-ES" sz="2200" dirty="0">
              <a:latin typeface="Arial Narrow" panose="020B0606020202030204" pitchFamily="34" charset="0"/>
            </a:rPr>
            <a:t>Física o jurídica</a:t>
          </a:r>
        </a:p>
      </dgm:t>
    </dgm:pt>
    <dgm:pt modelId="{014C2BDA-1EA0-4245-A4C3-B466618CA9CC}" type="parTrans" cxnId="{7B9A0017-65E8-42F4-BFF8-9A8FE3A783FB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A87E1BEF-E592-4233-996D-0DA620B36FF1}" type="sibTrans" cxnId="{7B9A0017-65E8-42F4-BFF8-9A8FE3A783FB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FAF5239D-1AF9-4B86-A37B-C0FFC7028199}">
      <dgm:prSet custT="1"/>
      <dgm:spPr/>
      <dgm:t>
        <a:bodyPr/>
        <a:lstStyle/>
        <a:p>
          <a:r>
            <a:rPr lang="es-ES" sz="2200" dirty="0">
              <a:latin typeface="Arial Narrow" panose="020B0606020202030204" pitchFamily="34" charset="0"/>
            </a:rPr>
            <a:t>Pública o privada </a:t>
          </a:r>
        </a:p>
      </dgm:t>
    </dgm:pt>
    <dgm:pt modelId="{0F82FAE5-E845-407A-871F-0A9B1D851E08}" type="parTrans" cxnId="{A89FE02D-7C35-4204-8914-308EF860D203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6F6927C6-7455-4E9C-BBB2-BE15F6008DFC}" type="sibTrans" cxnId="{A89FE02D-7C35-4204-8914-308EF860D203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2F29C862-B6CD-4DD5-94DE-B9C7BB8DBDE6}">
      <dgm:prSet custT="1"/>
      <dgm:spPr/>
      <dgm:t>
        <a:bodyPr/>
        <a:lstStyle/>
        <a:p>
          <a:r>
            <a:rPr lang="es-ES" sz="2200" dirty="0">
              <a:latin typeface="Arial Narrow" panose="020B0606020202030204" pitchFamily="34" charset="0"/>
            </a:rPr>
            <a:t>Ajena a la organización del responsable </a:t>
          </a:r>
        </a:p>
      </dgm:t>
    </dgm:pt>
    <dgm:pt modelId="{21D8303E-0E66-49B4-A400-7FA870B86597}" type="parTrans" cxnId="{29F294E7-5C16-4297-9974-64F788495ED8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F70E55D4-08E1-4AC3-9646-BC72D7F470A8}" type="sibTrans" cxnId="{29F294E7-5C16-4297-9974-64F788495ED8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AFBF6600-61CE-4DFD-8BFE-81ABEED0DCD5}" type="asst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200" dirty="0">
              <a:latin typeface="Arial Narrow" panose="020B0606020202030204" pitchFamily="34" charset="0"/>
            </a:rPr>
            <a:t>Que sola o conjuntamente con otras trate DP a nombre y por cuenta del responsable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2EDE32E5-7FE6-44EC-AB05-89E40B75FBCC}" type="parTrans" cxnId="{6D2506C0-BD42-451C-BB66-88D3A4E2D2A7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CB4351F7-4DCF-495A-8CC8-72D25EF06D33}" type="sibTrans" cxnId="{6D2506C0-BD42-451C-BB66-88D3A4E2D2A7}">
      <dgm:prSet/>
      <dgm:spPr/>
      <dgm:t>
        <a:bodyPr/>
        <a:lstStyle/>
        <a:p>
          <a:endParaRPr lang="es-ES" sz="2200">
            <a:latin typeface="Arial Narrow" panose="020B0606020202030204" pitchFamily="34" charset="0"/>
          </a:endParaRPr>
        </a:p>
      </dgm:t>
    </dgm:pt>
    <dgm:pt modelId="{F9D5BEE8-3B4A-42B9-8535-9A4C37C161F7}" type="pres">
      <dgm:prSet presAssocID="{51359F21-2374-4F03-B51D-56F0A7C723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4CFC8A9-E1B5-4391-AFCD-016523049402}" type="pres">
      <dgm:prSet presAssocID="{0934F5B3-860A-4333-85E1-50202600AAC6}" presName="hierRoot1" presStyleCnt="0">
        <dgm:presLayoutVars>
          <dgm:hierBranch val="init"/>
        </dgm:presLayoutVars>
      </dgm:prSet>
      <dgm:spPr/>
    </dgm:pt>
    <dgm:pt modelId="{1C76710D-675F-43B4-AB61-7C81DF7E94D4}" type="pres">
      <dgm:prSet presAssocID="{0934F5B3-860A-4333-85E1-50202600AAC6}" presName="rootComposite1" presStyleCnt="0"/>
      <dgm:spPr/>
    </dgm:pt>
    <dgm:pt modelId="{502F6B4A-EE93-4281-85F2-389ECEE1CF78}" type="pres">
      <dgm:prSet presAssocID="{0934F5B3-860A-4333-85E1-50202600AAC6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68718AC-5663-4820-9B82-38CEB5B34353}" type="pres">
      <dgm:prSet presAssocID="{0934F5B3-860A-4333-85E1-50202600AAC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3C73363-C5FF-4237-9D1E-4914CFC2B931}" type="pres">
      <dgm:prSet presAssocID="{0934F5B3-860A-4333-85E1-50202600AAC6}" presName="hierChild2" presStyleCnt="0"/>
      <dgm:spPr/>
    </dgm:pt>
    <dgm:pt modelId="{C67F0F9C-4C6D-43E0-837C-8400CBA69343}" type="pres">
      <dgm:prSet presAssocID="{CDE55171-2542-4A2A-812C-0F18140F27C7}" presName="Name64" presStyleLbl="parChTrans1D2" presStyleIdx="0" presStyleCnt="1"/>
      <dgm:spPr/>
      <dgm:t>
        <a:bodyPr/>
        <a:lstStyle/>
        <a:p>
          <a:endParaRPr lang="es-MX"/>
        </a:p>
      </dgm:t>
    </dgm:pt>
    <dgm:pt modelId="{5EE4F85D-D6FD-422F-A52D-C82A493D514E}" type="pres">
      <dgm:prSet presAssocID="{DDB0DA11-100E-47A9-9DA1-EB76CA99A3FD}" presName="hierRoot2" presStyleCnt="0">
        <dgm:presLayoutVars>
          <dgm:hierBranch val="init"/>
        </dgm:presLayoutVars>
      </dgm:prSet>
      <dgm:spPr/>
    </dgm:pt>
    <dgm:pt modelId="{C124433A-F3B2-45D4-ACA6-51FA3E6447BF}" type="pres">
      <dgm:prSet presAssocID="{DDB0DA11-100E-47A9-9DA1-EB76CA99A3FD}" presName="rootComposite" presStyleCnt="0"/>
      <dgm:spPr/>
    </dgm:pt>
    <dgm:pt modelId="{41226E2B-ED1B-4376-8B3B-3F851874CAC3}" type="pres">
      <dgm:prSet presAssocID="{DDB0DA11-100E-47A9-9DA1-EB76CA99A3FD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36A1D11-3278-4CB2-8EDD-D9676815D023}" type="pres">
      <dgm:prSet presAssocID="{DDB0DA11-100E-47A9-9DA1-EB76CA99A3FD}" presName="rootConnector" presStyleLbl="node2" presStyleIdx="0" presStyleCnt="1"/>
      <dgm:spPr/>
      <dgm:t>
        <a:bodyPr/>
        <a:lstStyle/>
        <a:p>
          <a:endParaRPr lang="es-MX"/>
        </a:p>
      </dgm:t>
    </dgm:pt>
    <dgm:pt modelId="{B10C8D7C-97A5-4648-8DFA-75AA55921A0B}" type="pres">
      <dgm:prSet presAssocID="{DDB0DA11-100E-47A9-9DA1-EB76CA99A3FD}" presName="hierChild4" presStyleCnt="0"/>
      <dgm:spPr/>
    </dgm:pt>
    <dgm:pt modelId="{BAEE1093-BFF8-471D-8DD8-ED0026264D8A}" type="pres">
      <dgm:prSet presAssocID="{014C2BDA-1EA0-4245-A4C3-B466618CA9CC}" presName="Name64" presStyleLbl="parChTrans1D3" presStyleIdx="0" presStyleCnt="2"/>
      <dgm:spPr/>
      <dgm:t>
        <a:bodyPr/>
        <a:lstStyle/>
        <a:p>
          <a:endParaRPr lang="es-MX"/>
        </a:p>
      </dgm:t>
    </dgm:pt>
    <dgm:pt modelId="{8150D08B-A3D5-47C0-BA9A-342DEB46A260}" type="pres">
      <dgm:prSet presAssocID="{AFD2509C-C3C4-495A-8FB2-03350F4F0C60}" presName="hierRoot2" presStyleCnt="0">
        <dgm:presLayoutVars>
          <dgm:hierBranch val="init"/>
        </dgm:presLayoutVars>
      </dgm:prSet>
      <dgm:spPr/>
    </dgm:pt>
    <dgm:pt modelId="{AC9F636E-8C05-4F01-BB77-7BCDF09C9979}" type="pres">
      <dgm:prSet presAssocID="{AFD2509C-C3C4-495A-8FB2-03350F4F0C60}" presName="rootComposite" presStyleCnt="0"/>
      <dgm:spPr/>
    </dgm:pt>
    <dgm:pt modelId="{766C23B6-CF05-4F42-9F4E-CBDA0D5625BF}" type="pres">
      <dgm:prSet presAssocID="{AFD2509C-C3C4-495A-8FB2-03350F4F0C60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8B933A0-D524-4A35-B223-6E197EAEAC31}" type="pres">
      <dgm:prSet presAssocID="{AFD2509C-C3C4-495A-8FB2-03350F4F0C60}" presName="rootConnector" presStyleLbl="node3" presStyleIdx="0" presStyleCnt="2"/>
      <dgm:spPr/>
      <dgm:t>
        <a:bodyPr/>
        <a:lstStyle/>
        <a:p>
          <a:endParaRPr lang="es-MX"/>
        </a:p>
      </dgm:t>
    </dgm:pt>
    <dgm:pt modelId="{244ED8AB-818A-4FEB-9D06-7750A40A3BF5}" type="pres">
      <dgm:prSet presAssocID="{AFD2509C-C3C4-495A-8FB2-03350F4F0C60}" presName="hierChild4" presStyleCnt="0"/>
      <dgm:spPr/>
    </dgm:pt>
    <dgm:pt modelId="{068FCA23-3E1C-43B2-9596-6AFEB68B3B5B}" type="pres">
      <dgm:prSet presAssocID="{AFD2509C-C3C4-495A-8FB2-03350F4F0C60}" presName="hierChild5" presStyleCnt="0"/>
      <dgm:spPr/>
    </dgm:pt>
    <dgm:pt modelId="{BF9D0045-31AE-44AD-901C-9CF9FB7F1110}" type="pres">
      <dgm:prSet presAssocID="{0F82FAE5-E845-407A-871F-0A9B1D851E08}" presName="Name64" presStyleLbl="parChTrans1D3" presStyleIdx="1" presStyleCnt="2"/>
      <dgm:spPr/>
      <dgm:t>
        <a:bodyPr/>
        <a:lstStyle/>
        <a:p>
          <a:endParaRPr lang="es-MX"/>
        </a:p>
      </dgm:t>
    </dgm:pt>
    <dgm:pt modelId="{0855DFDA-0B6B-4149-BF3C-6E3531D462E7}" type="pres">
      <dgm:prSet presAssocID="{FAF5239D-1AF9-4B86-A37B-C0FFC7028199}" presName="hierRoot2" presStyleCnt="0">
        <dgm:presLayoutVars>
          <dgm:hierBranch val="init"/>
        </dgm:presLayoutVars>
      </dgm:prSet>
      <dgm:spPr/>
    </dgm:pt>
    <dgm:pt modelId="{3E4F7D64-6128-42DB-8CDE-48838BF514F5}" type="pres">
      <dgm:prSet presAssocID="{FAF5239D-1AF9-4B86-A37B-C0FFC7028199}" presName="rootComposite" presStyleCnt="0"/>
      <dgm:spPr/>
    </dgm:pt>
    <dgm:pt modelId="{898C4629-051B-4FE2-BA3D-33B0EB31A73B}" type="pres">
      <dgm:prSet presAssocID="{FAF5239D-1AF9-4B86-A37B-C0FFC7028199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7C9E1E4-E53A-4488-9C9A-E7E921AFC941}" type="pres">
      <dgm:prSet presAssocID="{FAF5239D-1AF9-4B86-A37B-C0FFC7028199}" presName="rootConnector" presStyleLbl="node3" presStyleIdx="1" presStyleCnt="2"/>
      <dgm:spPr/>
      <dgm:t>
        <a:bodyPr/>
        <a:lstStyle/>
        <a:p>
          <a:endParaRPr lang="es-MX"/>
        </a:p>
      </dgm:t>
    </dgm:pt>
    <dgm:pt modelId="{1F12738B-48B4-4C7D-893C-04C63155351C}" type="pres">
      <dgm:prSet presAssocID="{FAF5239D-1AF9-4B86-A37B-C0FFC7028199}" presName="hierChild4" presStyleCnt="0"/>
      <dgm:spPr/>
    </dgm:pt>
    <dgm:pt modelId="{5BBFD03F-3460-48B3-BEC3-C1C590C90C2E}" type="pres">
      <dgm:prSet presAssocID="{21D8303E-0E66-49B4-A400-7FA870B86597}" presName="Name64" presStyleLbl="parChTrans1D4" presStyleIdx="0" presStyleCnt="1"/>
      <dgm:spPr/>
      <dgm:t>
        <a:bodyPr/>
        <a:lstStyle/>
        <a:p>
          <a:endParaRPr lang="es-MX"/>
        </a:p>
      </dgm:t>
    </dgm:pt>
    <dgm:pt modelId="{B4C09646-E247-41D1-B37C-E85300113CF0}" type="pres">
      <dgm:prSet presAssocID="{2F29C862-B6CD-4DD5-94DE-B9C7BB8DBDE6}" presName="hierRoot2" presStyleCnt="0">
        <dgm:presLayoutVars>
          <dgm:hierBranch val="init"/>
        </dgm:presLayoutVars>
      </dgm:prSet>
      <dgm:spPr/>
    </dgm:pt>
    <dgm:pt modelId="{CE8504DF-6BF3-47A6-8F3B-8CC037AB5FBB}" type="pres">
      <dgm:prSet presAssocID="{2F29C862-B6CD-4DD5-94DE-B9C7BB8DBDE6}" presName="rootComposite" presStyleCnt="0"/>
      <dgm:spPr/>
    </dgm:pt>
    <dgm:pt modelId="{E95DC13E-D560-4945-9306-C058F661B342}" type="pres">
      <dgm:prSet presAssocID="{2F29C862-B6CD-4DD5-94DE-B9C7BB8DBDE6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83329DA-F04A-411F-8397-B8B60C20CD28}" type="pres">
      <dgm:prSet presAssocID="{2F29C862-B6CD-4DD5-94DE-B9C7BB8DBDE6}" presName="rootConnector" presStyleLbl="node4" presStyleIdx="0" presStyleCnt="1"/>
      <dgm:spPr/>
      <dgm:t>
        <a:bodyPr/>
        <a:lstStyle/>
        <a:p>
          <a:endParaRPr lang="es-MX"/>
        </a:p>
      </dgm:t>
    </dgm:pt>
    <dgm:pt modelId="{D3E89B4B-EE41-46B8-A357-FEA8AE5AE7FD}" type="pres">
      <dgm:prSet presAssocID="{2F29C862-B6CD-4DD5-94DE-B9C7BB8DBDE6}" presName="hierChild4" presStyleCnt="0"/>
      <dgm:spPr/>
    </dgm:pt>
    <dgm:pt modelId="{C3397776-28F4-4042-8B12-35E4C3680570}" type="pres">
      <dgm:prSet presAssocID="{2F29C862-B6CD-4DD5-94DE-B9C7BB8DBDE6}" presName="hierChild5" presStyleCnt="0"/>
      <dgm:spPr/>
    </dgm:pt>
    <dgm:pt modelId="{598E8906-957D-4F75-B877-9D7565DA0264}" type="pres">
      <dgm:prSet presAssocID="{FAF5239D-1AF9-4B86-A37B-C0FFC7028199}" presName="hierChild5" presStyleCnt="0"/>
      <dgm:spPr/>
    </dgm:pt>
    <dgm:pt modelId="{9A276A1D-84B3-4642-87A2-DAE1BA6D4328}" type="pres">
      <dgm:prSet presAssocID="{DDB0DA11-100E-47A9-9DA1-EB76CA99A3FD}" presName="hierChild5" presStyleCnt="0"/>
      <dgm:spPr/>
    </dgm:pt>
    <dgm:pt modelId="{BE630994-9972-4241-B63F-48D2B35297D8}" type="pres">
      <dgm:prSet presAssocID="{0934F5B3-860A-4333-85E1-50202600AAC6}" presName="hierChild3" presStyleCnt="0"/>
      <dgm:spPr/>
    </dgm:pt>
    <dgm:pt modelId="{9EC43B19-9BA2-4BD2-9CA0-2DD4A98D037F}" type="pres">
      <dgm:prSet presAssocID="{AFBF6600-61CE-4DFD-8BFE-81ABEED0DCD5}" presName="hierRoot1" presStyleCnt="0">
        <dgm:presLayoutVars>
          <dgm:hierBranch val="init"/>
        </dgm:presLayoutVars>
      </dgm:prSet>
      <dgm:spPr/>
    </dgm:pt>
    <dgm:pt modelId="{A826E5F6-DFC9-40FA-9DA0-AE733B4ACA9E}" type="pres">
      <dgm:prSet presAssocID="{AFBF6600-61CE-4DFD-8BFE-81ABEED0DCD5}" presName="rootComposite1" presStyleCnt="0"/>
      <dgm:spPr/>
    </dgm:pt>
    <dgm:pt modelId="{D21CF6F3-8018-4115-96A5-EAAB5DB15018}" type="pres">
      <dgm:prSet presAssocID="{AFBF6600-61CE-4DFD-8BFE-81ABEED0DCD5}" presName="rootText1" presStyleLbl="node0" presStyleIdx="1" presStyleCnt="2" custScaleX="113676" custScaleY="154583" custLinFactX="11213" custLinFactY="25703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A1F5B3D-D55D-440A-A8AB-8488BFFCA5C5}" type="pres">
      <dgm:prSet presAssocID="{AFBF6600-61CE-4DFD-8BFE-81ABEED0DCD5}" presName="rootConnector1" presStyleLbl="asst0" presStyleIdx="0" presStyleCnt="0"/>
      <dgm:spPr/>
      <dgm:t>
        <a:bodyPr/>
        <a:lstStyle/>
        <a:p>
          <a:endParaRPr lang="es-MX"/>
        </a:p>
      </dgm:t>
    </dgm:pt>
    <dgm:pt modelId="{84F3AE86-73DD-491E-BBF9-9BD816F0BBBF}" type="pres">
      <dgm:prSet presAssocID="{AFBF6600-61CE-4DFD-8BFE-81ABEED0DCD5}" presName="hierChild2" presStyleCnt="0"/>
      <dgm:spPr/>
    </dgm:pt>
    <dgm:pt modelId="{183E8929-3004-4F2C-97B4-9982FA6CAD52}" type="pres">
      <dgm:prSet presAssocID="{AFBF6600-61CE-4DFD-8BFE-81ABEED0DCD5}" presName="hierChild3" presStyleCnt="0"/>
      <dgm:spPr/>
    </dgm:pt>
  </dgm:ptLst>
  <dgm:cxnLst>
    <dgm:cxn modelId="{B6762C76-30D8-4723-94FF-8020D47E4631}" type="presOf" srcId="{0F82FAE5-E845-407A-871F-0A9B1D851E08}" destId="{BF9D0045-31AE-44AD-901C-9CF9FB7F1110}" srcOrd="0" destOrd="0" presId="urn:microsoft.com/office/officeart/2009/3/layout/HorizontalOrganizationChart"/>
    <dgm:cxn modelId="{7617AE00-4BB6-41B0-9E5C-7623F1B078E8}" type="presOf" srcId="{AFBF6600-61CE-4DFD-8BFE-81ABEED0DCD5}" destId="{2A1F5B3D-D55D-440A-A8AB-8488BFFCA5C5}" srcOrd="1" destOrd="0" presId="urn:microsoft.com/office/officeart/2009/3/layout/HorizontalOrganizationChart"/>
    <dgm:cxn modelId="{E2DE4AE2-1B97-415B-A3D4-380CAA2B72DF}" srcId="{0934F5B3-860A-4333-85E1-50202600AAC6}" destId="{DDB0DA11-100E-47A9-9DA1-EB76CA99A3FD}" srcOrd="0" destOrd="0" parTransId="{CDE55171-2542-4A2A-812C-0F18140F27C7}" sibTransId="{74278C7F-14CC-4EE2-9940-A7368AE89089}"/>
    <dgm:cxn modelId="{7C430D8C-8714-48C2-9C53-A5C7BCE04BA3}" type="presOf" srcId="{0934F5B3-860A-4333-85E1-50202600AAC6}" destId="{502F6B4A-EE93-4281-85F2-389ECEE1CF78}" srcOrd="0" destOrd="0" presId="urn:microsoft.com/office/officeart/2009/3/layout/HorizontalOrganizationChart"/>
    <dgm:cxn modelId="{C140F233-8B16-45FC-B44E-13809EA7E930}" type="presOf" srcId="{51359F21-2374-4F03-B51D-56F0A7C72320}" destId="{F9D5BEE8-3B4A-42B9-8535-9A4C37C161F7}" srcOrd="0" destOrd="0" presId="urn:microsoft.com/office/officeart/2009/3/layout/HorizontalOrganizationChart"/>
    <dgm:cxn modelId="{29F294E7-5C16-4297-9974-64F788495ED8}" srcId="{FAF5239D-1AF9-4B86-A37B-C0FFC7028199}" destId="{2F29C862-B6CD-4DD5-94DE-B9C7BB8DBDE6}" srcOrd="0" destOrd="0" parTransId="{21D8303E-0E66-49B4-A400-7FA870B86597}" sibTransId="{F70E55D4-08E1-4AC3-9646-BC72D7F470A8}"/>
    <dgm:cxn modelId="{04D6B524-7CE0-4620-B248-BB497F2DB571}" type="presOf" srcId="{21D8303E-0E66-49B4-A400-7FA870B86597}" destId="{5BBFD03F-3460-48B3-BEC3-C1C590C90C2E}" srcOrd="0" destOrd="0" presId="urn:microsoft.com/office/officeart/2009/3/layout/HorizontalOrganizationChart"/>
    <dgm:cxn modelId="{7B9A0017-65E8-42F4-BFF8-9A8FE3A783FB}" srcId="{DDB0DA11-100E-47A9-9DA1-EB76CA99A3FD}" destId="{AFD2509C-C3C4-495A-8FB2-03350F4F0C60}" srcOrd="0" destOrd="0" parTransId="{014C2BDA-1EA0-4245-A4C3-B466618CA9CC}" sibTransId="{A87E1BEF-E592-4233-996D-0DA620B36FF1}"/>
    <dgm:cxn modelId="{A89FE02D-7C35-4204-8914-308EF860D203}" srcId="{DDB0DA11-100E-47A9-9DA1-EB76CA99A3FD}" destId="{FAF5239D-1AF9-4B86-A37B-C0FFC7028199}" srcOrd="1" destOrd="0" parTransId="{0F82FAE5-E845-407A-871F-0A9B1D851E08}" sibTransId="{6F6927C6-7455-4E9C-BBB2-BE15F6008DFC}"/>
    <dgm:cxn modelId="{79C79F0F-93B7-4086-B7D4-55C799636293}" type="presOf" srcId="{AFD2509C-C3C4-495A-8FB2-03350F4F0C60}" destId="{28B933A0-D524-4A35-B223-6E197EAEAC31}" srcOrd="1" destOrd="0" presId="urn:microsoft.com/office/officeart/2009/3/layout/HorizontalOrganizationChart"/>
    <dgm:cxn modelId="{37CE64D8-FF21-433F-8887-FF43600E0970}" type="presOf" srcId="{FAF5239D-1AF9-4B86-A37B-C0FFC7028199}" destId="{898C4629-051B-4FE2-BA3D-33B0EB31A73B}" srcOrd="0" destOrd="0" presId="urn:microsoft.com/office/officeart/2009/3/layout/HorizontalOrganizationChart"/>
    <dgm:cxn modelId="{CF3D2265-795F-4871-A398-27E9813EC141}" type="presOf" srcId="{AFBF6600-61CE-4DFD-8BFE-81ABEED0DCD5}" destId="{D21CF6F3-8018-4115-96A5-EAAB5DB15018}" srcOrd="0" destOrd="0" presId="urn:microsoft.com/office/officeart/2009/3/layout/HorizontalOrganizationChart"/>
    <dgm:cxn modelId="{6D2506C0-BD42-451C-BB66-88D3A4E2D2A7}" srcId="{51359F21-2374-4F03-B51D-56F0A7C72320}" destId="{AFBF6600-61CE-4DFD-8BFE-81ABEED0DCD5}" srcOrd="1" destOrd="0" parTransId="{2EDE32E5-7FE6-44EC-AB05-89E40B75FBCC}" sibTransId="{CB4351F7-4DCF-495A-8CC8-72D25EF06D33}"/>
    <dgm:cxn modelId="{C133AFD5-5B4F-4C7E-8BE2-41B386AA4136}" type="presOf" srcId="{0934F5B3-860A-4333-85E1-50202600AAC6}" destId="{D68718AC-5663-4820-9B82-38CEB5B34353}" srcOrd="1" destOrd="0" presId="urn:microsoft.com/office/officeart/2009/3/layout/HorizontalOrganizationChart"/>
    <dgm:cxn modelId="{E6210D7C-F79C-4C7B-A07D-65781EF5065E}" type="presOf" srcId="{014C2BDA-1EA0-4245-A4C3-B466618CA9CC}" destId="{BAEE1093-BFF8-471D-8DD8-ED0026264D8A}" srcOrd="0" destOrd="0" presId="urn:microsoft.com/office/officeart/2009/3/layout/HorizontalOrganizationChart"/>
    <dgm:cxn modelId="{56A116EC-0D84-47DF-A5C5-94499D6358CD}" type="presOf" srcId="{2F29C862-B6CD-4DD5-94DE-B9C7BB8DBDE6}" destId="{583329DA-F04A-411F-8397-B8B60C20CD28}" srcOrd="1" destOrd="0" presId="urn:microsoft.com/office/officeart/2009/3/layout/HorizontalOrganizationChart"/>
    <dgm:cxn modelId="{48DDEB5D-F82D-407C-9A47-609444FA68E9}" srcId="{51359F21-2374-4F03-B51D-56F0A7C72320}" destId="{0934F5B3-860A-4333-85E1-50202600AAC6}" srcOrd="0" destOrd="0" parTransId="{D6072AA6-0DC1-4ADF-AFF4-628E1B11F580}" sibTransId="{4CAFB8C7-2C6D-4C48-83B1-B2BA7D4C215E}"/>
    <dgm:cxn modelId="{41DEEE87-902E-404B-B5BC-7C419966C447}" type="presOf" srcId="{FAF5239D-1AF9-4B86-A37B-C0FFC7028199}" destId="{F7C9E1E4-E53A-4488-9C9A-E7E921AFC941}" srcOrd="1" destOrd="0" presId="urn:microsoft.com/office/officeart/2009/3/layout/HorizontalOrganizationChart"/>
    <dgm:cxn modelId="{01DE3190-0EAD-4BDF-90F4-7FEBA9050367}" type="presOf" srcId="{DDB0DA11-100E-47A9-9DA1-EB76CA99A3FD}" destId="{41226E2B-ED1B-4376-8B3B-3F851874CAC3}" srcOrd="0" destOrd="0" presId="urn:microsoft.com/office/officeart/2009/3/layout/HorizontalOrganizationChart"/>
    <dgm:cxn modelId="{023B03E8-C80E-4D01-BF6F-0EA3DCAC1C9F}" type="presOf" srcId="{DDB0DA11-100E-47A9-9DA1-EB76CA99A3FD}" destId="{E36A1D11-3278-4CB2-8EDD-D9676815D023}" srcOrd="1" destOrd="0" presId="urn:microsoft.com/office/officeart/2009/3/layout/HorizontalOrganizationChart"/>
    <dgm:cxn modelId="{B15866D0-A07E-4753-B230-840F7190E459}" type="presOf" srcId="{2F29C862-B6CD-4DD5-94DE-B9C7BB8DBDE6}" destId="{E95DC13E-D560-4945-9306-C058F661B342}" srcOrd="0" destOrd="0" presId="urn:microsoft.com/office/officeart/2009/3/layout/HorizontalOrganizationChart"/>
    <dgm:cxn modelId="{BD6F0061-F883-42AC-8AC3-7FF80FD3EF1B}" type="presOf" srcId="{AFD2509C-C3C4-495A-8FB2-03350F4F0C60}" destId="{766C23B6-CF05-4F42-9F4E-CBDA0D5625BF}" srcOrd="0" destOrd="0" presId="urn:microsoft.com/office/officeart/2009/3/layout/HorizontalOrganizationChart"/>
    <dgm:cxn modelId="{4CBB77B6-8F35-4C4C-88B2-053096B68B15}" type="presOf" srcId="{CDE55171-2542-4A2A-812C-0F18140F27C7}" destId="{C67F0F9C-4C6D-43E0-837C-8400CBA69343}" srcOrd="0" destOrd="0" presId="urn:microsoft.com/office/officeart/2009/3/layout/HorizontalOrganizationChart"/>
    <dgm:cxn modelId="{05751A49-5FC1-4640-9F4B-5C11BEEF60A7}" type="presParOf" srcId="{F9D5BEE8-3B4A-42B9-8535-9A4C37C161F7}" destId="{B4CFC8A9-E1B5-4391-AFCD-016523049402}" srcOrd="0" destOrd="0" presId="urn:microsoft.com/office/officeart/2009/3/layout/HorizontalOrganizationChart"/>
    <dgm:cxn modelId="{F9EFA1C6-4885-4C94-9DCF-C30F0C555500}" type="presParOf" srcId="{B4CFC8A9-E1B5-4391-AFCD-016523049402}" destId="{1C76710D-675F-43B4-AB61-7C81DF7E94D4}" srcOrd="0" destOrd="0" presId="urn:microsoft.com/office/officeart/2009/3/layout/HorizontalOrganizationChart"/>
    <dgm:cxn modelId="{010D9A70-176F-46B9-BA10-E9BE3322DCBA}" type="presParOf" srcId="{1C76710D-675F-43B4-AB61-7C81DF7E94D4}" destId="{502F6B4A-EE93-4281-85F2-389ECEE1CF78}" srcOrd="0" destOrd="0" presId="urn:microsoft.com/office/officeart/2009/3/layout/HorizontalOrganizationChart"/>
    <dgm:cxn modelId="{8AC3D043-325E-4530-80D2-2B3EF9557886}" type="presParOf" srcId="{1C76710D-675F-43B4-AB61-7C81DF7E94D4}" destId="{D68718AC-5663-4820-9B82-38CEB5B34353}" srcOrd="1" destOrd="0" presId="urn:microsoft.com/office/officeart/2009/3/layout/HorizontalOrganizationChart"/>
    <dgm:cxn modelId="{ED5A48CC-7410-4FE5-90B2-7BED729A46F8}" type="presParOf" srcId="{B4CFC8A9-E1B5-4391-AFCD-016523049402}" destId="{93C73363-C5FF-4237-9D1E-4914CFC2B931}" srcOrd="1" destOrd="0" presId="urn:microsoft.com/office/officeart/2009/3/layout/HorizontalOrganizationChart"/>
    <dgm:cxn modelId="{6B3B244D-19D7-408E-8117-21EC7C166B17}" type="presParOf" srcId="{93C73363-C5FF-4237-9D1E-4914CFC2B931}" destId="{C67F0F9C-4C6D-43E0-837C-8400CBA69343}" srcOrd="0" destOrd="0" presId="urn:microsoft.com/office/officeart/2009/3/layout/HorizontalOrganizationChart"/>
    <dgm:cxn modelId="{C2138E3D-F1B3-4110-933E-85CB405F0C31}" type="presParOf" srcId="{93C73363-C5FF-4237-9D1E-4914CFC2B931}" destId="{5EE4F85D-D6FD-422F-A52D-C82A493D514E}" srcOrd="1" destOrd="0" presId="urn:microsoft.com/office/officeart/2009/3/layout/HorizontalOrganizationChart"/>
    <dgm:cxn modelId="{BD7CCD0F-6A90-4495-8CB0-0DA62DC66F3A}" type="presParOf" srcId="{5EE4F85D-D6FD-422F-A52D-C82A493D514E}" destId="{C124433A-F3B2-45D4-ACA6-51FA3E6447BF}" srcOrd="0" destOrd="0" presId="urn:microsoft.com/office/officeart/2009/3/layout/HorizontalOrganizationChart"/>
    <dgm:cxn modelId="{AABF7476-1C32-4C56-94D2-55210AA425B6}" type="presParOf" srcId="{C124433A-F3B2-45D4-ACA6-51FA3E6447BF}" destId="{41226E2B-ED1B-4376-8B3B-3F851874CAC3}" srcOrd="0" destOrd="0" presId="urn:microsoft.com/office/officeart/2009/3/layout/HorizontalOrganizationChart"/>
    <dgm:cxn modelId="{68F80C25-923F-42A8-8BF9-8496273CFE7C}" type="presParOf" srcId="{C124433A-F3B2-45D4-ACA6-51FA3E6447BF}" destId="{E36A1D11-3278-4CB2-8EDD-D9676815D023}" srcOrd="1" destOrd="0" presId="urn:microsoft.com/office/officeart/2009/3/layout/HorizontalOrganizationChart"/>
    <dgm:cxn modelId="{7F6420C6-28AB-4E37-BD77-D5387D9226F4}" type="presParOf" srcId="{5EE4F85D-D6FD-422F-A52D-C82A493D514E}" destId="{B10C8D7C-97A5-4648-8DFA-75AA55921A0B}" srcOrd="1" destOrd="0" presId="urn:microsoft.com/office/officeart/2009/3/layout/HorizontalOrganizationChart"/>
    <dgm:cxn modelId="{928C820F-6407-41E6-A77F-657ADCA25FDA}" type="presParOf" srcId="{B10C8D7C-97A5-4648-8DFA-75AA55921A0B}" destId="{BAEE1093-BFF8-471D-8DD8-ED0026264D8A}" srcOrd="0" destOrd="0" presId="urn:microsoft.com/office/officeart/2009/3/layout/HorizontalOrganizationChart"/>
    <dgm:cxn modelId="{80ACAB18-D242-454A-9E6A-146FB7DDC4BA}" type="presParOf" srcId="{B10C8D7C-97A5-4648-8DFA-75AA55921A0B}" destId="{8150D08B-A3D5-47C0-BA9A-342DEB46A260}" srcOrd="1" destOrd="0" presId="urn:microsoft.com/office/officeart/2009/3/layout/HorizontalOrganizationChart"/>
    <dgm:cxn modelId="{F56B325C-40D0-4F14-A42C-34AADF19758E}" type="presParOf" srcId="{8150D08B-A3D5-47C0-BA9A-342DEB46A260}" destId="{AC9F636E-8C05-4F01-BB77-7BCDF09C9979}" srcOrd="0" destOrd="0" presId="urn:microsoft.com/office/officeart/2009/3/layout/HorizontalOrganizationChart"/>
    <dgm:cxn modelId="{07515A5F-A64C-4429-8CFE-3B487B8B0608}" type="presParOf" srcId="{AC9F636E-8C05-4F01-BB77-7BCDF09C9979}" destId="{766C23B6-CF05-4F42-9F4E-CBDA0D5625BF}" srcOrd="0" destOrd="0" presId="urn:microsoft.com/office/officeart/2009/3/layout/HorizontalOrganizationChart"/>
    <dgm:cxn modelId="{6C05AC93-6B71-4FF6-9A68-560FCC08FB4C}" type="presParOf" srcId="{AC9F636E-8C05-4F01-BB77-7BCDF09C9979}" destId="{28B933A0-D524-4A35-B223-6E197EAEAC31}" srcOrd="1" destOrd="0" presId="urn:microsoft.com/office/officeart/2009/3/layout/HorizontalOrganizationChart"/>
    <dgm:cxn modelId="{F9D9FC4B-A40B-4CC9-AF69-AA5C75F05398}" type="presParOf" srcId="{8150D08B-A3D5-47C0-BA9A-342DEB46A260}" destId="{244ED8AB-818A-4FEB-9D06-7750A40A3BF5}" srcOrd="1" destOrd="0" presId="urn:microsoft.com/office/officeart/2009/3/layout/HorizontalOrganizationChart"/>
    <dgm:cxn modelId="{BFB946DB-EB51-4EE7-A6AF-77273AA25026}" type="presParOf" srcId="{8150D08B-A3D5-47C0-BA9A-342DEB46A260}" destId="{068FCA23-3E1C-43B2-9596-6AFEB68B3B5B}" srcOrd="2" destOrd="0" presId="urn:microsoft.com/office/officeart/2009/3/layout/HorizontalOrganizationChart"/>
    <dgm:cxn modelId="{DEE8F379-E17F-4A32-A1B4-6E96FF5F3EAA}" type="presParOf" srcId="{B10C8D7C-97A5-4648-8DFA-75AA55921A0B}" destId="{BF9D0045-31AE-44AD-901C-9CF9FB7F1110}" srcOrd="2" destOrd="0" presId="urn:microsoft.com/office/officeart/2009/3/layout/HorizontalOrganizationChart"/>
    <dgm:cxn modelId="{1FAF11E3-0281-4FB6-87A7-426685DC7C37}" type="presParOf" srcId="{B10C8D7C-97A5-4648-8DFA-75AA55921A0B}" destId="{0855DFDA-0B6B-4149-BF3C-6E3531D462E7}" srcOrd="3" destOrd="0" presId="urn:microsoft.com/office/officeart/2009/3/layout/HorizontalOrganizationChart"/>
    <dgm:cxn modelId="{ACEAE6CA-E0A4-49D5-9744-319A4C451583}" type="presParOf" srcId="{0855DFDA-0B6B-4149-BF3C-6E3531D462E7}" destId="{3E4F7D64-6128-42DB-8CDE-48838BF514F5}" srcOrd="0" destOrd="0" presId="urn:microsoft.com/office/officeart/2009/3/layout/HorizontalOrganizationChart"/>
    <dgm:cxn modelId="{7BF3673A-2528-4300-B9AF-95160BA6736A}" type="presParOf" srcId="{3E4F7D64-6128-42DB-8CDE-48838BF514F5}" destId="{898C4629-051B-4FE2-BA3D-33B0EB31A73B}" srcOrd="0" destOrd="0" presId="urn:microsoft.com/office/officeart/2009/3/layout/HorizontalOrganizationChart"/>
    <dgm:cxn modelId="{2EFE4AB9-E99D-46BB-BA74-13CE3D448165}" type="presParOf" srcId="{3E4F7D64-6128-42DB-8CDE-48838BF514F5}" destId="{F7C9E1E4-E53A-4488-9C9A-E7E921AFC941}" srcOrd="1" destOrd="0" presId="urn:microsoft.com/office/officeart/2009/3/layout/HorizontalOrganizationChart"/>
    <dgm:cxn modelId="{58080280-8EBF-480F-AD0A-191BE836C2ED}" type="presParOf" srcId="{0855DFDA-0B6B-4149-BF3C-6E3531D462E7}" destId="{1F12738B-48B4-4C7D-893C-04C63155351C}" srcOrd="1" destOrd="0" presId="urn:microsoft.com/office/officeart/2009/3/layout/HorizontalOrganizationChart"/>
    <dgm:cxn modelId="{DE4183D0-C2A8-442E-B5FC-B46FB736B177}" type="presParOf" srcId="{1F12738B-48B4-4C7D-893C-04C63155351C}" destId="{5BBFD03F-3460-48B3-BEC3-C1C590C90C2E}" srcOrd="0" destOrd="0" presId="urn:microsoft.com/office/officeart/2009/3/layout/HorizontalOrganizationChart"/>
    <dgm:cxn modelId="{A64B07CE-9581-4067-80AA-5B823AC60D7E}" type="presParOf" srcId="{1F12738B-48B4-4C7D-893C-04C63155351C}" destId="{B4C09646-E247-41D1-B37C-E85300113CF0}" srcOrd="1" destOrd="0" presId="urn:microsoft.com/office/officeart/2009/3/layout/HorizontalOrganizationChart"/>
    <dgm:cxn modelId="{BAB9504C-1973-4EB8-BC8A-DD2F7663A140}" type="presParOf" srcId="{B4C09646-E247-41D1-B37C-E85300113CF0}" destId="{CE8504DF-6BF3-47A6-8F3B-8CC037AB5FBB}" srcOrd="0" destOrd="0" presId="urn:microsoft.com/office/officeart/2009/3/layout/HorizontalOrganizationChart"/>
    <dgm:cxn modelId="{EC6DD901-FBAA-473F-8FAA-0FCC06584578}" type="presParOf" srcId="{CE8504DF-6BF3-47A6-8F3B-8CC037AB5FBB}" destId="{E95DC13E-D560-4945-9306-C058F661B342}" srcOrd="0" destOrd="0" presId="urn:microsoft.com/office/officeart/2009/3/layout/HorizontalOrganizationChart"/>
    <dgm:cxn modelId="{5208C06E-AD5A-4866-ACC6-80402027676D}" type="presParOf" srcId="{CE8504DF-6BF3-47A6-8F3B-8CC037AB5FBB}" destId="{583329DA-F04A-411F-8397-B8B60C20CD28}" srcOrd="1" destOrd="0" presId="urn:microsoft.com/office/officeart/2009/3/layout/HorizontalOrganizationChart"/>
    <dgm:cxn modelId="{60B9FD41-B03A-4702-BA9F-B0CC8A8D7587}" type="presParOf" srcId="{B4C09646-E247-41D1-B37C-E85300113CF0}" destId="{D3E89B4B-EE41-46B8-A357-FEA8AE5AE7FD}" srcOrd="1" destOrd="0" presId="urn:microsoft.com/office/officeart/2009/3/layout/HorizontalOrganizationChart"/>
    <dgm:cxn modelId="{A70AB4BD-8A98-4E94-B8C5-685B4ECDE246}" type="presParOf" srcId="{B4C09646-E247-41D1-B37C-E85300113CF0}" destId="{C3397776-28F4-4042-8B12-35E4C3680570}" srcOrd="2" destOrd="0" presId="urn:microsoft.com/office/officeart/2009/3/layout/HorizontalOrganizationChart"/>
    <dgm:cxn modelId="{C48AE809-BB4B-414D-B502-2A6D28CD967D}" type="presParOf" srcId="{0855DFDA-0B6B-4149-BF3C-6E3531D462E7}" destId="{598E8906-957D-4F75-B877-9D7565DA0264}" srcOrd="2" destOrd="0" presId="urn:microsoft.com/office/officeart/2009/3/layout/HorizontalOrganizationChart"/>
    <dgm:cxn modelId="{B1635745-7C0D-4F82-93DE-0D5540957AE3}" type="presParOf" srcId="{5EE4F85D-D6FD-422F-A52D-C82A493D514E}" destId="{9A276A1D-84B3-4642-87A2-DAE1BA6D4328}" srcOrd="2" destOrd="0" presId="urn:microsoft.com/office/officeart/2009/3/layout/HorizontalOrganizationChart"/>
    <dgm:cxn modelId="{387F844A-4892-4463-B647-94349C5E6576}" type="presParOf" srcId="{B4CFC8A9-E1B5-4391-AFCD-016523049402}" destId="{BE630994-9972-4241-B63F-48D2B35297D8}" srcOrd="2" destOrd="0" presId="urn:microsoft.com/office/officeart/2009/3/layout/HorizontalOrganizationChart"/>
    <dgm:cxn modelId="{B985A21C-032A-4FE9-B353-F31E697B40BB}" type="presParOf" srcId="{F9D5BEE8-3B4A-42B9-8535-9A4C37C161F7}" destId="{9EC43B19-9BA2-4BD2-9CA0-2DD4A98D037F}" srcOrd="1" destOrd="0" presId="urn:microsoft.com/office/officeart/2009/3/layout/HorizontalOrganizationChart"/>
    <dgm:cxn modelId="{63DD16A8-096D-47DB-B9D4-01C7A0A42AC9}" type="presParOf" srcId="{9EC43B19-9BA2-4BD2-9CA0-2DD4A98D037F}" destId="{A826E5F6-DFC9-40FA-9DA0-AE733B4ACA9E}" srcOrd="0" destOrd="0" presId="urn:microsoft.com/office/officeart/2009/3/layout/HorizontalOrganizationChart"/>
    <dgm:cxn modelId="{7091B8BE-CB98-4FD4-B7B8-A123963C3D15}" type="presParOf" srcId="{A826E5F6-DFC9-40FA-9DA0-AE733B4ACA9E}" destId="{D21CF6F3-8018-4115-96A5-EAAB5DB15018}" srcOrd="0" destOrd="0" presId="urn:microsoft.com/office/officeart/2009/3/layout/HorizontalOrganizationChart"/>
    <dgm:cxn modelId="{3FDBA5D8-5B6B-413D-90EF-50D4FD48AE4E}" type="presParOf" srcId="{A826E5F6-DFC9-40FA-9DA0-AE733B4ACA9E}" destId="{2A1F5B3D-D55D-440A-A8AB-8488BFFCA5C5}" srcOrd="1" destOrd="0" presId="urn:microsoft.com/office/officeart/2009/3/layout/HorizontalOrganizationChart"/>
    <dgm:cxn modelId="{AB222161-B012-4ADB-A567-A5AFDBB77062}" type="presParOf" srcId="{9EC43B19-9BA2-4BD2-9CA0-2DD4A98D037F}" destId="{84F3AE86-73DD-491E-BBF9-9BD816F0BBBF}" srcOrd="1" destOrd="0" presId="urn:microsoft.com/office/officeart/2009/3/layout/HorizontalOrganizationChart"/>
    <dgm:cxn modelId="{47629400-CDCB-4818-8157-D54D38DA5307}" type="presParOf" srcId="{9EC43B19-9BA2-4BD2-9CA0-2DD4A98D037F}" destId="{183E8929-3004-4F2C-97B4-9982FA6CAD5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CD3B1E3-A339-4332-98D2-DD1CAC95F05E}" type="doc">
      <dgm:prSet loTypeId="urn:microsoft.com/office/officeart/2005/8/layout/equation1" loCatId="relationship" qsTypeId="urn:microsoft.com/office/officeart/2005/8/quickstyle/simple5" qsCatId="simple" csTypeId="urn:microsoft.com/office/officeart/2005/8/colors/colorful2" csCatId="colorful" phldr="1"/>
      <dgm:spPr/>
    </dgm:pt>
    <dgm:pt modelId="{B9577B8B-23B8-4FE9-B7E7-D4D234AA7C48}">
      <dgm:prSet phldrT="[Texto]" custT="1"/>
      <dgm:spPr/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El derecho a la protección de datos personales</a:t>
          </a:r>
        </a:p>
      </dgm:t>
    </dgm:pt>
    <dgm:pt modelId="{D8FBEA93-3D33-4DAF-97D0-F9796CFDC3DB}" type="parTrans" cxnId="{C633B0A2-36EB-485A-9553-94C0D737C32B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CDE42969-3F29-406A-921F-CAA9A6AA8197}" type="sibTrans" cxnId="{C633B0A2-36EB-485A-9553-94C0D737C32B}">
      <dgm:prSet/>
      <dgm:spPr/>
      <dgm:t>
        <a:bodyPr/>
        <a:lstStyle/>
        <a:p>
          <a:r>
            <a:rPr lang="es-ES" dirty="0">
              <a:latin typeface="Arial Narrow" panose="020B0606020202030204" pitchFamily="34" charset="0"/>
            </a:rPr>
            <a:t>Basado en </a:t>
          </a:r>
        </a:p>
      </dgm:t>
    </dgm:pt>
    <dgm:pt modelId="{76DB410A-EEFE-4D6B-B8C7-8BC5CF494889}">
      <dgm:prSet phldrT="[Texto]" custT="1"/>
      <dgm:spPr/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Principios  </a:t>
          </a:r>
        </a:p>
      </dgm:t>
    </dgm:pt>
    <dgm:pt modelId="{1A677899-6516-466C-A87E-542DB2CF05AF}" type="parTrans" cxnId="{3DCD569C-EC5F-4AA2-AB3F-5027693E97B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D7AFE8E5-1122-4075-B12D-3F336F6B77E6}" type="sibTrans" cxnId="{3DCD569C-EC5F-4AA2-AB3F-5027693E97B6}">
      <dgm:prSet/>
      <dgm:spPr/>
      <dgm:t>
        <a:bodyPr/>
        <a:lstStyle/>
        <a:p>
          <a:endParaRPr lang="es-ES" dirty="0">
            <a:latin typeface="Arial Narrow" panose="020B0606020202030204" pitchFamily="34" charset="0"/>
          </a:endParaRPr>
        </a:p>
      </dgm:t>
    </dgm:pt>
    <dgm:pt modelId="{5D1F0498-FE87-4107-B4E0-93507F928883}">
      <dgm:prSet phldrT="[Texto]" custT="1"/>
      <dgm:spPr>
        <a:gradFill flip="none" rotWithShape="1">
          <a:gsLst>
            <a:gs pos="100000">
              <a:srgbClr val="7030A0"/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Obligaciones </a:t>
          </a:r>
        </a:p>
      </dgm:t>
    </dgm:pt>
    <dgm:pt modelId="{4A8371F4-BFB9-4A76-B0D2-B5C269C6B644}" type="parTrans" cxnId="{F7E6CAD0-9970-4728-8E03-24EB2EF092E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4AC57A7C-3612-499D-AF76-4669716C8414}" type="sibTrans" cxnId="{F7E6CAD0-9970-4728-8E03-24EB2EF092E6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FECC0B25-5762-4FF5-A1D1-466650B4B69F}">
      <dgm:prSet phldrT="[Texto]" custT="1"/>
      <dgm:spPr>
        <a:gradFill rotWithShape="0">
          <a:gsLst>
            <a:gs pos="0">
              <a:srgbClr val="00B0F0"/>
            </a:gs>
            <a:gs pos="0">
              <a:srgbClr val="C00000"/>
            </a:gs>
          </a:gsLst>
        </a:gradFill>
      </dgm:spPr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Derechos</a:t>
          </a:r>
        </a:p>
      </dgm:t>
    </dgm:pt>
    <dgm:pt modelId="{40D31594-9DF0-40EF-864A-1020ADB9CE62}" type="parTrans" cxnId="{16A63275-D1D5-46E6-BFD5-7893A1B1CEEE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E1B8B846-C889-4E16-9922-6F0A03B88F8C}" type="sibTrans" cxnId="{16A63275-D1D5-46E6-BFD5-7893A1B1CEEE}">
      <dgm:prSet/>
      <dgm:spPr>
        <a:gradFill rotWithShape="0">
          <a:gsLst>
            <a:gs pos="100000">
              <a:srgbClr val="7030A0"/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s-ES" dirty="0">
              <a:solidFill>
                <a:schemeClr val="tx1"/>
              </a:solidFill>
              <a:latin typeface="Arial Narrow" panose="020B0606020202030204" pitchFamily="34" charset="0"/>
            </a:rPr>
            <a:t>IMPONEN</a:t>
          </a:r>
        </a:p>
      </dgm:t>
    </dgm:pt>
    <dgm:pt modelId="{421D3018-E2A5-4F09-8BEF-4E8490D8AE47}" type="pres">
      <dgm:prSet presAssocID="{8CD3B1E3-A339-4332-98D2-DD1CAC95F05E}" presName="linearFlow" presStyleCnt="0">
        <dgm:presLayoutVars>
          <dgm:dir/>
          <dgm:resizeHandles val="exact"/>
        </dgm:presLayoutVars>
      </dgm:prSet>
      <dgm:spPr/>
    </dgm:pt>
    <dgm:pt modelId="{83A2E10B-4404-474F-B083-72ED1FB8D150}" type="pres">
      <dgm:prSet presAssocID="{B9577B8B-23B8-4FE9-B7E7-D4D234AA7C48}" presName="node" presStyleLbl="node1" presStyleIdx="0" presStyleCnt="4" custScaleX="100091" custScaleY="1073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649CDA3-6C17-4FEB-BD40-485B28B1C252}" type="pres">
      <dgm:prSet presAssocID="{CDE42969-3F29-406A-921F-CAA9A6AA8197}" presName="spacerL" presStyleCnt="0"/>
      <dgm:spPr/>
    </dgm:pt>
    <dgm:pt modelId="{CEC313DA-2E01-4742-B7AB-87D50C3362A3}" type="pres">
      <dgm:prSet presAssocID="{CDE42969-3F29-406A-921F-CAA9A6AA8197}" presName="sibTrans" presStyleLbl="sibTrans2D1" presStyleIdx="0" presStyleCnt="3" custScaleX="115109" custScaleY="127237"/>
      <dgm:spPr/>
      <dgm:t>
        <a:bodyPr/>
        <a:lstStyle/>
        <a:p>
          <a:endParaRPr lang="es-MX"/>
        </a:p>
      </dgm:t>
    </dgm:pt>
    <dgm:pt modelId="{E5D51952-5FDD-4118-99A2-B1450C7E9ADD}" type="pres">
      <dgm:prSet presAssocID="{CDE42969-3F29-406A-921F-CAA9A6AA8197}" presName="spacerR" presStyleCnt="0"/>
      <dgm:spPr/>
    </dgm:pt>
    <dgm:pt modelId="{CA973A4C-13D0-45C7-B44D-5F24A4A426C5}" type="pres">
      <dgm:prSet presAssocID="{76DB410A-EEFE-4D6B-B8C7-8BC5CF494889}" presName="node" presStyleLbl="node1" presStyleIdx="1" presStyleCnt="4" custScaleX="100091" custScaleY="1073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C7E673-7FDB-4362-9C43-14E012322565}" type="pres">
      <dgm:prSet presAssocID="{D7AFE8E5-1122-4075-B12D-3F336F6B77E6}" presName="spacerL" presStyleCnt="0"/>
      <dgm:spPr/>
    </dgm:pt>
    <dgm:pt modelId="{099E6C67-4517-4316-929D-565F107D5A68}" type="pres">
      <dgm:prSet presAssocID="{D7AFE8E5-1122-4075-B12D-3F336F6B77E6}" presName="sibTrans" presStyleLbl="sibTrans2D1" presStyleIdx="1" presStyleCnt="3" custScaleY="145124"/>
      <dgm:spPr/>
      <dgm:t>
        <a:bodyPr/>
        <a:lstStyle/>
        <a:p>
          <a:endParaRPr lang="es-MX"/>
        </a:p>
      </dgm:t>
    </dgm:pt>
    <dgm:pt modelId="{4116A1E9-7C24-4E4F-B79B-BE14940C2E86}" type="pres">
      <dgm:prSet presAssocID="{D7AFE8E5-1122-4075-B12D-3F336F6B77E6}" presName="spacerR" presStyleCnt="0"/>
      <dgm:spPr/>
    </dgm:pt>
    <dgm:pt modelId="{F1DB34C6-4FC5-4F57-BF54-612FD111AA82}" type="pres">
      <dgm:prSet presAssocID="{FECC0B25-5762-4FF5-A1D1-466650B4B69F}" presName="node" presStyleLbl="node1" presStyleIdx="2" presStyleCnt="4" custScaleX="100091" custScaleY="1073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55F477-672E-45EF-BD87-9BD2553840A3}" type="pres">
      <dgm:prSet presAssocID="{E1B8B846-C889-4E16-9922-6F0A03B88F8C}" presName="spacerL" presStyleCnt="0"/>
      <dgm:spPr/>
    </dgm:pt>
    <dgm:pt modelId="{B97ADD32-C5EF-493C-BB22-BFDA3B6A10B2}" type="pres">
      <dgm:prSet presAssocID="{E1B8B846-C889-4E16-9922-6F0A03B88F8C}" presName="sibTrans" presStyleLbl="sibTrans2D1" presStyleIdx="2" presStyleCnt="3" custScaleX="128773" custScaleY="231264"/>
      <dgm:spPr/>
      <dgm:t>
        <a:bodyPr/>
        <a:lstStyle/>
        <a:p>
          <a:endParaRPr lang="es-MX"/>
        </a:p>
      </dgm:t>
    </dgm:pt>
    <dgm:pt modelId="{D9DD8545-8029-4968-8F67-008F9F4F6D7C}" type="pres">
      <dgm:prSet presAssocID="{E1B8B846-C889-4E16-9922-6F0A03B88F8C}" presName="spacerR" presStyleCnt="0"/>
      <dgm:spPr/>
    </dgm:pt>
    <dgm:pt modelId="{A97F39CF-9BD3-4BE0-8FAA-F6E1D0F401E1}" type="pres">
      <dgm:prSet presAssocID="{5D1F0498-FE87-4107-B4E0-93507F928883}" presName="node" presStyleLbl="node1" presStyleIdx="3" presStyleCnt="4" custScaleX="100091" custScaleY="1073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F9A4A61-3565-45E5-8484-3CE471CC18E8}" type="presOf" srcId="{FECC0B25-5762-4FF5-A1D1-466650B4B69F}" destId="{F1DB34C6-4FC5-4F57-BF54-612FD111AA82}" srcOrd="0" destOrd="0" presId="urn:microsoft.com/office/officeart/2005/8/layout/equation1"/>
    <dgm:cxn modelId="{D6FF2B0E-3BF7-4504-8BAC-3CB1B133F06F}" type="presOf" srcId="{D7AFE8E5-1122-4075-B12D-3F336F6B77E6}" destId="{099E6C67-4517-4316-929D-565F107D5A68}" srcOrd="0" destOrd="0" presId="urn:microsoft.com/office/officeart/2005/8/layout/equation1"/>
    <dgm:cxn modelId="{6E22831A-59E8-4E2B-8724-41B8DB8C27B3}" type="presOf" srcId="{5D1F0498-FE87-4107-B4E0-93507F928883}" destId="{A97F39CF-9BD3-4BE0-8FAA-F6E1D0F401E1}" srcOrd="0" destOrd="0" presId="urn:microsoft.com/office/officeart/2005/8/layout/equation1"/>
    <dgm:cxn modelId="{1255264C-7BB7-448B-A49B-59380A9582A3}" type="presOf" srcId="{B9577B8B-23B8-4FE9-B7E7-D4D234AA7C48}" destId="{83A2E10B-4404-474F-B083-72ED1FB8D150}" srcOrd="0" destOrd="0" presId="urn:microsoft.com/office/officeart/2005/8/layout/equation1"/>
    <dgm:cxn modelId="{377D2327-85EF-4DDE-978A-82A9DFE34D1A}" type="presOf" srcId="{8CD3B1E3-A339-4332-98D2-DD1CAC95F05E}" destId="{421D3018-E2A5-4F09-8BEF-4E8490D8AE47}" srcOrd="0" destOrd="0" presId="urn:microsoft.com/office/officeart/2005/8/layout/equation1"/>
    <dgm:cxn modelId="{F94574EF-FCEB-45E0-AFDF-01DEBB40DF5B}" type="presOf" srcId="{76DB410A-EEFE-4D6B-B8C7-8BC5CF494889}" destId="{CA973A4C-13D0-45C7-B44D-5F24A4A426C5}" srcOrd="0" destOrd="0" presId="urn:microsoft.com/office/officeart/2005/8/layout/equation1"/>
    <dgm:cxn modelId="{26ACC243-A135-4064-BAF9-DC30752E4F0D}" type="presOf" srcId="{CDE42969-3F29-406A-921F-CAA9A6AA8197}" destId="{CEC313DA-2E01-4742-B7AB-87D50C3362A3}" srcOrd="0" destOrd="0" presId="urn:microsoft.com/office/officeart/2005/8/layout/equation1"/>
    <dgm:cxn modelId="{3DCD569C-EC5F-4AA2-AB3F-5027693E97B6}" srcId="{8CD3B1E3-A339-4332-98D2-DD1CAC95F05E}" destId="{76DB410A-EEFE-4D6B-B8C7-8BC5CF494889}" srcOrd="1" destOrd="0" parTransId="{1A677899-6516-466C-A87E-542DB2CF05AF}" sibTransId="{D7AFE8E5-1122-4075-B12D-3F336F6B77E6}"/>
    <dgm:cxn modelId="{C633B0A2-36EB-485A-9553-94C0D737C32B}" srcId="{8CD3B1E3-A339-4332-98D2-DD1CAC95F05E}" destId="{B9577B8B-23B8-4FE9-B7E7-D4D234AA7C48}" srcOrd="0" destOrd="0" parTransId="{D8FBEA93-3D33-4DAF-97D0-F9796CFDC3DB}" sibTransId="{CDE42969-3F29-406A-921F-CAA9A6AA8197}"/>
    <dgm:cxn modelId="{F7E6CAD0-9970-4728-8E03-24EB2EF092E6}" srcId="{8CD3B1E3-A339-4332-98D2-DD1CAC95F05E}" destId="{5D1F0498-FE87-4107-B4E0-93507F928883}" srcOrd="3" destOrd="0" parTransId="{4A8371F4-BFB9-4A76-B0D2-B5C269C6B644}" sibTransId="{4AC57A7C-3612-499D-AF76-4669716C8414}"/>
    <dgm:cxn modelId="{16A63275-D1D5-46E6-BFD5-7893A1B1CEEE}" srcId="{8CD3B1E3-A339-4332-98D2-DD1CAC95F05E}" destId="{FECC0B25-5762-4FF5-A1D1-466650B4B69F}" srcOrd="2" destOrd="0" parTransId="{40D31594-9DF0-40EF-864A-1020ADB9CE62}" sibTransId="{E1B8B846-C889-4E16-9922-6F0A03B88F8C}"/>
    <dgm:cxn modelId="{91A6BFA5-02BA-4E2F-A0FD-C91F78FC203D}" type="presOf" srcId="{E1B8B846-C889-4E16-9922-6F0A03B88F8C}" destId="{B97ADD32-C5EF-493C-BB22-BFDA3B6A10B2}" srcOrd="0" destOrd="0" presId="urn:microsoft.com/office/officeart/2005/8/layout/equation1"/>
    <dgm:cxn modelId="{029B28A3-9A82-418B-B86A-C1C326BDDE1B}" type="presParOf" srcId="{421D3018-E2A5-4F09-8BEF-4E8490D8AE47}" destId="{83A2E10B-4404-474F-B083-72ED1FB8D150}" srcOrd="0" destOrd="0" presId="urn:microsoft.com/office/officeart/2005/8/layout/equation1"/>
    <dgm:cxn modelId="{42C1CD7E-D4C3-4BC6-AF41-44487E9AB5DB}" type="presParOf" srcId="{421D3018-E2A5-4F09-8BEF-4E8490D8AE47}" destId="{C649CDA3-6C17-4FEB-BD40-485B28B1C252}" srcOrd="1" destOrd="0" presId="urn:microsoft.com/office/officeart/2005/8/layout/equation1"/>
    <dgm:cxn modelId="{7A115E9B-1173-4BEC-9274-CD98D9A1A8FF}" type="presParOf" srcId="{421D3018-E2A5-4F09-8BEF-4E8490D8AE47}" destId="{CEC313DA-2E01-4742-B7AB-87D50C3362A3}" srcOrd="2" destOrd="0" presId="urn:microsoft.com/office/officeart/2005/8/layout/equation1"/>
    <dgm:cxn modelId="{30E99E7E-5668-4F82-A266-AC4D78A2073F}" type="presParOf" srcId="{421D3018-E2A5-4F09-8BEF-4E8490D8AE47}" destId="{E5D51952-5FDD-4118-99A2-B1450C7E9ADD}" srcOrd="3" destOrd="0" presId="urn:microsoft.com/office/officeart/2005/8/layout/equation1"/>
    <dgm:cxn modelId="{C896C085-4B44-4A73-9611-8BDA1B75A17C}" type="presParOf" srcId="{421D3018-E2A5-4F09-8BEF-4E8490D8AE47}" destId="{CA973A4C-13D0-45C7-B44D-5F24A4A426C5}" srcOrd="4" destOrd="0" presId="urn:microsoft.com/office/officeart/2005/8/layout/equation1"/>
    <dgm:cxn modelId="{A84A94DB-534E-4DA0-BB3C-6CB0BF758FED}" type="presParOf" srcId="{421D3018-E2A5-4F09-8BEF-4E8490D8AE47}" destId="{9FC7E673-7FDB-4362-9C43-14E012322565}" srcOrd="5" destOrd="0" presId="urn:microsoft.com/office/officeart/2005/8/layout/equation1"/>
    <dgm:cxn modelId="{F315A21D-E944-4C3C-B09F-D373C4C5B208}" type="presParOf" srcId="{421D3018-E2A5-4F09-8BEF-4E8490D8AE47}" destId="{099E6C67-4517-4316-929D-565F107D5A68}" srcOrd="6" destOrd="0" presId="urn:microsoft.com/office/officeart/2005/8/layout/equation1"/>
    <dgm:cxn modelId="{20B2760F-82A8-4271-93D7-AEACB707B204}" type="presParOf" srcId="{421D3018-E2A5-4F09-8BEF-4E8490D8AE47}" destId="{4116A1E9-7C24-4E4F-B79B-BE14940C2E86}" srcOrd="7" destOrd="0" presId="urn:microsoft.com/office/officeart/2005/8/layout/equation1"/>
    <dgm:cxn modelId="{7B2123BA-8F1A-4A06-BA4A-1416DABEC3FE}" type="presParOf" srcId="{421D3018-E2A5-4F09-8BEF-4E8490D8AE47}" destId="{F1DB34C6-4FC5-4F57-BF54-612FD111AA82}" srcOrd="8" destOrd="0" presId="urn:microsoft.com/office/officeart/2005/8/layout/equation1"/>
    <dgm:cxn modelId="{853F5EC4-6688-4516-9AA1-FE58E6AF7CB8}" type="presParOf" srcId="{421D3018-E2A5-4F09-8BEF-4E8490D8AE47}" destId="{C755F477-672E-45EF-BD87-9BD2553840A3}" srcOrd="9" destOrd="0" presId="urn:microsoft.com/office/officeart/2005/8/layout/equation1"/>
    <dgm:cxn modelId="{15C76B75-80EB-44BE-8681-45BB7EDA5914}" type="presParOf" srcId="{421D3018-E2A5-4F09-8BEF-4E8490D8AE47}" destId="{B97ADD32-C5EF-493C-BB22-BFDA3B6A10B2}" srcOrd="10" destOrd="0" presId="urn:microsoft.com/office/officeart/2005/8/layout/equation1"/>
    <dgm:cxn modelId="{9C3D1526-EEAC-4C4B-B6AD-75311EDB81A9}" type="presParOf" srcId="{421D3018-E2A5-4F09-8BEF-4E8490D8AE47}" destId="{D9DD8545-8029-4968-8F67-008F9F4F6D7C}" srcOrd="11" destOrd="0" presId="urn:microsoft.com/office/officeart/2005/8/layout/equation1"/>
    <dgm:cxn modelId="{D74B93A1-F976-4A5E-8D2C-CAD717317E33}" type="presParOf" srcId="{421D3018-E2A5-4F09-8BEF-4E8490D8AE47}" destId="{A97F39CF-9BD3-4BE0-8FAA-F6E1D0F401E1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6D6614A-DD9F-47FF-B6E0-8B84E873D834}" type="doc">
      <dgm:prSet loTypeId="urn:microsoft.com/office/officeart/2005/8/layout/pyramid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BE39781C-8CD1-4378-B2E8-936FA8755BEE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1. Licitud </a:t>
          </a:r>
        </a:p>
      </dgm:t>
    </dgm:pt>
    <dgm:pt modelId="{E9E5D584-EF24-4B13-8A82-ADB302FCC6FD}" type="parTrans" cxnId="{89AF8516-8A45-4472-98E9-68DF814A6ECC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E4ED53A8-033B-44C3-A85D-C923604D6F82}" type="sibTrans" cxnId="{89AF8516-8A45-4472-98E9-68DF814A6ECC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D4C9FFD1-0262-456C-9BFA-B5E19EC88B15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2. Lealtad </a:t>
          </a:r>
        </a:p>
      </dgm:t>
    </dgm:pt>
    <dgm:pt modelId="{C5AEE6FE-E4EB-465E-86FA-2B4792EF2DED}" type="parTrans" cxnId="{70A654B4-CF5F-4D33-BD0A-1FA24241794E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BEA556CB-0FDA-4476-B491-51BB64FD0F80}" type="sibTrans" cxnId="{70A654B4-CF5F-4D33-BD0A-1FA24241794E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BBFFED2A-B93A-4000-BF0C-8D171822DEF5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3. Consentimiento</a:t>
          </a:r>
        </a:p>
      </dgm:t>
    </dgm:pt>
    <dgm:pt modelId="{440B375A-B258-4FF7-ACFC-278A27BFAA34}" type="parTrans" cxnId="{D6AB1DD2-CBF5-4938-84C3-86F7B03DDF0D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226F09D5-BC1F-4521-91F8-01C4154B35D4}" type="sibTrans" cxnId="{D6AB1DD2-CBF5-4938-84C3-86F7B03DDF0D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3ABF1C09-8956-4A9D-A084-2A340AB044E1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4. Información  </a:t>
          </a:r>
        </a:p>
      </dgm:t>
    </dgm:pt>
    <dgm:pt modelId="{59F84136-2C89-4A32-8B16-3E89BDC43F14}" type="parTrans" cxnId="{0630B370-5329-41DF-A162-BAD5E2291DF9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67F73F5C-FAEA-4000-920D-BD4811E3BD89}" type="sibTrans" cxnId="{0630B370-5329-41DF-A162-BAD5E2291DF9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FD5AA3F8-72B8-45CC-A26C-0E2130712B00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5. Finalidad </a:t>
          </a:r>
        </a:p>
      </dgm:t>
    </dgm:pt>
    <dgm:pt modelId="{B05C4B8B-C450-4B3E-B3DC-CAA3E42CC8CC}" type="parTrans" cxnId="{F9914791-EAFD-4028-99FD-E8AB1BD54A6D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602435D1-1102-4ED4-A0B6-72CB9E81C632}" type="sibTrans" cxnId="{F9914791-EAFD-4028-99FD-E8AB1BD54A6D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CDA47C85-CA52-49C9-BBE0-0FD324BF5626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6. Calidad </a:t>
          </a:r>
        </a:p>
      </dgm:t>
    </dgm:pt>
    <dgm:pt modelId="{4236876C-3E27-4E64-9E1C-AF24E9806588}" type="parTrans" cxnId="{06910A7A-0AD2-4569-9576-6D6F388EBD94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7FF0BD54-34C7-4E78-B9BB-CBD748A6CC6D}" type="sibTrans" cxnId="{06910A7A-0AD2-4569-9576-6D6F388EBD94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0430601E-75C6-4E6A-BEBA-744B57708564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7. Proporcionalidad </a:t>
          </a:r>
        </a:p>
      </dgm:t>
    </dgm:pt>
    <dgm:pt modelId="{605F97A7-3A92-498C-8CBB-328A7C3535F1}" type="parTrans" cxnId="{F864E6B6-88DD-4E4B-8BB4-0B30E6E0526F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1AA2C318-B6BE-4931-9CB0-232921C7002B}" type="sibTrans" cxnId="{F864E6B6-88DD-4E4B-8BB4-0B30E6E0526F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E3C9295A-68E3-4CCD-80C8-6C77A575C01C}">
      <dgm:prSet custT="1"/>
      <dgm:spPr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</dgm:spPr>
      <dgm:t>
        <a:bodyPr/>
        <a:lstStyle/>
        <a:p>
          <a:pPr algn="l" rtl="0"/>
          <a:r>
            <a:rPr lang="es-MX" sz="3600" dirty="0">
              <a:solidFill>
                <a:schemeClr val="bg1"/>
              </a:solidFill>
              <a:latin typeface="Arial Narrow" panose="020B0606020202030204" pitchFamily="34" charset="0"/>
            </a:rPr>
            <a:t>8. Responsabilidad  </a:t>
          </a:r>
        </a:p>
      </dgm:t>
    </dgm:pt>
    <dgm:pt modelId="{9D37B013-621D-43F4-AC20-D6BFB07E4D73}" type="parTrans" cxnId="{4518F62A-4554-4B92-B6C8-575C155C434B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D3E8D094-6197-43AF-B1EB-26F839F92071}" type="sibTrans" cxnId="{4518F62A-4554-4B92-B6C8-575C155C434B}">
      <dgm:prSet custT="1"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0631473D-DCC6-4A0B-A814-B0B11FAE5358}" type="pres">
      <dgm:prSet presAssocID="{66D6614A-DD9F-47FF-B6E0-8B84E873D83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B17719DE-9642-4CF9-9785-147F48154D82}" type="pres">
      <dgm:prSet presAssocID="{66D6614A-DD9F-47FF-B6E0-8B84E873D834}" presName="pyramid" presStyleLbl="node1" presStyleIdx="0" presStyleCnt="1" custScaleX="29911" custScaleY="78431" custLinFactNeighborX="80686" custLinFactNeighborY="-1015"/>
      <dgm:spPr>
        <a:prstGeom prst="downArrow">
          <a:avLst/>
        </a:prstGeom>
        <a:solidFill>
          <a:schemeClr val="bg1">
            <a:lumMod val="50000"/>
          </a:schemeClr>
        </a:solidFill>
      </dgm:spPr>
    </dgm:pt>
    <dgm:pt modelId="{1003D7BF-AADD-41F6-8A5C-43D44F245FF8}" type="pres">
      <dgm:prSet presAssocID="{66D6614A-DD9F-47FF-B6E0-8B84E873D834}" presName="theList" presStyleCnt="0"/>
      <dgm:spPr/>
    </dgm:pt>
    <dgm:pt modelId="{C92DD7D4-EFF4-48D6-A5D0-86545559D107}" type="pres">
      <dgm:prSet presAssocID="{BE39781C-8CD1-4378-B2E8-936FA8755BEE}" presName="aNode" presStyleLbl="fgAcc1" presStyleIdx="0" presStyleCnt="8" custScaleX="95732" custScaleY="116403" custLinFactNeighborX="-386" custLinFactNeighborY="5297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CDB630F-44C6-44A5-8F16-A1C40882A6DA}" type="pres">
      <dgm:prSet presAssocID="{BE39781C-8CD1-4378-B2E8-936FA8755BEE}" presName="aSpace" presStyleCnt="0"/>
      <dgm:spPr/>
    </dgm:pt>
    <dgm:pt modelId="{7D9341E1-EAA6-4E99-A8B6-8A08FDF6B00E}" type="pres">
      <dgm:prSet presAssocID="{D4C9FFD1-0262-456C-9BFA-B5E19EC88B15}" presName="aNode" presStyleLbl="fgAcc1" presStyleIdx="1" presStyleCnt="8" custScaleX="95732" custScaleY="116403" custLinFactNeighborY="778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0F1AB2-F00E-439B-8811-3C6E25D67F6A}" type="pres">
      <dgm:prSet presAssocID="{D4C9FFD1-0262-456C-9BFA-B5E19EC88B15}" presName="aSpace" presStyleCnt="0"/>
      <dgm:spPr/>
    </dgm:pt>
    <dgm:pt modelId="{ECF386D3-9621-4023-824C-B0E901D010D7}" type="pres">
      <dgm:prSet presAssocID="{BBFFED2A-B93A-4000-BF0C-8D171822DEF5}" presName="aNode" presStyleLbl="fgAcc1" presStyleIdx="2" presStyleCnt="8" custScaleX="95732" custScaleY="116403" custLinFactY="1714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34DEFB-9EAC-4E20-AF70-A1C663126054}" type="pres">
      <dgm:prSet presAssocID="{BBFFED2A-B93A-4000-BF0C-8D171822DEF5}" presName="aSpace" presStyleCnt="0"/>
      <dgm:spPr/>
    </dgm:pt>
    <dgm:pt modelId="{592801B1-1E34-4702-9543-513D40110B2F}" type="pres">
      <dgm:prSet presAssocID="{3ABF1C09-8956-4A9D-A084-2A340AB044E1}" presName="aNode" presStyleLbl="fgAcc1" presStyleIdx="3" presStyleCnt="8" custScaleX="95732" custScaleY="116403" custLinFactY="9009" custLinFactNeighborX="-387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289E29-14AD-49CE-81E6-99CD33B04760}" type="pres">
      <dgm:prSet presAssocID="{3ABF1C09-8956-4A9D-A084-2A340AB044E1}" presName="aSpace" presStyleCnt="0"/>
      <dgm:spPr/>
    </dgm:pt>
    <dgm:pt modelId="{57A55E29-8D1D-4F69-92F3-EB9E96D7F7F4}" type="pres">
      <dgm:prSet presAssocID="{FD5AA3F8-72B8-45CC-A26C-0E2130712B00}" presName="aNode" presStyleLbl="fgAcc1" presStyleIdx="4" presStyleCnt="8" custScaleX="95732" custScaleY="116403" custLinFactY="10192" custLinFactNeighborX="-774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820C74-6456-451F-84BA-6601BECD8EB8}" type="pres">
      <dgm:prSet presAssocID="{FD5AA3F8-72B8-45CC-A26C-0E2130712B00}" presName="aSpace" presStyleCnt="0"/>
      <dgm:spPr/>
    </dgm:pt>
    <dgm:pt modelId="{BC3DBD2A-D29E-4D14-840C-9095D6896BBA}" type="pres">
      <dgm:prSet presAssocID="{CDA47C85-CA52-49C9-BBE0-0FD324BF5626}" presName="aNode" presStyleLbl="fgAcc1" presStyleIdx="5" presStyleCnt="8" custScaleX="95732" custScaleY="116403" custLinFactY="11720" custLinFactNeighborX="-773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C071A02-4B0F-4B06-BFD1-1237476C2D3B}" type="pres">
      <dgm:prSet presAssocID="{CDA47C85-CA52-49C9-BBE0-0FD324BF5626}" presName="aSpace" presStyleCnt="0"/>
      <dgm:spPr/>
    </dgm:pt>
    <dgm:pt modelId="{E93A9798-D009-4AAF-9388-802A972D2412}" type="pres">
      <dgm:prSet presAssocID="{0430601E-75C6-4E6A-BEBA-744B57708564}" presName="aNode" presStyleLbl="fgAcc1" presStyleIdx="6" presStyleCnt="8" custScaleX="95732" custScaleY="116403" custLinFactY="10193" custLinFactNeighborX="-387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835C46-DF62-45BF-A7F3-DDB1C05AD720}" type="pres">
      <dgm:prSet presAssocID="{0430601E-75C6-4E6A-BEBA-744B57708564}" presName="aSpace" presStyleCnt="0"/>
      <dgm:spPr/>
    </dgm:pt>
    <dgm:pt modelId="{C0450749-B33B-4DC6-B462-C5DE98019A3C}" type="pres">
      <dgm:prSet presAssocID="{E3C9295A-68E3-4CCD-80C8-6C77A575C01C}" presName="aNode" presStyleLbl="fgAcc1" presStyleIdx="7" presStyleCnt="8" custScaleX="95732" custScaleY="116403" custLinFactY="16320" custLinFactNeighborX="-773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5AB1F7-93D5-4248-9128-23F390FF6A4A}" type="pres">
      <dgm:prSet presAssocID="{E3C9295A-68E3-4CCD-80C8-6C77A575C01C}" presName="aSpace" presStyleCnt="0"/>
      <dgm:spPr/>
    </dgm:pt>
  </dgm:ptLst>
  <dgm:cxnLst>
    <dgm:cxn modelId="{05961600-C66B-46C5-A520-10856508460D}" type="presOf" srcId="{3ABF1C09-8956-4A9D-A084-2A340AB044E1}" destId="{592801B1-1E34-4702-9543-513D40110B2F}" srcOrd="0" destOrd="0" presId="urn:microsoft.com/office/officeart/2005/8/layout/pyramid2"/>
    <dgm:cxn modelId="{89AF8516-8A45-4472-98E9-68DF814A6ECC}" srcId="{66D6614A-DD9F-47FF-B6E0-8B84E873D834}" destId="{BE39781C-8CD1-4378-B2E8-936FA8755BEE}" srcOrd="0" destOrd="0" parTransId="{E9E5D584-EF24-4B13-8A82-ADB302FCC6FD}" sibTransId="{E4ED53A8-033B-44C3-A85D-C923604D6F82}"/>
    <dgm:cxn modelId="{FF9C2959-41F2-42B3-85BE-A30EE8C2FD11}" type="presOf" srcId="{BBFFED2A-B93A-4000-BF0C-8D171822DEF5}" destId="{ECF386D3-9621-4023-824C-B0E901D010D7}" srcOrd="0" destOrd="0" presId="urn:microsoft.com/office/officeart/2005/8/layout/pyramid2"/>
    <dgm:cxn modelId="{F9914791-EAFD-4028-99FD-E8AB1BD54A6D}" srcId="{66D6614A-DD9F-47FF-B6E0-8B84E873D834}" destId="{FD5AA3F8-72B8-45CC-A26C-0E2130712B00}" srcOrd="4" destOrd="0" parTransId="{B05C4B8B-C450-4B3E-B3DC-CAA3E42CC8CC}" sibTransId="{602435D1-1102-4ED4-A0B6-72CB9E81C632}"/>
    <dgm:cxn modelId="{A8D6E76A-5DF2-41F4-895A-249C0D10626D}" type="presOf" srcId="{FD5AA3F8-72B8-45CC-A26C-0E2130712B00}" destId="{57A55E29-8D1D-4F69-92F3-EB9E96D7F7F4}" srcOrd="0" destOrd="0" presId="urn:microsoft.com/office/officeart/2005/8/layout/pyramid2"/>
    <dgm:cxn modelId="{DE544CC3-4CD4-4836-8EDF-ED90364A7C68}" type="presOf" srcId="{E3C9295A-68E3-4CCD-80C8-6C77A575C01C}" destId="{C0450749-B33B-4DC6-B462-C5DE98019A3C}" srcOrd="0" destOrd="0" presId="urn:microsoft.com/office/officeart/2005/8/layout/pyramid2"/>
    <dgm:cxn modelId="{D6AB1DD2-CBF5-4938-84C3-86F7B03DDF0D}" srcId="{66D6614A-DD9F-47FF-B6E0-8B84E873D834}" destId="{BBFFED2A-B93A-4000-BF0C-8D171822DEF5}" srcOrd="2" destOrd="0" parTransId="{440B375A-B258-4FF7-ACFC-278A27BFAA34}" sibTransId="{226F09D5-BC1F-4521-91F8-01C4154B35D4}"/>
    <dgm:cxn modelId="{B964A5BE-A671-4E09-92DF-263965FD6B58}" type="presOf" srcId="{0430601E-75C6-4E6A-BEBA-744B57708564}" destId="{E93A9798-D009-4AAF-9388-802A972D2412}" srcOrd="0" destOrd="0" presId="urn:microsoft.com/office/officeart/2005/8/layout/pyramid2"/>
    <dgm:cxn modelId="{0630B370-5329-41DF-A162-BAD5E2291DF9}" srcId="{66D6614A-DD9F-47FF-B6E0-8B84E873D834}" destId="{3ABF1C09-8956-4A9D-A084-2A340AB044E1}" srcOrd="3" destOrd="0" parTransId="{59F84136-2C89-4A32-8B16-3E89BDC43F14}" sibTransId="{67F73F5C-FAEA-4000-920D-BD4811E3BD89}"/>
    <dgm:cxn modelId="{72C0BAC8-020F-4B2F-A541-E14817F1026B}" type="presOf" srcId="{CDA47C85-CA52-49C9-BBE0-0FD324BF5626}" destId="{BC3DBD2A-D29E-4D14-840C-9095D6896BBA}" srcOrd="0" destOrd="0" presId="urn:microsoft.com/office/officeart/2005/8/layout/pyramid2"/>
    <dgm:cxn modelId="{F864E6B6-88DD-4E4B-8BB4-0B30E6E0526F}" srcId="{66D6614A-DD9F-47FF-B6E0-8B84E873D834}" destId="{0430601E-75C6-4E6A-BEBA-744B57708564}" srcOrd="6" destOrd="0" parTransId="{605F97A7-3A92-498C-8CBB-328A7C3535F1}" sibTransId="{1AA2C318-B6BE-4931-9CB0-232921C7002B}"/>
    <dgm:cxn modelId="{717C112B-0FDB-4103-A623-7A966F207E44}" type="presOf" srcId="{66D6614A-DD9F-47FF-B6E0-8B84E873D834}" destId="{0631473D-DCC6-4A0B-A814-B0B11FAE5358}" srcOrd="0" destOrd="0" presId="urn:microsoft.com/office/officeart/2005/8/layout/pyramid2"/>
    <dgm:cxn modelId="{06910A7A-0AD2-4569-9576-6D6F388EBD94}" srcId="{66D6614A-DD9F-47FF-B6E0-8B84E873D834}" destId="{CDA47C85-CA52-49C9-BBE0-0FD324BF5626}" srcOrd="5" destOrd="0" parTransId="{4236876C-3E27-4E64-9E1C-AF24E9806588}" sibTransId="{7FF0BD54-34C7-4E78-B9BB-CBD748A6CC6D}"/>
    <dgm:cxn modelId="{9411A2B7-37EC-4D09-8201-1E40E97845DE}" type="presOf" srcId="{D4C9FFD1-0262-456C-9BFA-B5E19EC88B15}" destId="{7D9341E1-EAA6-4E99-A8B6-8A08FDF6B00E}" srcOrd="0" destOrd="0" presId="urn:microsoft.com/office/officeart/2005/8/layout/pyramid2"/>
    <dgm:cxn modelId="{4019F144-4108-4DC8-A6B5-DE5B6A435134}" type="presOf" srcId="{BE39781C-8CD1-4378-B2E8-936FA8755BEE}" destId="{C92DD7D4-EFF4-48D6-A5D0-86545559D107}" srcOrd="0" destOrd="0" presId="urn:microsoft.com/office/officeart/2005/8/layout/pyramid2"/>
    <dgm:cxn modelId="{70A654B4-CF5F-4D33-BD0A-1FA24241794E}" srcId="{66D6614A-DD9F-47FF-B6E0-8B84E873D834}" destId="{D4C9FFD1-0262-456C-9BFA-B5E19EC88B15}" srcOrd="1" destOrd="0" parTransId="{C5AEE6FE-E4EB-465E-86FA-2B4792EF2DED}" sibTransId="{BEA556CB-0FDA-4476-B491-51BB64FD0F80}"/>
    <dgm:cxn modelId="{4518F62A-4554-4B92-B6C8-575C155C434B}" srcId="{66D6614A-DD9F-47FF-B6E0-8B84E873D834}" destId="{E3C9295A-68E3-4CCD-80C8-6C77A575C01C}" srcOrd="7" destOrd="0" parTransId="{9D37B013-621D-43F4-AC20-D6BFB07E4D73}" sibTransId="{D3E8D094-6197-43AF-B1EB-26F839F92071}"/>
    <dgm:cxn modelId="{7ABE70EC-BA3B-4038-A90A-F99CAA977728}" type="presParOf" srcId="{0631473D-DCC6-4A0B-A814-B0B11FAE5358}" destId="{B17719DE-9642-4CF9-9785-147F48154D82}" srcOrd="0" destOrd="0" presId="urn:microsoft.com/office/officeart/2005/8/layout/pyramid2"/>
    <dgm:cxn modelId="{4F6F923E-577B-434B-8B16-CC0CD511F477}" type="presParOf" srcId="{0631473D-DCC6-4A0B-A814-B0B11FAE5358}" destId="{1003D7BF-AADD-41F6-8A5C-43D44F245FF8}" srcOrd="1" destOrd="0" presId="urn:microsoft.com/office/officeart/2005/8/layout/pyramid2"/>
    <dgm:cxn modelId="{E6B4E9E5-15C3-44CB-9B41-0E60471061B0}" type="presParOf" srcId="{1003D7BF-AADD-41F6-8A5C-43D44F245FF8}" destId="{C92DD7D4-EFF4-48D6-A5D0-86545559D107}" srcOrd="0" destOrd="0" presId="urn:microsoft.com/office/officeart/2005/8/layout/pyramid2"/>
    <dgm:cxn modelId="{7E578373-A56C-48CA-A93F-1A1106CEECC3}" type="presParOf" srcId="{1003D7BF-AADD-41F6-8A5C-43D44F245FF8}" destId="{9CDB630F-44C6-44A5-8F16-A1C40882A6DA}" srcOrd="1" destOrd="0" presId="urn:microsoft.com/office/officeart/2005/8/layout/pyramid2"/>
    <dgm:cxn modelId="{38E7635D-D591-435C-A2F3-BD56D240952A}" type="presParOf" srcId="{1003D7BF-AADD-41F6-8A5C-43D44F245FF8}" destId="{7D9341E1-EAA6-4E99-A8B6-8A08FDF6B00E}" srcOrd="2" destOrd="0" presId="urn:microsoft.com/office/officeart/2005/8/layout/pyramid2"/>
    <dgm:cxn modelId="{C3094136-53D4-4330-AE72-4822E4653C13}" type="presParOf" srcId="{1003D7BF-AADD-41F6-8A5C-43D44F245FF8}" destId="{650F1AB2-F00E-439B-8811-3C6E25D67F6A}" srcOrd="3" destOrd="0" presId="urn:microsoft.com/office/officeart/2005/8/layout/pyramid2"/>
    <dgm:cxn modelId="{CF45CF74-00C6-4C83-81F1-9AA74130B26E}" type="presParOf" srcId="{1003D7BF-AADD-41F6-8A5C-43D44F245FF8}" destId="{ECF386D3-9621-4023-824C-B0E901D010D7}" srcOrd="4" destOrd="0" presId="urn:microsoft.com/office/officeart/2005/8/layout/pyramid2"/>
    <dgm:cxn modelId="{F74C36E6-22D3-4D2A-9DD3-06001E62D215}" type="presParOf" srcId="{1003D7BF-AADD-41F6-8A5C-43D44F245FF8}" destId="{8F34DEFB-9EAC-4E20-AF70-A1C663126054}" srcOrd="5" destOrd="0" presId="urn:microsoft.com/office/officeart/2005/8/layout/pyramid2"/>
    <dgm:cxn modelId="{BB8D3EB2-95F6-4EC5-A106-A89B290648DB}" type="presParOf" srcId="{1003D7BF-AADD-41F6-8A5C-43D44F245FF8}" destId="{592801B1-1E34-4702-9543-513D40110B2F}" srcOrd="6" destOrd="0" presId="urn:microsoft.com/office/officeart/2005/8/layout/pyramid2"/>
    <dgm:cxn modelId="{6D68FCD5-5AA9-4F16-A554-9CBB49506CB2}" type="presParOf" srcId="{1003D7BF-AADD-41F6-8A5C-43D44F245FF8}" destId="{11289E29-14AD-49CE-81E6-99CD33B04760}" srcOrd="7" destOrd="0" presId="urn:microsoft.com/office/officeart/2005/8/layout/pyramid2"/>
    <dgm:cxn modelId="{993B6A12-CFEA-4D7A-BEDD-DFDFDBFC3A58}" type="presParOf" srcId="{1003D7BF-AADD-41F6-8A5C-43D44F245FF8}" destId="{57A55E29-8D1D-4F69-92F3-EB9E96D7F7F4}" srcOrd="8" destOrd="0" presId="urn:microsoft.com/office/officeart/2005/8/layout/pyramid2"/>
    <dgm:cxn modelId="{2811C40D-8D23-460F-9DEE-E9261866C7CF}" type="presParOf" srcId="{1003D7BF-AADD-41F6-8A5C-43D44F245FF8}" destId="{65820C74-6456-451F-84BA-6601BECD8EB8}" srcOrd="9" destOrd="0" presId="urn:microsoft.com/office/officeart/2005/8/layout/pyramid2"/>
    <dgm:cxn modelId="{13949D00-97CE-4EAA-BC8C-EB05E842F5F9}" type="presParOf" srcId="{1003D7BF-AADD-41F6-8A5C-43D44F245FF8}" destId="{BC3DBD2A-D29E-4D14-840C-9095D6896BBA}" srcOrd="10" destOrd="0" presId="urn:microsoft.com/office/officeart/2005/8/layout/pyramid2"/>
    <dgm:cxn modelId="{D21DBC10-E0E0-4A64-987B-DF44DBB49EAE}" type="presParOf" srcId="{1003D7BF-AADD-41F6-8A5C-43D44F245FF8}" destId="{AC071A02-4B0F-4B06-BFD1-1237476C2D3B}" srcOrd="11" destOrd="0" presId="urn:microsoft.com/office/officeart/2005/8/layout/pyramid2"/>
    <dgm:cxn modelId="{659739B1-0C9F-4AA4-8E04-4744F590B8FF}" type="presParOf" srcId="{1003D7BF-AADD-41F6-8A5C-43D44F245FF8}" destId="{E93A9798-D009-4AAF-9388-802A972D2412}" srcOrd="12" destOrd="0" presId="urn:microsoft.com/office/officeart/2005/8/layout/pyramid2"/>
    <dgm:cxn modelId="{C3C54D3B-4699-4BBA-B23A-D607DDB5CF16}" type="presParOf" srcId="{1003D7BF-AADD-41F6-8A5C-43D44F245FF8}" destId="{0D835C46-DF62-45BF-A7F3-DDB1C05AD720}" srcOrd="13" destOrd="0" presId="urn:microsoft.com/office/officeart/2005/8/layout/pyramid2"/>
    <dgm:cxn modelId="{A8A4CA42-6448-40A9-8C01-E94AF4B8A45D}" type="presParOf" srcId="{1003D7BF-AADD-41F6-8A5C-43D44F245FF8}" destId="{C0450749-B33B-4DC6-B462-C5DE98019A3C}" srcOrd="14" destOrd="0" presId="urn:microsoft.com/office/officeart/2005/8/layout/pyramid2"/>
    <dgm:cxn modelId="{34B498EE-4F1C-4531-8956-1F627B4D2733}" type="presParOf" srcId="{1003D7BF-AADD-41F6-8A5C-43D44F245FF8}" destId="{215AB1F7-93D5-4248-9128-23F390FF6A4A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02ADD2F-0D56-4E94-A1A7-13288E0179B5}" type="doc">
      <dgm:prSet loTypeId="urn:microsoft.com/office/officeart/2005/8/layout/hProcess11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DF3CD628-E39E-4175-A1D5-F18BB1E194D9}">
      <dgm:prSet custT="1"/>
      <dgm:spPr/>
      <dgm:t>
        <a:bodyPr anchor="ctr"/>
        <a:lstStyle/>
        <a:p>
          <a:pPr rtl="0"/>
          <a:r>
            <a:rPr lang="es-MX" sz="4400" dirty="0">
              <a:latin typeface="Arial Narrow" panose="020B0606020202030204" pitchFamily="34" charset="0"/>
            </a:rPr>
            <a:t>Licitud</a:t>
          </a:r>
        </a:p>
      </dgm:t>
    </dgm:pt>
    <dgm:pt modelId="{D04167AE-1E0D-45AB-A8C2-B999084E322B}" type="parTrans" cxnId="{D536A7B4-24CE-451C-B867-A45CAA92D618}">
      <dgm:prSet/>
      <dgm:spPr/>
      <dgm:t>
        <a:bodyPr/>
        <a:lstStyle/>
        <a:p>
          <a:endParaRPr lang="es-MX" sz="2500"/>
        </a:p>
      </dgm:t>
    </dgm:pt>
    <dgm:pt modelId="{AFA3ACEC-4E91-4E3E-A874-453007AABBCC}" type="sibTrans" cxnId="{D536A7B4-24CE-451C-B867-A45CAA92D618}">
      <dgm:prSet/>
      <dgm:spPr/>
      <dgm:t>
        <a:bodyPr/>
        <a:lstStyle/>
        <a:p>
          <a:endParaRPr lang="es-MX" sz="2500"/>
        </a:p>
      </dgm:t>
    </dgm:pt>
    <dgm:pt modelId="{CD992CA0-9715-4A6A-A773-38C78967FB4B}">
      <dgm:prSet custT="1"/>
      <dgm:spPr/>
      <dgm:t>
        <a:bodyPr/>
        <a:lstStyle/>
        <a:p>
          <a:pPr rtl="0"/>
          <a:r>
            <a:rPr lang="es-MX" sz="3200" dirty="0">
              <a:latin typeface="Arial Narrow" panose="020B0606020202030204" pitchFamily="34" charset="0"/>
            </a:rPr>
            <a:t>Obligación</a:t>
          </a:r>
        </a:p>
      </dgm:t>
    </dgm:pt>
    <dgm:pt modelId="{57BD7B32-0341-4CA9-B583-763F09F9CC29}" type="parTrans" cxnId="{57A2AC37-CD50-4117-88C3-63866AEEBB44}">
      <dgm:prSet/>
      <dgm:spPr/>
      <dgm:t>
        <a:bodyPr/>
        <a:lstStyle/>
        <a:p>
          <a:endParaRPr lang="es-MX" sz="2500"/>
        </a:p>
      </dgm:t>
    </dgm:pt>
    <dgm:pt modelId="{F3E11938-DE98-4380-B136-8DDBEC8FD9CF}" type="sibTrans" cxnId="{57A2AC37-CD50-4117-88C3-63866AEEBB44}">
      <dgm:prSet/>
      <dgm:spPr/>
      <dgm:t>
        <a:bodyPr/>
        <a:lstStyle/>
        <a:p>
          <a:endParaRPr lang="es-MX" sz="2500"/>
        </a:p>
      </dgm:t>
    </dgm:pt>
    <dgm:pt modelId="{D29886EF-7FA1-4B24-9B3F-49C656562A4A}">
      <dgm:prSet custT="1"/>
      <dgm:spPr/>
      <dgm:t>
        <a:bodyPr/>
        <a:lstStyle/>
        <a:p>
          <a:pPr rtl="0"/>
          <a:r>
            <a:rPr lang="es-MX" sz="2500" dirty="0">
              <a:latin typeface="Arial Narrow" panose="020B0606020202030204" pitchFamily="34" charset="0"/>
            </a:rPr>
            <a:t>Tratar los datos personales conforme a las atribuciones legales conferidas al responsable </a:t>
          </a:r>
        </a:p>
      </dgm:t>
    </dgm:pt>
    <dgm:pt modelId="{C0A22FB2-0C73-4F35-8095-4CC1A91F49B9}" type="parTrans" cxnId="{E966DF7A-D204-41C4-A93C-9D83BDB866B2}">
      <dgm:prSet/>
      <dgm:spPr/>
      <dgm:t>
        <a:bodyPr/>
        <a:lstStyle/>
        <a:p>
          <a:endParaRPr lang="es-ES" sz="2500"/>
        </a:p>
      </dgm:t>
    </dgm:pt>
    <dgm:pt modelId="{69E4DD3C-D8C0-40E3-8B15-E3B3655FE6DD}" type="sibTrans" cxnId="{E966DF7A-D204-41C4-A93C-9D83BDB866B2}">
      <dgm:prSet/>
      <dgm:spPr/>
      <dgm:t>
        <a:bodyPr/>
        <a:lstStyle/>
        <a:p>
          <a:endParaRPr lang="es-ES" sz="2500"/>
        </a:p>
      </dgm:t>
    </dgm:pt>
    <dgm:pt modelId="{F3B09B80-52B7-4C30-BF2F-54E9AFFE93D0}" type="pres">
      <dgm:prSet presAssocID="{902ADD2F-0D56-4E94-A1A7-13288E0179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8DAFA0B-5462-4FC4-888E-E1D4C785947D}" type="pres">
      <dgm:prSet presAssocID="{902ADD2F-0D56-4E94-A1A7-13288E0179B5}" presName="arrow" presStyleLbl="bgShp" presStyleIdx="0" presStyleCnt="1"/>
      <dgm:spPr/>
    </dgm:pt>
    <dgm:pt modelId="{411DC342-B181-4579-9A67-9AEC9D551AE9}" type="pres">
      <dgm:prSet presAssocID="{902ADD2F-0D56-4E94-A1A7-13288E0179B5}" presName="points" presStyleCnt="0"/>
      <dgm:spPr/>
    </dgm:pt>
    <dgm:pt modelId="{35E0572F-052F-4AAE-8B56-2207015C0012}" type="pres">
      <dgm:prSet presAssocID="{DF3CD628-E39E-4175-A1D5-F18BB1E194D9}" presName="compositeA" presStyleCnt="0"/>
      <dgm:spPr/>
    </dgm:pt>
    <dgm:pt modelId="{D6FD6EC8-3E87-4332-9BE2-D599D4315ABB}" type="pres">
      <dgm:prSet presAssocID="{DF3CD628-E39E-4175-A1D5-F18BB1E194D9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E3F9EC-418E-441E-9660-E31F5F38D120}" type="pres">
      <dgm:prSet presAssocID="{DF3CD628-E39E-4175-A1D5-F18BB1E194D9}" presName="circleA" presStyleLbl="node1" presStyleIdx="0" presStyleCnt="3"/>
      <dgm:spPr/>
    </dgm:pt>
    <dgm:pt modelId="{88D8A613-3F32-4764-BB63-1822191B1988}" type="pres">
      <dgm:prSet presAssocID="{DF3CD628-E39E-4175-A1D5-F18BB1E194D9}" presName="spaceA" presStyleCnt="0"/>
      <dgm:spPr/>
    </dgm:pt>
    <dgm:pt modelId="{BC94A072-E101-496E-A76C-BEA0992F4B2C}" type="pres">
      <dgm:prSet presAssocID="{AFA3ACEC-4E91-4E3E-A874-453007AABBCC}" presName="space" presStyleCnt="0"/>
      <dgm:spPr/>
    </dgm:pt>
    <dgm:pt modelId="{9851C647-0E8A-4C48-A745-42778937F3E5}" type="pres">
      <dgm:prSet presAssocID="{CD992CA0-9715-4A6A-A773-38C78967FB4B}" presName="compositeB" presStyleCnt="0"/>
      <dgm:spPr/>
    </dgm:pt>
    <dgm:pt modelId="{04CC276F-8F0F-4F6D-A9DD-C5C7D4EE5333}" type="pres">
      <dgm:prSet presAssocID="{CD992CA0-9715-4A6A-A773-38C78967FB4B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151632-840E-4C3E-A67E-29322200737B}" type="pres">
      <dgm:prSet presAssocID="{CD992CA0-9715-4A6A-A773-38C78967FB4B}" presName="circleB" presStyleLbl="node1" presStyleIdx="1" presStyleCnt="3"/>
      <dgm:spPr/>
    </dgm:pt>
    <dgm:pt modelId="{83F0D36A-BA61-46EC-9D4B-12F7192AE98B}" type="pres">
      <dgm:prSet presAssocID="{CD992CA0-9715-4A6A-A773-38C78967FB4B}" presName="spaceB" presStyleCnt="0"/>
      <dgm:spPr/>
    </dgm:pt>
    <dgm:pt modelId="{AF8AC01D-12E8-4556-91ED-F9A91BA7B5A2}" type="pres">
      <dgm:prSet presAssocID="{F3E11938-DE98-4380-B136-8DDBEC8FD9CF}" presName="space" presStyleCnt="0"/>
      <dgm:spPr/>
    </dgm:pt>
    <dgm:pt modelId="{3E21B778-548C-491A-8769-FC5117C2020E}" type="pres">
      <dgm:prSet presAssocID="{D29886EF-7FA1-4B24-9B3F-49C656562A4A}" presName="compositeA" presStyleCnt="0"/>
      <dgm:spPr/>
    </dgm:pt>
    <dgm:pt modelId="{21DCE255-8DF4-4C13-BCAC-A0473F8BCBBC}" type="pres">
      <dgm:prSet presAssocID="{D29886EF-7FA1-4B24-9B3F-49C656562A4A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7FDE59-5DEF-4E95-9BBF-4B7906EE2997}" type="pres">
      <dgm:prSet presAssocID="{D29886EF-7FA1-4B24-9B3F-49C656562A4A}" presName="circleA" presStyleLbl="node1" presStyleIdx="2" presStyleCnt="3"/>
      <dgm:spPr/>
    </dgm:pt>
    <dgm:pt modelId="{D873D97C-B6A0-4281-807A-00E21BC932B2}" type="pres">
      <dgm:prSet presAssocID="{D29886EF-7FA1-4B24-9B3F-49C656562A4A}" presName="spaceA" presStyleCnt="0"/>
      <dgm:spPr/>
    </dgm:pt>
  </dgm:ptLst>
  <dgm:cxnLst>
    <dgm:cxn modelId="{6FC464E4-D18F-4B08-94F8-56BD27E24D03}" type="presOf" srcId="{DF3CD628-E39E-4175-A1D5-F18BB1E194D9}" destId="{D6FD6EC8-3E87-4332-9BE2-D599D4315ABB}" srcOrd="0" destOrd="0" presId="urn:microsoft.com/office/officeart/2005/8/layout/hProcess11"/>
    <dgm:cxn modelId="{E966DF7A-D204-41C4-A93C-9D83BDB866B2}" srcId="{902ADD2F-0D56-4E94-A1A7-13288E0179B5}" destId="{D29886EF-7FA1-4B24-9B3F-49C656562A4A}" srcOrd="2" destOrd="0" parTransId="{C0A22FB2-0C73-4F35-8095-4CC1A91F49B9}" sibTransId="{69E4DD3C-D8C0-40E3-8B15-E3B3655FE6DD}"/>
    <dgm:cxn modelId="{44F43145-B91C-4CD0-B783-C8F73D783E5C}" type="presOf" srcId="{902ADD2F-0D56-4E94-A1A7-13288E0179B5}" destId="{F3B09B80-52B7-4C30-BF2F-54E9AFFE93D0}" srcOrd="0" destOrd="0" presId="urn:microsoft.com/office/officeart/2005/8/layout/hProcess11"/>
    <dgm:cxn modelId="{CDF69736-BE16-4A8A-AC21-9FF1E2446619}" type="presOf" srcId="{CD992CA0-9715-4A6A-A773-38C78967FB4B}" destId="{04CC276F-8F0F-4F6D-A9DD-C5C7D4EE5333}" srcOrd="0" destOrd="0" presId="urn:microsoft.com/office/officeart/2005/8/layout/hProcess11"/>
    <dgm:cxn modelId="{57A2AC37-CD50-4117-88C3-63866AEEBB44}" srcId="{902ADD2F-0D56-4E94-A1A7-13288E0179B5}" destId="{CD992CA0-9715-4A6A-A773-38C78967FB4B}" srcOrd="1" destOrd="0" parTransId="{57BD7B32-0341-4CA9-B583-763F09F9CC29}" sibTransId="{F3E11938-DE98-4380-B136-8DDBEC8FD9CF}"/>
    <dgm:cxn modelId="{D536A7B4-24CE-451C-B867-A45CAA92D618}" srcId="{902ADD2F-0D56-4E94-A1A7-13288E0179B5}" destId="{DF3CD628-E39E-4175-A1D5-F18BB1E194D9}" srcOrd="0" destOrd="0" parTransId="{D04167AE-1E0D-45AB-A8C2-B999084E322B}" sibTransId="{AFA3ACEC-4E91-4E3E-A874-453007AABBCC}"/>
    <dgm:cxn modelId="{72362455-74E5-4BBD-BCC7-EDB4E57423D5}" type="presOf" srcId="{D29886EF-7FA1-4B24-9B3F-49C656562A4A}" destId="{21DCE255-8DF4-4C13-BCAC-A0473F8BCBBC}" srcOrd="0" destOrd="0" presId="urn:microsoft.com/office/officeart/2005/8/layout/hProcess11"/>
    <dgm:cxn modelId="{03F53042-1406-4FE2-AD21-8D4F5241A85B}" type="presParOf" srcId="{F3B09B80-52B7-4C30-BF2F-54E9AFFE93D0}" destId="{68DAFA0B-5462-4FC4-888E-E1D4C785947D}" srcOrd="0" destOrd="0" presId="urn:microsoft.com/office/officeart/2005/8/layout/hProcess11"/>
    <dgm:cxn modelId="{038D5319-2FBE-4FF0-879C-5EE31FE6F5EC}" type="presParOf" srcId="{F3B09B80-52B7-4C30-BF2F-54E9AFFE93D0}" destId="{411DC342-B181-4579-9A67-9AEC9D551AE9}" srcOrd="1" destOrd="0" presId="urn:microsoft.com/office/officeart/2005/8/layout/hProcess11"/>
    <dgm:cxn modelId="{8626CDE1-53F4-4AE9-9ABC-87B0AC25295D}" type="presParOf" srcId="{411DC342-B181-4579-9A67-9AEC9D551AE9}" destId="{35E0572F-052F-4AAE-8B56-2207015C0012}" srcOrd="0" destOrd="0" presId="urn:microsoft.com/office/officeart/2005/8/layout/hProcess11"/>
    <dgm:cxn modelId="{240B56FB-5A5B-4C3B-91D6-FBA58AFA63ED}" type="presParOf" srcId="{35E0572F-052F-4AAE-8B56-2207015C0012}" destId="{D6FD6EC8-3E87-4332-9BE2-D599D4315ABB}" srcOrd="0" destOrd="0" presId="urn:microsoft.com/office/officeart/2005/8/layout/hProcess11"/>
    <dgm:cxn modelId="{D777A7DF-834C-473A-8140-AABEFEF8328F}" type="presParOf" srcId="{35E0572F-052F-4AAE-8B56-2207015C0012}" destId="{A3E3F9EC-418E-441E-9660-E31F5F38D120}" srcOrd="1" destOrd="0" presId="urn:microsoft.com/office/officeart/2005/8/layout/hProcess11"/>
    <dgm:cxn modelId="{1315B827-D4D4-4E2B-AAA3-217A5BFDA664}" type="presParOf" srcId="{35E0572F-052F-4AAE-8B56-2207015C0012}" destId="{88D8A613-3F32-4764-BB63-1822191B1988}" srcOrd="2" destOrd="0" presId="urn:microsoft.com/office/officeart/2005/8/layout/hProcess11"/>
    <dgm:cxn modelId="{61481055-9673-46E2-BE24-3C2F878B9AFD}" type="presParOf" srcId="{411DC342-B181-4579-9A67-9AEC9D551AE9}" destId="{BC94A072-E101-496E-A76C-BEA0992F4B2C}" srcOrd="1" destOrd="0" presId="urn:microsoft.com/office/officeart/2005/8/layout/hProcess11"/>
    <dgm:cxn modelId="{9192C0E0-4C3A-4A99-9301-6FF1E280BABE}" type="presParOf" srcId="{411DC342-B181-4579-9A67-9AEC9D551AE9}" destId="{9851C647-0E8A-4C48-A745-42778937F3E5}" srcOrd="2" destOrd="0" presId="urn:microsoft.com/office/officeart/2005/8/layout/hProcess11"/>
    <dgm:cxn modelId="{82EBDCBF-BA33-4E40-9991-03E77F8E88CC}" type="presParOf" srcId="{9851C647-0E8A-4C48-A745-42778937F3E5}" destId="{04CC276F-8F0F-4F6D-A9DD-C5C7D4EE5333}" srcOrd="0" destOrd="0" presId="urn:microsoft.com/office/officeart/2005/8/layout/hProcess11"/>
    <dgm:cxn modelId="{74FB436B-2246-407F-B6E3-28BEFE6C91A0}" type="presParOf" srcId="{9851C647-0E8A-4C48-A745-42778937F3E5}" destId="{DF151632-840E-4C3E-A67E-29322200737B}" srcOrd="1" destOrd="0" presId="urn:microsoft.com/office/officeart/2005/8/layout/hProcess11"/>
    <dgm:cxn modelId="{FCCFF347-904C-4B2D-BDB8-74090D524052}" type="presParOf" srcId="{9851C647-0E8A-4C48-A745-42778937F3E5}" destId="{83F0D36A-BA61-46EC-9D4B-12F7192AE98B}" srcOrd="2" destOrd="0" presId="urn:microsoft.com/office/officeart/2005/8/layout/hProcess11"/>
    <dgm:cxn modelId="{7A7BC806-7BB5-4C3D-B7D0-E40DBC2A2530}" type="presParOf" srcId="{411DC342-B181-4579-9A67-9AEC9D551AE9}" destId="{AF8AC01D-12E8-4556-91ED-F9A91BA7B5A2}" srcOrd="3" destOrd="0" presId="urn:microsoft.com/office/officeart/2005/8/layout/hProcess11"/>
    <dgm:cxn modelId="{105D352F-A72E-41D9-965F-C5145D33AA06}" type="presParOf" srcId="{411DC342-B181-4579-9A67-9AEC9D551AE9}" destId="{3E21B778-548C-491A-8769-FC5117C2020E}" srcOrd="4" destOrd="0" presId="urn:microsoft.com/office/officeart/2005/8/layout/hProcess11"/>
    <dgm:cxn modelId="{7EFF28E6-5DDF-40FD-9B7B-C9FDE02E7D04}" type="presParOf" srcId="{3E21B778-548C-491A-8769-FC5117C2020E}" destId="{21DCE255-8DF4-4C13-BCAC-A0473F8BCBBC}" srcOrd="0" destOrd="0" presId="urn:microsoft.com/office/officeart/2005/8/layout/hProcess11"/>
    <dgm:cxn modelId="{0E8B8158-214E-462D-95A5-B3065E796250}" type="presParOf" srcId="{3E21B778-548C-491A-8769-FC5117C2020E}" destId="{A37FDE59-5DEF-4E95-9BBF-4B7906EE2997}" srcOrd="1" destOrd="0" presId="urn:microsoft.com/office/officeart/2005/8/layout/hProcess11"/>
    <dgm:cxn modelId="{D5ACDC71-7A36-4766-BB15-934FD4CF5663}" type="presParOf" srcId="{3E21B778-548C-491A-8769-FC5117C2020E}" destId="{D873D97C-B6A0-4281-807A-00E21BC932B2}" srcOrd="2" destOrd="0" presId="urn:microsoft.com/office/officeart/2005/8/layout/hProcess11"/>
  </dgm:cxnLst>
  <dgm:bg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6123223-A2FD-494A-8B95-BB08E6C7D626}" type="doc">
      <dgm:prSet loTypeId="urn:microsoft.com/office/officeart/2005/8/layout/lProcess1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B42A486E-5062-47DE-B5A7-7784FFB762D1}">
      <dgm:prSet custT="1"/>
      <dgm:spPr/>
      <dgm:t>
        <a:bodyPr/>
        <a:lstStyle/>
        <a:p>
          <a:pPr rtl="0"/>
          <a:r>
            <a:rPr lang="es-MX" sz="2800" b="0" dirty="0">
              <a:latin typeface="Arial Narrow" panose="020B0606020202030204" pitchFamily="34" charset="0"/>
            </a:rPr>
            <a:t>No tratar datos personales a través de medios fraudulentos o engañosos</a:t>
          </a:r>
          <a:endParaRPr lang="es-MX" sz="3200" b="0" dirty="0">
            <a:latin typeface="Arial Narrow" panose="020B0606020202030204" pitchFamily="34" charset="0"/>
          </a:endParaRPr>
        </a:p>
      </dgm:t>
    </dgm:pt>
    <dgm:pt modelId="{0D70732D-792A-466C-B83E-E04069DE6E2F}" type="parTrans" cxnId="{126BD7EF-6CAE-4738-85C0-08C5E6966FC8}">
      <dgm:prSet/>
      <dgm:spPr/>
      <dgm:t>
        <a:bodyPr/>
        <a:lstStyle/>
        <a:p>
          <a:endParaRPr lang="es-ES"/>
        </a:p>
      </dgm:t>
    </dgm:pt>
    <dgm:pt modelId="{D71A08EF-9794-4B85-AB1D-F6058A86E38C}" type="sibTrans" cxnId="{126BD7EF-6CAE-4738-85C0-08C5E6966FC8}">
      <dgm:prSet/>
      <dgm:spPr/>
      <dgm:t>
        <a:bodyPr/>
        <a:lstStyle/>
        <a:p>
          <a:endParaRPr lang="es-ES"/>
        </a:p>
      </dgm:t>
    </dgm:pt>
    <dgm:pt modelId="{74B3A14E-228C-49B4-9495-B6DB9E2F4111}">
      <dgm:prSet custT="1"/>
      <dgm:spPr/>
      <dgm:t>
        <a:bodyPr/>
        <a:lstStyle/>
        <a:p>
          <a:pPr rtl="0"/>
          <a:r>
            <a:rPr lang="es-MX" sz="3600" b="0" dirty="0">
              <a:latin typeface="Arial Narrow" panose="020B0606020202030204" pitchFamily="34" charset="0"/>
            </a:rPr>
            <a:t>Obligación </a:t>
          </a:r>
        </a:p>
      </dgm:t>
    </dgm:pt>
    <dgm:pt modelId="{5CA56D00-82D9-43B4-9289-521BD806906E}" type="parTrans" cxnId="{2F073B71-1613-4C16-B9E2-9F63CF5442F7}">
      <dgm:prSet/>
      <dgm:spPr/>
      <dgm:t>
        <a:bodyPr/>
        <a:lstStyle/>
        <a:p>
          <a:endParaRPr lang="es-ES"/>
        </a:p>
      </dgm:t>
    </dgm:pt>
    <dgm:pt modelId="{BED8CCA3-570D-46AF-BA0D-D76C7CAA83D1}" type="sibTrans" cxnId="{2F073B71-1613-4C16-B9E2-9F63CF5442F7}">
      <dgm:prSet/>
      <dgm:spPr/>
      <dgm:t>
        <a:bodyPr/>
        <a:lstStyle/>
        <a:p>
          <a:endParaRPr lang="es-ES"/>
        </a:p>
      </dgm:t>
    </dgm:pt>
    <dgm:pt modelId="{26183C2B-239D-4140-AE6D-8A5A3D6644E5}">
      <dgm:prSet custT="1"/>
      <dgm:spPr/>
      <dgm:t>
        <a:bodyPr/>
        <a:lstStyle/>
        <a:p>
          <a:pPr rtl="0"/>
          <a:r>
            <a:rPr lang="es-MX" sz="3600" b="0" dirty="0">
              <a:latin typeface="Arial Narrow" panose="020B0606020202030204" pitchFamily="34" charset="0"/>
            </a:rPr>
            <a:t>Lealtad</a:t>
          </a:r>
        </a:p>
      </dgm:t>
    </dgm:pt>
    <dgm:pt modelId="{D5C7A7EF-6E35-4541-B060-2E23CC39A2E2}" type="parTrans" cxnId="{FF8D5E22-7EE7-4C13-AD35-9A27B3D77A97}">
      <dgm:prSet/>
      <dgm:spPr/>
      <dgm:t>
        <a:bodyPr/>
        <a:lstStyle/>
        <a:p>
          <a:endParaRPr lang="es-ES"/>
        </a:p>
      </dgm:t>
    </dgm:pt>
    <dgm:pt modelId="{8C2415AF-BBA3-48F6-8B68-236A98D08636}" type="sibTrans" cxnId="{FF8D5E22-7EE7-4C13-AD35-9A27B3D77A97}">
      <dgm:prSet/>
      <dgm:spPr/>
      <dgm:t>
        <a:bodyPr/>
        <a:lstStyle/>
        <a:p>
          <a:endParaRPr lang="es-ES"/>
        </a:p>
      </dgm:t>
    </dgm:pt>
    <dgm:pt modelId="{3188D1B9-8667-403E-B9E2-32DCEC2FAD7E}" type="pres">
      <dgm:prSet presAssocID="{C6123223-A2FD-494A-8B95-BB08E6C7D6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B944EB0-BB95-4BFF-96A3-B9898B1BCB28}" type="pres">
      <dgm:prSet presAssocID="{26183C2B-239D-4140-AE6D-8A5A3D6644E5}" presName="vertFlow" presStyleCnt="0"/>
      <dgm:spPr/>
    </dgm:pt>
    <dgm:pt modelId="{E3AC2F66-4A17-47E1-A2E5-D36E12D3ECD5}" type="pres">
      <dgm:prSet presAssocID="{26183C2B-239D-4140-AE6D-8A5A3D6644E5}" presName="header" presStyleLbl="node1" presStyleIdx="0" presStyleCnt="2"/>
      <dgm:spPr/>
      <dgm:t>
        <a:bodyPr/>
        <a:lstStyle/>
        <a:p>
          <a:endParaRPr lang="es-MX"/>
        </a:p>
      </dgm:t>
    </dgm:pt>
    <dgm:pt modelId="{86815BD9-E14C-48E7-AB47-B9B5FD359103}" type="pres">
      <dgm:prSet presAssocID="{26183C2B-239D-4140-AE6D-8A5A3D6644E5}" presName="hSp" presStyleCnt="0"/>
      <dgm:spPr/>
    </dgm:pt>
    <dgm:pt modelId="{8E76CAF3-14D3-4A3F-89A4-D1EABD27DCB5}" type="pres">
      <dgm:prSet presAssocID="{74B3A14E-228C-49B4-9495-B6DB9E2F4111}" presName="vertFlow" presStyleCnt="0"/>
      <dgm:spPr/>
    </dgm:pt>
    <dgm:pt modelId="{A808AD50-66D6-44C3-89C2-07812819F274}" type="pres">
      <dgm:prSet presAssocID="{74B3A14E-228C-49B4-9495-B6DB9E2F4111}" presName="header" presStyleLbl="node1" presStyleIdx="1" presStyleCnt="2"/>
      <dgm:spPr/>
      <dgm:t>
        <a:bodyPr/>
        <a:lstStyle/>
        <a:p>
          <a:endParaRPr lang="es-MX"/>
        </a:p>
      </dgm:t>
    </dgm:pt>
    <dgm:pt modelId="{D50C54A6-4C90-4D55-9A90-E5303555FEF1}" type="pres">
      <dgm:prSet presAssocID="{0D70732D-792A-466C-B83E-E04069DE6E2F}" presName="parTrans" presStyleLbl="sibTrans2D1" presStyleIdx="0" presStyleCnt="1" custAng="0" custScaleX="189426" custScaleY="298383"/>
      <dgm:spPr/>
      <dgm:t>
        <a:bodyPr/>
        <a:lstStyle/>
        <a:p>
          <a:endParaRPr lang="es-MX"/>
        </a:p>
      </dgm:t>
    </dgm:pt>
    <dgm:pt modelId="{3CE47F70-A593-412E-90A8-A34DCA9662E8}" type="pres">
      <dgm:prSet presAssocID="{B42A486E-5062-47DE-B5A7-7784FFB762D1}" presName="child" presStyleLbl="alignAccFollowNode1" presStyleIdx="0" presStyleCnt="1" custLinFactY="2225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F073B71-1613-4C16-B9E2-9F63CF5442F7}" srcId="{C6123223-A2FD-494A-8B95-BB08E6C7D626}" destId="{74B3A14E-228C-49B4-9495-B6DB9E2F4111}" srcOrd="1" destOrd="0" parTransId="{5CA56D00-82D9-43B4-9289-521BD806906E}" sibTransId="{BED8CCA3-570D-46AF-BA0D-D76C7CAA83D1}"/>
    <dgm:cxn modelId="{2D939FE3-9EA4-4C00-AD5A-CB83CC96BE0A}" type="presOf" srcId="{74B3A14E-228C-49B4-9495-B6DB9E2F4111}" destId="{A808AD50-66D6-44C3-89C2-07812819F274}" srcOrd="0" destOrd="0" presId="urn:microsoft.com/office/officeart/2005/8/layout/lProcess1"/>
    <dgm:cxn modelId="{A5D1E08D-BB7E-45C2-AE69-6B4A4A38C966}" type="presOf" srcId="{0D70732D-792A-466C-B83E-E04069DE6E2F}" destId="{D50C54A6-4C90-4D55-9A90-E5303555FEF1}" srcOrd="0" destOrd="0" presId="urn:microsoft.com/office/officeart/2005/8/layout/lProcess1"/>
    <dgm:cxn modelId="{FF8D5E22-7EE7-4C13-AD35-9A27B3D77A97}" srcId="{C6123223-A2FD-494A-8B95-BB08E6C7D626}" destId="{26183C2B-239D-4140-AE6D-8A5A3D6644E5}" srcOrd="0" destOrd="0" parTransId="{D5C7A7EF-6E35-4541-B060-2E23CC39A2E2}" sibTransId="{8C2415AF-BBA3-48F6-8B68-236A98D08636}"/>
    <dgm:cxn modelId="{3130E13A-7C8B-45A7-BC27-C981DE155262}" type="presOf" srcId="{C6123223-A2FD-494A-8B95-BB08E6C7D626}" destId="{3188D1B9-8667-403E-B9E2-32DCEC2FAD7E}" srcOrd="0" destOrd="0" presId="urn:microsoft.com/office/officeart/2005/8/layout/lProcess1"/>
    <dgm:cxn modelId="{18DC70A3-BB50-422D-A3E3-F3954C92DFFD}" type="presOf" srcId="{B42A486E-5062-47DE-B5A7-7784FFB762D1}" destId="{3CE47F70-A593-412E-90A8-A34DCA9662E8}" srcOrd="0" destOrd="0" presId="urn:microsoft.com/office/officeart/2005/8/layout/lProcess1"/>
    <dgm:cxn modelId="{17B5389E-FCFB-4E14-8B76-243AF60716D4}" type="presOf" srcId="{26183C2B-239D-4140-AE6D-8A5A3D6644E5}" destId="{E3AC2F66-4A17-47E1-A2E5-D36E12D3ECD5}" srcOrd="0" destOrd="0" presId="urn:microsoft.com/office/officeart/2005/8/layout/lProcess1"/>
    <dgm:cxn modelId="{126BD7EF-6CAE-4738-85C0-08C5E6966FC8}" srcId="{74B3A14E-228C-49B4-9495-B6DB9E2F4111}" destId="{B42A486E-5062-47DE-B5A7-7784FFB762D1}" srcOrd="0" destOrd="0" parTransId="{0D70732D-792A-466C-B83E-E04069DE6E2F}" sibTransId="{D71A08EF-9794-4B85-AB1D-F6058A86E38C}"/>
    <dgm:cxn modelId="{8D87E6D5-B53D-4B3B-B105-5189F95F2B2F}" type="presParOf" srcId="{3188D1B9-8667-403E-B9E2-32DCEC2FAD7E}" destId="{3B944EB0-BB95-4BFF-96A3-B9898B1BCB28}" srcOrd="0" destOrd="0" presId="urn:microsoft.com/office/officeart/2005/8/layout/lProcess1"/>
    <dgm:cxn modelId="{E0EB29A2-5BB4-4F89-AF02-CA4F4AF69F47}" type="presParOf" srcId="{3B944EB0-BB95-4BFF-96A3-B9898B1BCB28}" destId="{E3AC2F66-4A17-47E1-A2E5-D36E12D3ECD5}" srcOrd="0" destOrd="0" presId="urn:microsoft.com/office/officeart/2005/8/layout/lProcess1"/>
    <dgm:cxn modelId="{DB800177-4E02-4C99-86D1-7D17402D9A05}" type="presParOf" srcId="{3188D1B9-8667-403E-B9E2-32DCEC2FAD7E}" destId="{86815BD9-E14C-48E7-AB47-B9B5FD359103}" srcOrd="1" destOrd="0" presId="urn:microsoft.com/office/officeart/2005/8/layout/lProcess1"/>
    <dgm:cxn modelId="{D3A675A8-235A-45D1-9943-178AC5E13B2E}" type="presParOf" srcId="{3188D1B9-8667-403E-B9E2-32DCEC2FAD7E}" destId="{8E76CAF3-14D3-4A3F-89A4-D1EABD27DCB5}" srcOrd="2" destOrd="0" presId="urn:microsoft.com/office/officeart/2005/8/layout/lProcess1"/>
    <dgm:cxn modelId="{89C82539-DB48-4D63-A3DC-2CE0BF99B2B6}" type="presParOf" srcId="{8E76CAF3-14D3-4A3F-89A4-D1EABD27DCB5}" destId="{A808AD50-66D6-44C3-89C2-07812819F274}" srcOrd="0" destOrd="0" presId="urn:microsoft.com/office/officeart/2005/8/layout/lProcess1"/>
    <dgm:cxn modelId="{E8CA52C7-0E8B-4EB0-909C-3648C3A09C3E}" type="presParOf" srcId="{8E76CAF3-14D3-4A3F-89A4-D1EABD27DCB5}" destId="{D50C54A6-4C90-4D55-9A90-E5303555FEF1}" srcOrd="1" destOrd="0" presId="urn:microsoft.com/office/officeart/2005/8/layout/lProcess1"/>
    <dgm:cxn modelId="{EECABBEB-0244-4BB7-B046-472399885A46}" type="presParOf" srcId="{8E76CAF3-14D3-4A3F-89A4-D1EABD27DCB5}" destId="{3CE47F70-A593-412E-90A8-A34DCA9662E8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12CEBE6-DC42-49B5-8E2E-2E0B7CA6D669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6D3D7F5-5C58-4885-9CEE-3EDA9D11F873}">
      <dgm:prSet phldrT="[Texto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Consentimiento</a:t>
          </a:r>
        </a:p>
      </dgm:t>
    </dgm:pt>
    <dgm:pt modelId="{FAD94AFB-0DCC-4A5B-A37B-1548B4722C97}" type="parTrans" cxnId="{DC65A7C9-81FA-4DFF-81B8-6F255643B42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4BA62D1-6CA1-42D3-8105-1B225121D775}" type="sibTrans" cxnId="{DC65A7C9-81FA-4DFF-81B8-6F255643B42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8253B5B-8459-4580-9913-05B3280DED53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Libre</a:t>
          </a:r>
        </a:p>
      </dgm:t>
    </dgm:pt>
    <dgm:pt modelId="{492112F9-3A63-474C-877D-86B9381AA2AA}" type="parTrans" cxnId="{2CA797C0-5059-4B09-AD0A-09C0BC809F9C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942DB262-5BBC-491D-9D17-8BA2235C9C8E}" type="sibTrans" cxnId="{2CA797C0-5059-4B09-AD0A-09C0BC809F9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C9E08B6-D43E-42F3-9168-AC4FD9517596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Específico</a:t>
          </a:r>
        </a:p>
      </dgm:t>
    </dgm:pt>
    <dgm:pt modelId="{333AE82C-3877-43CD-B162-80F9E3B5063C}" type="parTrans" cxnId="{07C4C06C-02C7-4FDA-97F3-A15DC1B2E168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3E47B887-5BCA-42AE-B281-AD4AFE1FB3FB}" type="sibTrans" cxnId="{07C4C06C-02C7-4FDA-97F3-A15DC1B2E16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EAF9551-195B-49DA-9AEA-8BED4AFB5F52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Tácito </a:t>
          </a:r>
        </a:p>
      </dgm:t>
    </dgm:pt>
    <dgm:pt modelId="{D9705745-DF03-4ADE-B799-996C00434F53}" type="parTrans" cxnId="{C751DE6D-A650-4133-8A12-BFD31C669712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768D4BE3-4ABA-42E3-B9C2-3003A2BB4EE7}" type="sibTrans" cxnId="{C751DE6D-A650-4133-8A12-BFD31C66971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48D31404-6512-4E90-979D-8DC1089E9E71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>
              <a:latin typeface="Arial Narrow" panose="020B0606020202030204" pitchFamily="34" charset="0"/>
            </a:rPr>
            <a:t>Informado 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9425D542-9973-4783-8DA8-BB707CFBEC4B}" type="parTrans" cxnId="{5203ECB1-0856-4EFC-A24F-F62275C5265A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BFD2D337-2C95-4A96-BC80-8659D16AA74F}" type="sibTrans" cxnId="{5203ECB1-0856-4EFC-A24F-F62275C5265A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19F3C9A-6FAB-46FD-9EC8-E4A88E3AE312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Expreso </a:t>
          </a:r>
        </a:p>
      </dgm:t>
    </dgm:pt>
    <dgm:pt modelId="{69CE9346-D8DD-437E-98E4-3340D5866C35}" type="parTrans" cxnId="{48F71888-0827-4E5C-8C46-918F5BFDF46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0AF87FE6-5745-4A22-9307-F7F23F144ADA}" type="sibTrans" cxnId="{48F71888-0827-4E5C-8C46-918F5BFDF46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7C6EE9C-63CD-4C8C-B891-F3D64E4E3113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Obligación</a:t>
          </a:r>
        </a:p>
      </dgm:t>
    </dgm:pt>
    <dgm:pt modelId="{335E0F84-7A96-492C-AC37-F50C5A82B95D}" type="parTrans" cxnId="{951406E8-6E5C-40E9-A5DC-BA8B692E3CBF}">
      <dgm:prSet custT="1"/>
      <dgm:spPr/>
      <dgm:t>
        <a:bodyPr/>
        <a:lstStyle/>
        <a:p>
          <a:endParaRPr lang="es-ES" sz="2400"/>
        </a:p>
      </dgm:t>
    </dgm:pt>
    <dgm:pt modelId="{F8D16324-D40A-48A3-B9F5-F33703856B5E}" type="sibTrans" cxnId="{951406E8-6E5C-40E9-A5DC-BA8B692E3CBF}">
      <dgm:prSet/>
      <dgm:spPr/>
      <dgm:t>
        <a:bodyPr/>
        <a:lstStyle/>
        <a:p>
          <a:endParaRPr lang="es-ES" sz="2400"/>
        </a:p>
      </dgm:t>
    </dgm:pt>
    <dgm:pt modelId="{B6ED01AC-0925-4485-B38B-E1F8E20228FA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dirty="0">
              <a:latin typeface="Arial Narrow" panose="020B0606020202030204" pitchFamily="34" charset="0"/>
            </a:rPr>
            <a:t>Salvo sus excepciones 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DF1AE82B-810F-41B5-A206-A9F88B70541A}" type="parTrans" cxnId="{49AD1991-5B40-41A2-8167-52D58C97BF63}">
      <dgm:prSet/>
      <dgm:spPr/>
      <dgm:t>
        <a:bodyPr/>
        <a:lstStyle/>
        <a:p>
          <a:endParaRPr lang="es-ES" sz="2400"/>
        </a:p>
      </dgm:t>
    </dgm:pt>
    <dgm:pt modelId="{7B62D59D-BC00-468F-A00E-E5408DE69974}" type="sibTrans" cxnId="{49AD1991-5B40-41A2-8167-52D58C97BF63}">
      <dgm:prSet/>
      <dgm:spPr/>
      <dgm:t>
        <a:bodyPr/>
        <a:lstStyle/>
        <a:p>
          <a:endParaRPr lang="es-ES" sz="2400"/>
        </a:p>
      </dgm:t>
    </dgm:pt>
    <dgm:pt modelId="{AB8875DC-A081-4CA0-B1A9-8731B0E17DAD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Obtener la manifestación de la voluntad del titular </a:t>
          </a:r>
        </a:p>
      </dgm:t>
    </dgm:pt>
    <dgm:pt modelId="{20866D6E-6364-445F-9D36-A34E23584BD8}" type="parTrans" cxnId="{4CC785E3-A2D7-4E26-A6F7-B0CCBE53BC06}">
      <dgm:prSet custT="1"/>
      <dgm:spPr/>
      <dgm:t>
        <a:bodyPr/>
        <a:lstStyle/>
        <a:p>
          <a:endParaRPr lang="es-ES" sz="2400"/>
        </a:p>
      </dgm:t>
    </dgm:pt>
    <dgm:pt modelId="{CCA8BAE5-DAC8-40D4-987C-73C050A081DA}" type="sibTrans" cxnId="{4CC785E3-A2D7-4E26-A6F7-B0CCBE53BC06}">
      <dgm:prSet/>
      <dgm:spPr/>
      <dgm:t>
        <a:bodyPr/>
        <a:lstStyle/>
        <a:p>
          <a:endParaRPr lang="es-ES" sz="2400"/>
        </a:p>
      </dgm:t>
    </dgm:pt>
    <dgm:pt modelId="{1FBB0202-463C-4EE6-8BF6-F0A79CF48D9D}" type="pres">
      <dgm:prSet presAssocID="{C12CEBE6-DC42-49B5-8E2E-2E0B7CA6D66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1127EA2-82DB-49C7-8A20-F63A23D40960}" type="pres">
      <dgm:prSet presAssocID="{B6ED01AC-0925-4485-B38B-E1F8E20228FA}" presName="root1" presStyleCnt="0"/>
      <dgm:spPr/>
    </dgm:pt>
    <dgm:pt modelId="{F799DF04-DDBC-4FA1-98AC-FF096F7C8324}" type="pres">
      <dgm:prSet presAssocID="{B6ED01AC-0925-4485-B38B-E1F8E20228FA}" presName="LevelOneTextNode" presStyleLbl="node0" presStyleIdx="0" presStyleCnt="2" custLinFactX="100000" custLinFactY="125644" custLinFactNeighborX="190123" custLinFactNeighborY="2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275C55C-B99D-4C6A-80D9-2F77C4C27EB9}" type="pres">
      <dgm:prSet presAssocID="{B6ED01AC-0925-4485-B38B-E1F8E20228FA}" presName="level2hierChild" presStyleCnt="0"/>
      <dgm:spPr/>
    </dgm:pt>
    <dgm:pt modelId="{FAE919ED-AB39-4074-B99D-AF4DDE13EAC9}" type="pres">
      <dgm:prSet presAssocID="{C6D3D7F5-5C58-4885-9CEE-3EDA9D11F873}" presName="root1" presStyleCnt="0"/>
      <dgm:spPr/>
    </dgm:pt>
    <dgm:pt modelId="{0DA8C67B-606C-4B2C-B10D-E5FEF3E4D585}" type="pres">
      <dgm:prSet presAssocID="{C6D3D7F5-5C58-4885-9CEE-3EDA9D11F873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6B215F6-4625-4638-9027-0BC224C4B2D6}" type="pres">
      <dgm:prSet presAssocID="{C6D3D7F5-5C58-4885-9CEE-3EDA9D11F873}" presName="level2hierChild" presStyleCnt="0"/>
      <dgm:spPr/>
    </dgm:pt>
    <dgm:pt modelId="{8F8CEA41-52DB-46BF-B84E-CDDD4B6C858A}" type="pres">
      <dgm:prSet presAssocID="{335E0F84-7A96-492C-AC37-F50C5A82B95D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40377D97-FE05-4435-9312-ECB24247C6E3}" type="pres">
      <dgm:prSet presAssocID="{335E0F84-7A96-492C-AC37-F50C5A82B95D}" presName="connTx" presStyleLbl="parChTrans1D2" presStyleIdx="0" presStyleCnt="1"/>
      <dgm:spPr/>
      <dgm:t>
        <a:bodyPr/>
        <a:lstStyle/>
        <a:p>
          <a:endParaRPr lang="es-MX"/>
        </a:p>
      </dgm:t>
    </dgm:pt>
    <dgm:pt modelId="{9980E65D-9BB8-468D-A3B8-D077C631ADC2}" type="pres">
      <dgm:prSet presAssocID="{97C6EE9C-63CD-4C8C-B891-F3D64E4E3113}" presName="root2" presStyleCnt="0"/>
      <dgm:spPr/>
    </dgm:pt>
    <dgm:pt modelId="{C0A0E5CC-8BFD-4388-B76F-7705A6B82A23}" type="pres">
      <dgm:prSet presAssocID="{97C6EE9C-63CD-4C8C-B891-F3D64E4E3113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EB3F63E-653F-4D7A-93CA-7B24D08FB0ED}" type="pres">
      <dgm:prSet presAssocID="{97C6EE9C-63CD-4C8C-B891-F3D64E4E3113}" presName="level3hierChild" presStyleCnt="0"/>
      <dgm:spPr/>
    </dgm:pt>
    <dgm:pt modelId="{5A3E389E-1DE6-4E8F-8365-7090A57B04D4}" type="pres">
      <dgm:prSet presAssocID="{20866D6E-6364-445F-9D36-A34E23584BD8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F315EFD7-688A-4D37-9E26-A69E65621D94}" type="pres">
      <dgm:prSet presAssocID="{20866D6E-6364-445F-9D36-A34E23584BD8}" presName="connTx" presStyleLbl="parChTrans1D3" presStyleIdx="0" presStyleCnt="1"/>
      <dgm:spPr/>
      <dgm:t>
        <a:bodyPr/>
        <a:lstStyle/>
        <a:p>
          <a:endParaRPr lang="es-MX"/>
        </a:p>
      </dgm:t>
    </dgm:pt>
    <dgm:pt modelId="{CAA143FB-51F8-4EAF-838E-B37A5C77B75B}" type="pres">
      <dgm:prSet presAssocID="{AB8875DC-A081-4CA0-B1A9-8731B0E17DAD}" presName="root2" presStyleCnt="0"/>
      <dgm:spPr/>
    </dgm:pt>
    <dgm:pt modelId="{4FC521C9-9529-434D-B06F-CA50072F1E28}" type="pres">
      <dgm:prSet presAssocID="{AB8875DC-A081-4CA0-B1A9-8731B0E17DAD}" presName="LevelTwoTextNode" presStyleLbl="node3" presStyleIdx="0" presStyleCnt="1" custScaleX="116421" custScaleY="12343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3F8FDBD-4630-47BE-B449-FBF356FDB5AB}" type="pres">
      <dgm:prSet presAssocID="{AB8875DC-A081-4CA0-B1A9-8731B0E17DAD}" presName="level3hierChild" presStyleCnt="0"/>
      <dgm:spPr/>
    </dgm:pt>
    <dgm:pt modelId="{1184EC84-1534-41D5-9EA2-EA6C10EA41CD}" type="pres">
      <dgm:prSet presAssocID="{492112F9-3A63-474C-877D-86B9381AA2AA}" presName="conn2-1" presStyleLbl="parChTrans1D4" presStyleIdx="0" presStyleCnt="5"/>
      <dgm:spPr/>
      <dgm:t>
        <a:bodyPr/>
        <a:lstStyle/>
        <a:p>
          <a:endParaRPr lang="es-MX"/>
        </a:p>
      </dgm:t>
    </dgm:pt>
    <dgm:pt modelId="{8667627F-B750-49E8-B8A6-04A0B6272CCE}" type="pres">
      <dgm:prSet presAssocID="{492112F9-3A63-474C-877D-86B9381AA2AA}" presName="connTx" presStyleLbl="parChTrans1D4" presStyleIdx="0" presStyleCnt="5"/>
      <dgm:spPr/>
      <dgm:t>
        <a:bodyPr/>
        <a:lstStyle/>
        <a:p>
          <a:endParaRPr lang="es-MX"/>
        </a:p>
      </dgm:t>
    </dgm:pt>
    <dgm:pt modelId="{CAB32A14-DD47-414F-9451-938BC9D7CB0C}" type="pres">
      <dgm:prSet presAssocID="{38253B5B-8459-4580-9913-05B3280DED53}" presName="root2" presStyleCnt="0"/>
      <dgm:spPr/>
    </dgm:pt>
    <dgm:pt modelId="{B3D806E6-721C-4A95-AF26-0181F59A2721}" type="pres">
      <dgm:prSet presAssocID="{38253B5B-8459-4580-9913-05B3280DED53}" presName="LevelTwoTextNode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1444964-B902-4132-B5CE-B8AA8D919BB1}" type="pres">
      <dgm:prSet presAssocID="{38253B5B-8459-4580-9913-05B3280DED53}" presName="level3hierChild" presStyleCnt="0"/>
      <dgm:spPr/>
    </dgm:pt>
    <dgm:pt modelId="{FCAEFC6C-B04E-4950-8300-054FD6E5FC9B}" type="pres">
      <dgm:prSet presAssocID="{333AE82C-3877-43CD-B162-80F9E3B5063C}" presName="conn2-1" presStyleLbl="parChTrans1D4" presStyleIdx="1" presStyleCnt="5"/>
      <dgm:spPr/>
      <dgm:t>
        <a:bodyPr/>
        <a:lstStyle/>
        <a:p>
          <a:endParaRPr lang="es-MX"/>
        </a:p>
      </dgm:t>
    </dgm:pt>
    <dgm:pt modelId="{7B866FAA-FBF7-43DB-B49A-B729810D8BD9}" type="pres">
      <dgm:prSet presAssocID="{333AE82C-3877-43CD-B162-80F9E3B5063C}" presName="connTx" presStyleLbl="parChTrans1D4" presStyleIdx="1" presStyleCnt="5"/>
      <dgm:spPr/>
      <dgm:t>
        <a:bodyPr/>
        <a:lstStyle/>
        <a:p>
          <a:endParaRPr lang="es-MX"/>
        </a:p>
      </dgm:t>
    </dgm:pt>
    <dgm:pt modelId="{514DEBC9-5017-4F0F-A966-075B77BA5D82}" type="pres">
      <dgm:prSet presAssocID="{6C9E08B6-D43E-42F3-9168-AC4FD9517596}" presName="root2" presStyleCnt="0"/>
      <dgm:spPr/>
    </dgm:pt>
    <dgm:pt modelId="{8159FC8D-F38C-4414-A915-F4E13B4BC0E6}" type="pres">
      <dgm:prSet presAssocID="{6C9E08B6-D43E-42F3-9168-AC4FD9517596}" presName="LevelTwoTextNode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ACEB087-6DD2-4939-82FF-1C05D4686E6A}" type="pres">
      <dgm:prSet presAssocID="{6C9E08B6-D43E-42F3-9168-AC4FD9517596}" presName="level3hierChild" presStyleCnt="0"/>
      <dgm:spPr/>
    </dgm:pt>
    <dgm:pt modelId="{8C845D1E-925A-4543-BC78-806CC230745D}" type="pres">
      <dgm:prSet presAssocID="{9425D542-9973-4783-8DA8-BB707CFBEC4B}" presName="conn2-1" presStyleLbl="parChTrans1D4" presStyleIdx="2" presStyleCnt="5"/>
      <dgm:spPr/>
      <dgm:t>
        <a:bodyPr/>
        <a:lstStyle/>
        <a:p>
          <a:endParaRPr lang="es-MX"/>
        </a:p>
      </dgm:t>
    </dgm:pt>
    <dgm:pt modelId="{B9EE2C16-6644-464E-B6FB-12C1E0686C78}" type="pres">
      <dgm:prSet presAssocID="{9425D542-9973-4783-8DA8-BB707CFBEC4B}" presName="connTx" presStyleLbl="parChTrans1D4" presStyleIdx="2" presStyleCnt="5"/>
      <dgm:spPr/>
      <dgm:t>
        <a:bodyPr/>
        <a:lstStyle/>
        <a:p>
          <a:endParaRPr lang="es-MX"/>
        </a:p>
      </dgm:t>
    </dgm:pt>
    <dgm:pt modelId="{821FBA60-6FC9-42ED-B6B4-7811857A9226}" type="pres">
      <dgm:prSet presAssocID="{48D31404-6512-4E90-979D-8DC1089E9E71}" presName="root2" presStyleCnt="0"/>
      <dgm:spPr/>
    </dgm:pt>
    <dgm:pt modelId="{64021363-0EEF-4859-9B1A-B63DC33B3A20}" type="pres">
      <dgm:prSet presAssocID="{48D31404-6512-4E90-979D-8DC1089E9E71}" presName="LevelTwoTextNode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6C2067B-4DEE-4EF5-A808-107849D5F79F}" type="pres">
      <dgm:prSet presAssocID="{48D31404-6512-4E90-979D-8DC1089E9E71}" presName="level3hierChild" presStyleCnt="0"/>
      <dgm:spPr/>
    </dgm:pt>
    <dgm:pt modelId="{9B92FA4A-0942-4160-829E-3A08C0290952}" type="pres">
      <dgm:prSet presAssocID="{D9705745-DF03-4ADE-B799-996C00434F53}" presName="conn2-1" presStyleLbl="parChTrans1D4" presStyleIdx="3" presStyleCnt="5"/>
      <dgm:spPr/>
      <dgm:t>
        <a:bodyPr/>
        <a:lstStyle/>
        <a:p>
          <a:endParaRPr lang="es-MX"/>
        </a:p>
      </dgm:t>
    </dgm:pt>
    <dgm:pt modelId="{31EB0069-50EE-4349-BE91-7942FF3B4CC8}" type="pres">
      <dgm:prSet presAssocID="{D9705745-DF03-4ADE-B799-996C00434F53}" presName="connTx" presStyleLbl="parChTrans1D4" presStyleIdx="3" presStyleCnt="5"/>
      <dgm:spPr/>
      <dgm:t>
        <a:bodyPr/>
        <a:lstStyle/>
        <a:p>
          <a:endParaRPr lang="es-MX"/>
        </a:p>
      </dgm:t>
    </dgm:pt>
    <dgm:pt modelId="{8F6A8CFF-7EC5-4CAE-8D47-FA2871894719}" type="pres">
      <dgm:prSet presAssocID="{5EAF9551-195B-49DA-9AEA-8BED4AFB5F52}" presName="root2" presStyleCnt="0"/>
      <dgm:spPr/>
    </dgm:pt>
    <dgm:pt modelId="{18940E9E-12C1-4B98-82A9-CCC4535EC931}" type="pres">
      <dgm:prSet presAssocID="{5EAF9551-195B-49DA-9AEA-8BED4AFB5F52}" presName="LevelTwoTextNode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FCE4187-AADE-4238-B171-CD18B5BC7AA7}" type="pres">
      <dgm:prSet presAssocID="{5EAF9551-195B-49DA-9AEA-8BED4AFB5F52}" presName="level3hierChild" presStyleCnt="0"/>
      <dgm:spPr/>
    </dgm:pt>
    <dgm:pt modelId="{17DF60F0-B106-422A-9A2B-86C28BD479AD}" type="pres">
      <dgm:prSet presAssocID="{69CE9346-D8DD-437E-98E4-3340D5866C35}" presName="conn2-1" presStyleLbl="parChTrans1D4" presStyleIdx="4" presStyleCnt="5"/>
      <dgm:spPr/>
      <dgm:t>
        <a:bodyPr/>
        <a:lstStyle/>
        <a:p>
          <a:endParaRPr lang="es-MX"/>
        </a:p>
      </dgm:t>
    </dgm:pt>
    <dgm:pt modelId="{3276EFF6-547C-4247-A55E-F44D7BEA940F}" type="pres">
      <dgm:prSet presAssocID="{69CE9346-D8DD-437E-98E4-3340D5866C35}" presName="connTx" presStyleLbl="parChTrans1D4" presStyleIdx="4" presStyleCnt="5"/>
      <dgm:spPr/>
      <dgm:t>
        <a:bodyPr/>
        <a:lstStyle/>
        <a:p>
          <a:endParaRPr lang="es-MX"/>
        </a:p>
      </dgm:t>
    </dgm:pt>
    <dgm:pt modelId="{CC468E21-289F-4FDB-9247-73E901D3E2E8}" type="pres">
      <dgm:prSet presAssocID="{219F3C9A-6FAB-46FD-9EC8-E4A88E3AE312}" presName="root2" presStyleCnt="0"/>
      <dgm:spPr/>
    </dgm:pt>
    <dgm:pt modelId="{A3A3D2EC-BD16-40CD-8813-400CB89DEDA1}" type="pres">
      <dgm:prSet presAssocID="{219F3C9A-6FAB-46FD-9EC8-E4A88E3AE312}" presName="LevelTwoTextNode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8DBE873-A85B-492D-AB5E-FCF498CFC5F6}" type="pres">
      <dgm:prSet presAssocID="{219F3C9A-6FAB-46FD-9EC8-E4A88E3AE312}" presName="level3hierChild" presStyleCnt="0"/>
      <dgm:spPr/>
    </dgm:pt>
  </dgm:ptLst>
  <dgm:cxnLst>
    <dgm:cxn modelId="{0A2536BA-63DA-4AE9-BF75-35119F74FE37}" type="presOf" srcId="{9425D542-9973-4783-8DA8-BB707CFBEC4B}" destId="{B9EE2C16-6644-464E-B6FB-12C1E0686C78}" srcOrd="1" destOrd="0" presId="urn:microsoft.com/office/officeart/2005/8/layout/hierarchy2"/>
    <dgm:cxn modelId="{BD695134-5CC7-487D-98AE-21C9886D71E0}" type="presOf" srcId="{69CE9346-D8DD-437E-98E4-3340D5866C35}" destId="{3276EFF6-547C-4247-A55E-F44D7BEA940F}" srcOrd="1" destOrd="0" presId="urn:microsoft.com/office/officeart/2005/8/layout/hierarchy2"/>
    <dgm:cxn modelId="{E7CA1AB5-D0C5-432A-AC6F-B29E35104313}" type="presOf" srcId="{333AE82C-3877-43CD-B162-80F9E3B5063C}" destId="{FCAEFC6C-B04E-4950-8300-054FD6E5FC9B}" srcOrd="0" destOrd="0" presId="urn:microsoft.com/office/officeart/2005/8/layout/hierarchy2"/>
    <dgm:cxn modelId="{86665143-61A3-47D9-BAB2-8A107295C12C}" type="presOf" srcId="{B6ED01AC-0925-4485-B38B-E1F8E20228FA}" destId="{F799DF04-DDBC-4FA1-98AC-FF096F7C8324}" srcOrd="0" destOrd="0" presId="urn:microsoft.com/office/officeart/2005/8/layout/hierarchy2"/>
    <dgm:cxn modelId="{66D8A31D-E799-40FE-BB56-69548A5BB525}" type="presOf" srcId="{97C6EE9C-63CD-4C8C-B891-F3D64E4E3113}" destId="{C0A0E5CC-8BFD-4388-B76F-7705A6B82A23}" srcOrd="0" destOrd="0" presId="urn:microsoft.com/office/officeart/2005/8/layout/hierarchy2"/>
    <dgm:cxn modelId="{B1398C4F-E5DD-4F87-AFA9-0386F2315F6C}" type="presOf" srcId="{5EAF9551-195B-49DA-9AEA-8BED4AFB5F52}" destId="{18940E9E-12C1-4B98-82A9-CCC4535EC931}" srcOrd="0" destOrd="0" presId="urn:microsoft.com/office/officeart/2005/8/layout/hierarchy2"/>
    <dgm:cxn modelId="{1635B2A9-EC6A-4F99-9EC5-9C7C350CA49B}" type="presOf" srcId="{D9705745-DF03-4ADE-B799-996C00434F53}" destId="{31EB0069-50EE-4349-BE91-7942FF3B4CC8}" srcOrd="1" destOrd="0" presId="urn:microsoft.com/office/officeart/2005/8/layout/hierarchy2"/>
    <dgm:cxn modelId="{49AD1991-5B40-41A2-8167-52D58C97BF63}" srcId="{C12CEBE6-DC42-49B5-8E2E-2E0B7CA6D669}" destId="{B6ED01AC-0925-4485-B38B-E1F8E20228FA}" srcOrd="0" destOrd="0" parTransId="{DF1AE82B-810F-41B5-A206-A9F88B70541A}" sibTransId="{7B62D59D-BC00-468F-A00E-E5408DE69974}"/>
    <dgm:cxn modelId="{4CC785E3-A2D7-4E26-A6F7-B0CCBE53BC06}" srcId="{97C6EE9C-63CD-4C8C-B891-F3D64E4E3113}" destId="{AB8875DC-A081-4CA0-B1A9-8731B0E17DAD}" srcOrd="0" destOrd="0" parTransId="{20866D6E-6364-445F-9D36-A34E23584BD8}" sibTransId="{CCA8BAE5-DAC8-40D4-987C-73C050A081DA}"/>
    <dgm:cxn modelId="{2CA797C0-5059-4B09-AD0A-09C0BC809F9C}" srcId="{AB8875DC-A081-4CA0-B1A9-8731B0E17DAD}" destId="{38253B5B-8459-4580-9913-05B3280DED53}" srcOrd="0" destOrd="0" parTransId="{492112F9-3A63-474C-877D-86B9381AA2AA}" sibTransId="{942DB262-5BBC-491D-9D17-8BA2235C9C8E}"/>
    <dgm:cxn modelId="{48F71888-0827-4E5C-8C46-918F5BFDF469}" srcId="{AB8875DC-A081-4CA0-B1A9-8731B0E17DAD}" destId="{219F3C9A-6FAB-46FD-9EC8-E4A88E3AE312}" srcOrd="4" destOrd="0" parTransId="{69CE9346-D8DD-437E-98E4-3340D5866C35}" sibTransId="{0AF87FE6-5745-4A22-9307-F7F23F144ADA}"/>
    <dgm:cxn modelId="{C751DE6D-A650-4133-8A12-BFD31C669712}" srcId="{AB8875DC-A081-4CA0-B1A9-8731B0E17DAD}" destId="{5EAF9551-195B-49DA-9AEA-8BED4AFB5F52}" srcOrd="3" destOrd="0" parTransId="{D9705745-DF03-4ADE-B799-996C00434F53}" sibTransId="{768D4BE3-4ABA-42E3-B9C2-3003A2BB4EE7}"/>
    <dgm:cxn modelId="{7D12526E-69FC-4FA9-B3F3-36C4A500028E}" type="presOf" srcId="{492112F9-3A63-474C-877D-86B9381AA2AA}" destId="{8667627F-B750-49E8-B8A6-04A0B6272CCE}" srcOrd="1" destOrd="0" presId="urn:microsoft.com/office/officeart/2005/8/layout/hierarchy2"/>
    <dgm:cxn modelId="{966806C0-ABC3-4B64-85BD-18D4EA2E54DC}" type="presOf" srcId="{C6D3D7F5-5C58-4885-9CEE-3EDA9D11F873}" destId="{0DA8C67B-606C-4B2C-B10D-E5FEF3E4D585}" srcOrd="0" destOrd="0" presId="urn:microsoft.com/office/officeart/2005/8/layout/hierarchy2"/>
    <dgm:cxn modelId="{00952319-E2D8-4A7D-A172-65FC39BAD3D8}" type="presOf" srcId="{335E0F84-7A96-492C-AC37-F50C5A82B95D}" destId="{8F8CEA41-52DB-46BF-B84E-CDDD4B6C858A}" srcOrd="0" destOrd="0" presId="urn:microsoft.com/office/officeart/2005/8/layout/hierarchy2"/>
    <dgm:cxn modelId="{AC3F296C-B998-4A37-89F0-B91968F82C64}" type="presOf" srcId="{9425D542-9973-4783-8DA8-BB707CFBEC4B}" destId="{8C845D1E-925A-4543-BC78-806CC230745D}" srcOrd="0" destOrd="0" presId="urn:microsoft.com/office/officeart/2005/8/layout/hierarchy2"/>
    <dgm:cxn modelId="{5203ECB1-0856-4EFC-A24F-F62275C5265A}" srcId="{AB8875DC-A081-4CA0-B1A9-8731B0E17DAD}" destId="{48D31404-6512-4E90-979D-8DC1089E9E71}" srcOrd="2" destOrd="0" parTransId="{9425D542-9973-4783-8DA8-BB707CFBEC4B}" sibTransId="{BFD2D337-2C95-4A96-BC80-8659D16AA74F}"/>
    <dgm:cxn modelId="{05D92242-D1AA-4ED7-B815-C792A6EDB567}" type="presOf" srcId="{AB8875DC-A081-4CA0-B1A9-8731B0E17DAD}" destId="{4FC521C9-9529-434D-B06F-CA50072F1E28}" srcOrd="0" destOrd="0" presId="urn:microsoft.com/office/officeart/2005/8/layout/hierarchy2"/>
    <dgm:cxn modelId="{07C4C06C-02C7-4FDA-97F3-A15DC1B2E168}" srcId="{AB8875DC-A081-4CA0-B1A9-8731B0E17DAD}" destId="{6C9E08B6-D43E-42F3-9168-AC4FD9517596}" srcOrd="1" destOrd="0" parTransId="{333AE82C-3877-43CD-B162-80F9E3B5063C}" sibTransId="{3E47B887-5BCA-42AE-B281-AD4AFE1FB3FB}"/>
    <dgm:cxn modelId="{951406E8-6E5C-40E9-A5DC-BA8B692E3CBF}" srcId="{C6D3D7F5-5C58-4885-9CEE-3EDA9D11F873}" destId="{97C6EE9C-63CD-4C8C-B891-F3D64E4E3113}" srcOrd="0" destOrd="0" parTransId="{335E0F84-7A96-492C-AC37-F50C5A82B95D}" sibTransId="{F8D16324-D40A-48A3-B9F5-F33703856B5E}"/>
    <dgm:cxn modelId="{FFE4CF43-8FFA-46A8-A5B7-8163B96FA8D3}" type="presOf" srcId="{20866D6E-6364-445F-9D36-A34E23584BD8}" destId="{5A3E389E-1DE6-4E8F-8365-7090A57B04D4}" srcOrd="0" destOrd="0" presId="urn:microsoft.com/office/officeart/2005/8/layout/hierarchy2"/>
    <dgm:cxn modelId="{3CCFE4C5-BDDB-4418-A06C-9B16A16B9AA1}" type="presOf" srcId="{492112F9-3A63-474C-877D-86B9381AA2AA}" destId="{1184EC84-1534-41D5-9EA2-EA6C10EA41CD}" srcOrd="0" destOrd="0" presId="urn:microsoft.com/office/officeart/2005/8/layout/hierarchy2"/>
    <dgm:cxn modelId="{DA8E785D-1861-4A22-A40F-06494C98780C}" type="presOf" srcId="{C12CEBE6-DC42-49B5-8E2E-2E0B7CA6D669}" destId="{1FBB0202-463C-4EE6-8BF6-F0A79CF48D9D}" srcOrd="0" destOrd="0" presId="urn:microsoft.com/office/officeart/2005/8/layout/hierarchy2"/>
    <dgm:cxn modelId="{4AD2AB6E-0304-4B99-8896-EB16E0F92437}" type="presOf" srcId="{335E0F84-7A96-492C-AC37-F50C5A82B95D}" destId="{40377D97-FE05-4435-9312-ECB24247C6E3}" srcOrd="1" destOrd="0" presId="urn:microsoft.com/office/officeart/2005/8/layout/hierarchy2"/>
    <dgm:cxn modelId="{BFEDBEFB-BB31-4D59-B98F-0DE005C7EBF7}" type="presOf" srcId="{D9705745-DF03-4ADE-B799-996C00434F53}" destId="{9B92FA4A-0942-4160-829E-3A08C0290952}" srcOrd="0" destOrd="0" presId="urn:microsoft.com/office/officeart/2005/8/layout/hierarchy2"/>
    <dgm:cxn modelId="{279FB663-3836-424A-AC9C-516608CE4DE7}" type="presOf" srcId="{69CE9346-D8DD-437E-98E4-3340D5866C35}" destId="{17DF60F0-B106-422A-9A2B-86C28BD479AD}" srcOrd="0" destOrd="0" presId="urn:microsoft.com/office/officeart/2005/8/layout/hierarchy2"/>
    <dgm:cxn modelId="{60E7B27B-92E4-43D2-A6D8-DAEAB26E1768}" type="presOf" srcId="{219F3C9A-6FAB-46FD-9EC8-E4A88E3AE312}" destId="{A3A3D2EC-BD16-40CD-8813-400CB89DEDA1}" srcOrd="0" destOrd="0" presId="urn:microsoft.com/office/officeart/2005/8/layout/hierarchy2"/>
    <dgm:cxn modelId="{9296846D-E8E2-4252-AB16-8C8606DAAFAE}" type="presOf" srcId="{20866D6E-6364-445F-9D36-A34E23584BD8}" destId="{F315EFD7-688A-4D37-9E26-A69E65621D94}" srcOrd="1" destOrd="0" presId="urn:microsoft.com/office/officeart/2005/8/layout/hierarchy2"/>
    <dgm:cxn modelId="{671C5679-1E40-4746-9135-C733F4CA9327}" type="presOf" srcId="{38253B5B-8459-4580-9913-05B3280DED53}" destId="{B3D806E6-721C-4A95-AF26-0181F59A2721}" srcOrd="0" destOrd="0" presId="urn:microsoft.com/office/officeart/2005/8/layout/hierarchy2"/>
    <dgm:cxn modelId="{4855771B-F851-444B-87A1-41379C639206}" type="presOf" srcId="{48D31404-6512-4E90-979D-8DC1089E9E71}" destId="{64021363-0EEF-4859-9B1A-B63DC33B3A20}" srcOrd="0" destOrd="0" presId="urn:microsoft.com/office/officeart/2005/8/layout/hierarchy2"/>
    <dgm:cxn modelId="{E01DBF53-D876-48E3-B535-0A5F2A456BF0}" type="presOf" srcId="{333AE82C-3877-43CD-B162-80F9E3B5063C}" destId="{7B866FAA-FBF7-43DB-B49A-B729810D8BD9}" srcOrd="1" destOrd="0" presId="urn:microsoft.com/office/officeart/2005/8/layout/hierarchy2"/>
    <dgm:cxn modelId="{1E9E8973-8D6A-41EA-B26C-248BD7E8C2B3}" type="presOf" srcId="{6C9E08B6-D43E-42F3-9168-AC4FD9517596}" destId="{8159FC8D-F38C-4414-A915-F4E13B4BC0E6}" srcOrd="0" destOrd="0" presId="urn:microsoft.com/office/officeart/2005/8/layout/hierarchy2"/>
    <dgm:cxn modelId="{DC65A7C9-81FA-4DFF-81B8-6F255643B426}" srcId="{C12CEBE6-DC42-49B5-8E2E-2E0B7CA6D669}" destId="{C6D3D7F5-5C58-4885-9CEE-3EDA9D11F873}" srcOrd="1" destOrd="0" parTransId="{FAD94AFB-0DCC-4A5B-A37B-1548B4722C97}" sibTransId="{54BA62D1-6CA1-42D3-8105-1B225121D775}"/>
    <dgm:cxn modelId="{DD020AAA-15EA-4950-9835-F0BBBA01D45A}" type="presParOf" srcId="{1FBB0202-463C-4EE6-8BF6-F0A79CF48D9D}" destId="{21127EA2-82DB-49C7-8A20-F63A23D40960}" srcOrd="0" destOrd="0" presId="urn:microsoft.com/office/officeart/2005/8/layout/hierarchy2"/>
    <dgm:cxn modelId="{B9A967F6-CA26-42F6-9404-00FCDD76C556}" type="presParOf" srcId="{21127EA2-82DB-49C7-8A20-F63A23D40960}" destId="{F799DF04-DDBC-4FA1-98AC-FF096F7C8324}" srcOrd="0" destOrd="0" presId="urn:microsoft.com/office/officeart/2005/8/layout/hierarchy2"/>
    <dgm:cxn modelId="{F0EC2DA8-A980-4F3E-B8D6-D45D1D348A52}" type="presParOf" srcId="{21127EA2-82DB-49C7-8A20-F63A23D40960}" destId="{C275C55C-B99D-4C6A-80D9-2F77C4C27EB9}" srcOrd="1" destOrd="0" presId="urn:microsoft.com/office/officeart/2005/8/layout/hierarchy2"/>
    <dgm:cxn modelId="{48D3B3A7-7F56-418C-B1AA-B6BAE6A7EC03}" type="presParOf" srcId="{1FBB0202-463C-4EE6-8BF6-F0A79CF48D9D}" destId="{FAE919ED-AB39-4074-B99D-AF4DDE13EAC9}" srcOrd="1" destOrd="0" presId="urn:microsoft.com/office/officeart/2005/8/layout/hierarchy2"/>
    <dgm:cxn modelId="{41428D32-45FA-449F-9F2F-DA70B2F29EF0}" type="presParOf" srcId="{FAE919ED-AB39-4074-B99D-AF4DDE13EAC9}" destId="{0DA8C67B-606C-4B2C-B10D-E5FEF3E4D585}" srcOrd="0" destOrd="0" presId="urn:microsoft.com/office/officeart/2005/8/layout/hierarchy2"/>
    <dgm:cxn modelId="{00451CCD-45E1-4927-9F98-8A327788E311}" type="presParOf" srcId="{FAE919ED-AB39-4074-B99D-AF4DDE13EAC9}" destId="{76B215F6-4625-4638-9027-0BC224C4B2D6}" srcOrd="1" destOrd="0" presId="urn:microsoft.com/office/officeart/2005/8/layout/hierarchy2"/>
    <dgm:cxn modelId="{81FF5352-8A0E-4486-A0A8-52DF0A623E8E}" type="presParOf" srcId="{76B215F6-4625-4638-9027-0BC224C4B2D6}" destId="{8F8CEA41-52DB-46BF-B84E-CDDD4B6C858A}" srcOrd="0" destOrd="0" presId="urn:microsoft.com/office/officeart/2005/8/layout/hierarchy2"/>
    <dgm:cxn modelId="{DCB008DD-573D-48BD-986A-70FE32BBCC6D}" type="presParOf" srcId="{8F8CEA41-52DB-46BF-B84E-CDDD4B6C858A}" destId="{40377D97-FE05-4435-9312-ECB24247C6E3}" srcOrd="0" destOrd="0" presId="urn:microsoft.com/office/officeart/2005/8/layout/hierarchy2"/>
    <dgm:cxn modelId="{5624E3FA-40A8-4B32-A8AF-83C8A2CC9CFE}" type="presParOf" srcId="{76B215F6-4625-4638-9027-0BC224C4B2D6}" destId="{9980E65D-9BB8-468D-A3B8-D077C631ADC2}" srcOrd="1" destOrd="0" presId="urn:microsoft.com/office/officeart/2005/8/layout/hierarchy2"/>
    <dgm:cxn modelId="{A48E1F57-F70B-4A28-BF39-FDAEA4F3E10A}" type="presParOf" srcId="{9980E65D-9BB8-468D-A3B8-D077C631ADC2}" destId="{C0A0E5CC-8BFD-4388-B76F-7705A6B82A23}" srcOrd="0" destOrd="0" presId="urn:microsoft.com/office/officeart/2005/8/layout/hierarchy2"/>
    <dgm:cxn modelId="{5DA59CC4-F66F-46F7-B680-8FE1C92BB6C4}" type="presParOf" srcId="{9980E65D-9BB8-468D-A3B8-D077C631ADC2}" destId="{FEB3F63E-653F-4D7A-93CA-7B24D08FB0ED}" srcOrd="1" destOrd="0" presId="urn:microsoft.com/office/officeart/2005/8/layout/hierarchy2"/>
    <dgm:cxn modelId="{C1148FF2-30FA-49CD-8AFB-3FACB878346E}" type="presParOf" srcId="{FEB3F63E-653F-4D7A-93CA-7B24D08FB0ED}" destId="{5A3E389E-1DE6-4E8F-8365-7090A57B04D4}" srcOrd="0" destOrd="0" presId="urn:microsoft.com/office/officeart/2005/8/layout/hierarchy2"/>
    <dgm:cxn modelId="{8CF895D1-477E-4E60-B6C5-F97DD6D99240}" type="presParOf" srcId="{5A3E389E-1DE6-4E8F-8365-7090A57B04D4}" destId="{F315EFD7-688A-4D37-9E26-A69E65621D94}" srcOrd="0" destOrd="0" presId="urn:microsoft.com/office/officeart/2005/8/layout/hierarchy2"/>
    <dgm:cxn modelId="{37C6E134-26EF-4B82-9448-B7CA76A24372}" type="presParOf" srcId="{FEB3F63E-653F-4D7A-93CA-7B24D08FB0ED}" destId="{CAA143FB-51F8-4EAF-838E-B37A5C77B75B}" srcOrd="1" destOrd="0" presId="urn:microsoft.com/office/officeart/2005/8/layout/hierarchy2"/>
    <dgm:cxn modelId="{3C1CF7E4-6718-45BF-9A36-C20A981D4A1A}" type="presParOf" srcId="{CAA143FB-51F8-4EAF-838E-B37A5C77B75B}" destId="{4FC521C9-9529-434D-B06F-CA50072F1E28}" srcOrd="0" destOrd="0" presId="urn:microsoft.com/office/officeart/2005/8/layout/hierarchy2"/>
    <dgm:cxn modelId="{B1D6F849-D9B4-428E-A22C-40070D60A2A5}" type="presParOf" srcId="{CAA143FB-51F8-4EAF-838E-B37A5C77B75B}" destId="{63F8FDBD-4630-47BE-B449-FBF356FDB5AB}" srcOrd="1" destOrd="0" presId="urn:microsoft.com/office/officeart/2005/8/layout/hierarchy2"/>
    <dgm:cxn modelId="{E716A99E-5CF2-4C61-A077-EF8B3AABBC44}" type="presParOf" srcId="{63F8FDBD-4630-47BE-B449-FBF356FDB5AB}" destId="{1184EC84-1534-41D5-9EA2-EA6C10EA41CD}" srcOrd="0" destOrd="0" presId="urn:microsoft.com/office/officeart/2005/8/layout/hierarchy2"/>
    <dgm:cxn modelId="{2CBEA784-0500-4750-A2C0-5BDB73A841F7}" type="presParOf" srcId="{1184EC84-1534-41D5-9EA2-EA6C10EA41CD}" destId="{8667627F-B750-49E8-B8A6-04A0B6272CCE}" srcOrd="0" destOrd="0" presId="urn:microsoft.com/office/officeart/2005/8/layout/hierarchy2"/>
    <dgm:cxn modelId="{D0E25621-9D69-4A88-A3A9-EC309DB4EC03}" type="presParOf" srcId="{63F8FDBD-4630-47BE-B449-FBF356FDB5AB}" destId="{CAB32A14-DD47-414F-9451-938BC9D7CB0C}" srcOrd="1" destOrd="0" presId="urn:microsoft.com/office/officeart/2005/8/layout/hierarchy2"/>
    <dgm:cxn modelId="{CC33AED3-0953-45F2-8C63-8A2374F5FF7A}" type="presParOf" srcId="{CAB32A14-DD47-414F-9451-938BC9D7CB0C}" destId="{B3D806E6-721C-4A95-AF26-0181F59A2721}" srcOrd="0" destOrd="0" presId="urn:microsoft.com/office/officeart/2005/8/layout/hierarchy2"/>
    <dgm:cxn modelId="{915DCA7F-7B95-4FAC-A3BF-429B950254BC}" type="presParOf" srcId="{CAB32A14-DD47-414F-9451-938BC9D7CB0C}" destId="{61444964-B902-4132-B5CE-B8AA8D919BB1}" srcOrd="1" destOrd="0" presId="urn:microsoft.com/office/officeart/2005/8/layout/hierarchy2"/>
    <dgm:cxn modelId="{C1C6E7EF-CD2B-41A7-974F-6851F323C4A1}" type="presParOf" srcId="{63F8FDBD-4630-47BE-B449-FBF356FDB5AB}" destId="{FCAEFC6C-B04E-4950-8300-054FD6E5FC9B}" srcOrd="2" destOrd="0" presId="urn:microsoft.com/office/officeart/2005/8/layout/hierarchy2"/>
    <dgm:cxn modelId="{E708D90E-6DBA-4291-A356-D347B63AF0B1}" type="presParOf" srcId="{FCAEFC6C-B04E-4950-8300-054FD6E5FC9B}" destId="{7B866FAA-FBF7-43DB-B49A-B729810D8BD9}" srcOrd="0" destOrd="0" presId="urn:microsoft.com/office/officeart/2005/8/layout/hierarchy2"/>
    <dgm:cxn modelId="{721C37FC-B896-48B8-8D0C-AC9A1BC8FEFE}" type="presParOf" srcId="{63F8FDBD-4630-47BE-B449-FBF356FDB5AB}" destId="{514DEBC9-5017-4F0F-A966-075B77BA5D82}" srcOrd="3" destOrd="0" presId="urn:microsoft.com/office/officeart/2005/8/layout/hierarchy2"/>
    <dgm:cxn modelId="{65A95824-C9FF-4353-BC36-F71A21B744BA}" type="presParOf" srcId="{514DEBC9-5017-4F0F-A966-075B77BA5D82}" destId="{8159FC8D-F38C-4414-A915-F4E13B4BC0E6}" srcOrd="0" destOrd="0" presId="urn:microsoft.com/office/officeart/2005/8/layout/hierarchy2"/>
    <dgm:cxn modelId="{B0C3A6E0-311F-4F95-9DC4-39C464391F1B}" type="presParOf" srcId="{514DEBC9-5017-4F0F-A966-075B77BA5D82}" destId="{AACEB087-6DD2-4939-82FF-1C05D4686E6A}" srcOrd="1" destOrd="0" presId="urn:microsoft.com/office/officeart/2005/8/layout/hierarchy2"/>
    <dgm:cxn modelId="{09921278-B20B-4F9B-B9FD-9C6B53E731DA}" type="presParOf" srcId="{63F8FDBD-4630-47BE-B449-FBF356FDB5AB}" destId="{8C845D1E-925A-4543-BC78-806CC230745D}" srcOrd="4" destOrd="0" presId="urn:microsoft.com/office/officeart/2005/8/layout/hierarchy2"/>
    <dgm:cxn modelId="{C6AFA90A-69D5-4B74-9AC0-1CC2D580478C}" type="presParOf" srcId="{8C845D1E-925A-4543-BC78-806CC230745D}" destId="{B9EE2C16-6644-464E-B6FB-12C1E0686C78}" srcOrd="0" destOrd="0" presId="urn:microsoft.com/office/officeart/2005/8/layout/hierarchy2"/>
    <dgm:cxn modelId="{866F4CA7-6D88-4777-A248-84C9CC2156BA}" type="presParOf" srcId="{63F8FDBD-4630-47BE-B449-FBF356FDB5AB}" destId="{821FBA60-6FC9-42ED-B6B4-7811857A9226}" srcOrd="5" destOrd="0" presId="urn:microsoft.com/office/officeart/2005/8/layout/hierarchy2"/>
    <dgm:cxn modelId="{FE9C97B6-6E07-4011-9F9F-1EA9FCE10193}" type="presParOf" srcId="{821FBA60-6FC9-42ED-B6B4-7811857A9226}" destId="{64021363-0EEF-4859-9B1A-B63DC33B3A20}" srcOrd="0" destOrd="0" presId="urn:microsoft.com/office/officeart/2005/8/layout/hierarchy2"/>
    <dgm:cxn modelId="{641D29D9-C137-46AA-B80D-C03E4751FBA0}" type="presParOf" srcId="{821FBA60-6FC9-42ED-B6B4-7811857A9226}" destId="{66C2067B-4DEE-4EF5-A808-107849D5F79F}" srcOrd="1" destOrd="0" presId="urn:microsoft.com/office/officeart/2005/8/layout/hierarchy2"/>
    <dgm:cxn modelId="{4A45D52B-8772-48D2-B32D-59A1E9FB1EF8}" type="presParOf" srcId="{63F8FDBD-4630-47BE-B449-FBF356FDB5AB}" destId="{9B92FA4A-0942-4160-829E-3A08C0290952}" srcOrd="6" destOrd="0" presId="urn:microsoft.com/office/officeart/2005/8/layout/hierarchy2"/>
    <dgm:cxn modelId="{5CF7EA3A-4172-4C8E-A4B0-F8328E93A955}" type="presParOf" srcId="{9B92FA4A-0942-4160-829E-3A08C0290952}" destId="{31EB0069-50EE-4349-BE91-7942FF3B4CC8}" srcOrd="0" destOrd="0" presId="urn:microsoft.com/office/officeart/2005/8/layout/hierarchy2"/>
    <dgm:cxn modelId="{9CF8169C-923F-4693-B892-7337479973C6}" type="presParOf" srcId="{63F8FDBD-4630-47BE-B449-FBF356FDB5AB}" destId="{8F6A8CFF-7EC5-4CAE-8D47-FA2871894719}" srcOrd="7" destOrd="0" presId="urn:microsoft.com/office/officeart/2005/8/layout/hierarchy2"/>
    <dgm:cxn modelId="{B0A7B8A9-A0FF-4E59-9952-53544FA66716}" type="presParOf" srcId="{8F6A8CFF-7EC5-4CAE-8D47-FA2871894719}" destId="{18940E9E-12C1-4B98-82A9-CCC4535EC931}" srcOrd="0" destOrd="0" presId="urn:microsoft.com/office/officeart/2005/8/layout/hierarchy2"/>
    <dgm:cxn modelId="{4493A342-1218-49AC-88AC-89358EBF4721}" type="presParOf" srcId="{8F6A8CFF-7EC5-4CAE-8D47-FA2871894719}" destId="{EFCE4187-AADE-4238-B171-CD18B5BC7AA7}" srcOrd="1" destOrd="0" presId="urn:microsoft.com/office/officeart/2005/8/layout/hierarchy2"/>
    <dgm:cxn modelId="{16A79894-0271-4C76-B8F1-BF9F85D460E7}" type="presParOf" srcId="{63F8FDBD-4630-47BE-B449-FBF356FDB5AB}" destId="{17DF60F0-B106-422A-9A2B-86C28BD479AD}" srcOrd="8" destOrd="0" presId="urn:microsoft.com/office/officeart/2005/8/layout/hierarchy2"/>
    <dgm:cxn modelId="{9B63DDDF-A37B-4B38-B130-8FCDA1A08A7E}" type="presParOf" srcId="{17DF60F0-B106-422A-9A2B-86C28BD479AD}" destId="{3276EFF6-547C-4247-A55E-F44D7BEA940F}" srcOrd="0" destOrd="0" presId="urn:microsoft.com/office/officeart/2005/8/layout/hierarchy2"/>
    <dgm:cxn modelId="{B3CB77E7-CCDA-4E21-934F-C574E4DAF186}" type="presParOf" srcId="{63F8FDBD-4630-47BE-B449-FBF356FDB5AB}" destId="{CC468E21-289F-4FDB-9247-73E901D3E2E8}" srcOrd="9" destOrd="0" presId="urn:microsoft.com/office/officeart/2005/8/layout/hierarchy2"/>
    <dgm:cxn modelId="{39CF3B67-D4C2-45B9-A410-81885A296CE1}" type="presParOf" srcId="{CC468E21-289F-4FDB-9247-73E901D3E2E8}" destId="{A3A3D2EC-BD16-40CD-8813-400CB89DEDA1}" srcOrd="0" destOrd="0" presId="urn:microsoft.com/office/officeart/2005/8/layout/hierarchy2"/>
    <dgm:cxn modelId="{C10B7D24-1847-48BC-827B-95BFF065A3B4}" type="presParOf" srcId="{CC468E21-289F-4FDB-9247-73E901D3E2E8}" destId="{48DBE873-A85B-492D-AB5E-FCF498CFC5F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C1EAEEE-33CC-46BA-9694-70174D848E31}" type="doc">
      <dgm:prSet loTypeId="urn:microsoft.com/office/officeart/2005/8/layout/arrow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9FFB95A-C3AC-4547-82C7-83B661506F65}">
      <dgm:prSet phldrT="[Texto]" custT="1"/>
      <dgm:spPr/>
      <dgm:t>
        <a:bodyPr/>
        <a:lstStyle/>
        <a:p>
          <a:r>
            <a:rPr lang="es-ES" sz="4800" dirty="0">
              <a:latin typeface="Arial Narrow" panose="020B0606020202030204" pitchFamily="34" charset="0"/>
            </a:rPr>
            <a:t>Leyenda de información </a:t>
          </a:r>
        </a:p>
      </dgm:t>
    </dgm:pt>
    <dgm:pt modelId="{FEC47516-947A-427E-A514-16CA04948580}" type="parTrans" cxnId="{90F17EF1-3E3C-47AD-9A7F-5D4965F0F80E}">
      <dgm:prSet/>
      <dgm:spPr/>
      <dgm:t>
        <a:bodyPr/>
        <a:lstStyle/>
        <a:p>
          <a:endParaRPr lang="es-ES" sz="1200">
            <a:latin typeface="Arial Narrow" panose="020B0606020202030204" pitchFamily="34" charset="0"/>
          </a:endParaRPr>
        </a:p>
      </dgm:t>
    </dgm:pt>
    <dgm:pt modelId="{A6578842-CAEE-4BFF-BF9F-A9BD40F0FBE1}" type="sibTrans" cxnId="{90F17EF1-3E3C-47AD-9A7F-5D4965F0F80E}">
      <dgm:prSet/>
      <dgm:spPr/>
      <dgm:t>
        <a:bodyPr/>
        <a:lstStyle/>
        <a:p>
          <a:endParaRPr lang="es-ES" sz="1200">
            <a:latin typeface="Arial Narrow" panose="020B0606020202030204" pitchFamily="34" charset="0"/>
          </a:endParaRPr>
        </a:p>
      </dgm:t>
    </dgm:pt>
    <dgm:pt modelId="{23C8110D-284E-4736-A35E-BEF636135DB9}">
      <dgm:prSet phldrT="[Texto]" custT="1"/>
      <dgm:spPr/>
      <dgm:t>
        <a:bodyPr/>
        <a:lstStyle/>
        <a:p>
          <a:r>
            <a:rPr lang="es-ES" sz="4800" dirty="0">
              <a:latin typeface="Arial Narrow" panose="020B0606020202030204" pitchFamily="34" charset="0"/>
            </a:rPr>
            <a:t>Aviso de privacidad </a:t>
          </a:r>
        </a:p>
      </dgm:t>
    </dgm:pt>
    <dgm:pt modelId="{E1A5C44F-D19E-4E61-BB70-6166C656C358}" type="parTrans" cxnId="{9869A007-F6EC-4EA0-99C6-B72EA087B9EF}">
      <dgm:prSet/>
      <dgm:spPr/>
      <dgm:t>
        <a:bodyPr/>
        <a:lstStyle/>
        <a:p>
          <a:endParaRPr lang="es-ES" sz="1200">
            <a:latin typeface="Arial Narrow" panose="020B0606020202030204" pitchFamily="34" charset="0"/>
          </a:endParaRPr>
        </a:p>
      </dgm:t>
    </dgm:pt>
    <dgm:pt modelId="{32D61506-CDDC-4D5B-B36C-AB3E6B68BF71}" type="sibTrans" cxnId="{9869A007-F6EC-4EA0-99C6-B72EA087B9EF}">
      <dgm:prSet/>
      <dgm:spPr/>
      <dgm:t>
        <a:bodyPr/>
        <a:lstStyle/>
        <a:p>
          <a:endParaRPr lang="es-ES" sz="1200">
            <a:latin typeface="Arial Narrow" panose="020B0606020202030204" pitchFamily="34" charset="0"/>
          </a:endParaRPr>
        </a:p>
      </dgm:t>
    </dgm:pt>
    <dgm:pt modelId="{195AED03-8E60-4479-BD40-79B2EE0836EA}" type="pres">
      <dgm:prSet presAssocID="{5C1EAEEE-33CC-46BA-9694-70174D848E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6BDBE2F-F7D6-4B76-8991-9967941965D5}" type="pres">
      <dgm:prSet presAssocID="{49FFB95A-C3AC-4547-82C7-83B661506F65}" presName="arrow" presStyleLbl="node1" presStyleIdx="0" presStyleCnt="2" custScaleX="91608" custScaleY="79288" custRadScaleRad="102221" custRadScaleInc="-13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0709FA-F4F6-4FCE-947F-BF6C7D610D18}" type="pres">
      <dgm:prSet presAssocID="{23C8110D-284E-4736-A35E-BEF636135DB9}" presName="arrow" presStyleLbl="node1" presStyleIdx="1" presStyleCnt="2" custScaleX="93295" custScaleY="77142" custRadScaleRad="104893" custRadScaleInc="4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869A007-F6EC-4EA0-99C6-B72EA087B9EF}" srcId="{5C1EAEEE-33CC-46BA-9694-70174D848E31}" destId="{23C8110D-284E-4736-A35E-BEF636135DB9}" srcOrd="1" destOrd="0" parTransId="{E1A5C44F-D19E-4E61-BB70-6166C656C358}" sibTransId="{32D61506-CDDC-4D5B-B36C-AB3E6B68BF71}"/>
    <dgm:cxn modelId="{11EF262F-AE17-4F9D-91F8-9B639887567B}" type="presOf" srcId="{5C1EAEEE-33CC-46BA-9694-70174D848E31}" destId="{195AED03-8E60-4479-BD40-79B2EE0836EA}" srcOrd="0" destOrd="0" presId="urn:microsoft.com/office/officeart/2005/8/layout/arrow1"/>
    <dgm:cxn modelId="{47535F32-06EF-4044-B6FC-514A1EEBFBB3}" type="presOf" srcId="{23C8110D-284E-4736-A35E-BEF636135DB9}" destId="{4D0709FA-F4F6-4FCE-947F-BF6C7D610D18}" srcOrd="0" destOrd="0" presId="urn:microsoft.com/office/officeart/2005/8/layout/arrow1"/>
    <dgm:cxn modelId="{957B0754-0C92-4042-BC1D-CB62D1CFDF31}" type="presOf" srcId="{49FFB95A-C3AC-4547-82C7-83B661506F65}" destId="{16BDBE2F-F7D6-4B76-8991-9967941965D5}" srcOrd="0" destOrd="0" presId="urn:microsoft.com/office/officeart/2005/8/layout/arrow1"/>
    <dgm:cxn modelId="{90F17EF1-3E3C-47AD-9A7F-5D4965F0F80E}" srcId="{5C1EAEEE-33CC-46BA-9694-70174D848E31}" destId="{49FFB95A-C3AC-4547-82C7-83B661506F65}" srcOrd="0" destOrd="0" parTransId="{FEC47516-947A-427E-A514-16CA04948580}" sibTransId="{A6578842-CAEE-4BFF-BF9F-A9BD40F0FBE1}"/>
    <dgm:cxn modelId="{C1B807BB-F243-4510-BCA1-D5BD7612CBAC}" type="presParOf" srcId="{195AED03-8E60-4479-BD40-79B2EE0836EA}" destId="{16BDBE2F-F7D6-4B76-8991-9967941965D5}" srcOrd="0" destOrd="0" presId="urn:microsoft.com/office/officeart/2005/8/layout/arrow1"/>
    <dgm:cxn modelId="{2BEB338E-596E-488F-928E-EAD21CC3768F}" type="presParOf" srcId="{195AED03-8E60-4479-BD40-79B2EE0836EA}" destId="{4D0709FA-F4F6-4FCE-947F-BF6C7D610D18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03D5653-7165-4311-8629-7C7A27BC83B2}" type="doc">
      <dgm:prSet loTypeId="urn:microsoft.com/office/officeart/2009/3/layout/SubStep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6370A9-E0A4-4657-9C65-5792926C02DB}">
      <dgm:prSet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Física</a:t>
          </a:r>
        </a:p>
      </dgm:t>
    </dgm:pt>
    <dgm:pt modelId="{8D111AE7-E03A-45BA-83C8-455BD96A4D49}" type="parTrans" cxnId="{DD28B005-98F9-441E-9598-8FE980C32000}">
      <dgm:prSet custT="1"/>
      <dgm:spPr/>
      <dgm:t>
        <a:bodyPr/>
        <a:lstStyle/>
        <a:p>
          <a:endParaRPr lang="es-ES" sz="2600" dirty="0">
            <a:latin typeface="Arial Narrow" panose="020B0606020202030204" pitchFamily="34" charset="0"/>
          </a:endParaRPr>
        </a:p>
      </dgm:t>
    </dgm:pt>
    <dgm:pt modelId="{7430FF2D-394C-42C2-B634-ADC38F5A7A4C}" type="sibTrans" cxnId="{DD28B005-98F9-441E-9598-8FE980C32000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5544D059-E42B-474C-881C-C35795EB113D}">
      <dgm:prSet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Electrónica </a:t>
          </a:r>
        </a:p>
      </dgm:t>
    </dgm:pt>
    <dgm:pt modelId="{CD18FC03-6D43-4738-9F8C-54927D554F7C}" type="parTrans" cxnId="{A365D25C-CBED-4CB4-B679-E67E51DCCCA2}">
      <dgm:prSet custT="1"/>
      <dgm:spPr/>
      <dgm:t>
        <a:bodyPr/>
        <a:lstStyle/>
        <a:p>
          <a:endParaRPr lang="es-ES" sz="2600" dirty="0">
            <a:latin typeface="Arial Narrow" panose="020B0606020202030204" pitchFamily="34" charset="0"/>
          </a:endParaRPr>
        </a:p>
      </dgm:t>
    </dgm:pt>
    <dgm:pt modelId="{EFDB4E49-B3CC-4463-98CE-CE2ADEF5BCC6}" type="sibTrans" cxnId="{A365D25C-CBED-4CB4-B679-E67E51DCCCA2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5C94FFB9-3D58-460F-AAE0-80C988B3E367}">
      <dgm:prSet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Cualquier formato</a:t>
          </a:r>
        </a:p>
      </dgm:t>
    </dgm:pt>
    <dgm:pt modelId="{1F10F922-BFD6-49B4-B33C-6C74DE8DB174}" type="parTrans" cxnId="{3964922A-6241-492F-A8AF-D5685E1C07B7}">
      <dgm:prSet custT="1"/>
      <dgm:spPr/>
      <dgm:t>
        <a:bodyPr/>
        <a:lstStyle/>
        <a:p>
          <a:endParaRPr lang="es-ES" sz="2600" dirty="0">
            <a:latin typeface="Arial Narrow" panose="020B0606020202030204" pitchFamily="34" charset="0"/>
          </a:endParaRPr>
        </a:p>
      </dgm:t>
    </dgm:pt>
    <dgm:pt modelId="{7F25FD0A-D87B-45EF-8375-A5B1C839B5B1}" type="sibTrans" cxnId="{3964922A-6241-492F-A8AF-D5685E1C07B7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0F62BC81-D7B5-4BD8-9541-492900B6873E}">
      <dgm:prSet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Poner a disposición del titular el aviso de privacidad de forma: </a:t>
          </a:r>
          <a:endParaRPr lang="es-MX" sz="2600" dirty="0">
            <a:latin typeface="Arial Narrow" panose="020B0606020202030204" pitchFamily="34" charset="0"/>
          </a:endParaRPr>
        </a:p>
      </dgm:t>
    </dgm:pt>
    <dgm:pt modelId="{4021C31F-0BAA-4E7A-9CDC-9B60F3B7EF48}" type="parTrans" cxnId="{3A9EE6DE-7D87-4380-9B9A-AD88DFB445F7}">
      <dgm:prSet/>
      <dgm:spPr/>
      <dgm:t>
        <a:bodyPr/>
        <a:lstStyle/>
        <a:p>
          <a:endParaRPr lang="es-ES"/>
        </a:p>
      </dgm:t>
    </dgm:pt>
    <dgm:pt modelId="{84D413EE-A0B5-4F81-9E9A-50035F8AEA7E}" type="sibTrans" cxnId="{3A9EE6DE-7D87-4380-9B9A-AD88DFB445F7}">
      <dgm:prSet/>
      <dgm:spPr/>
      <dgm:t>
        <a:bodyPr/>
        <a:lstStyle/>
        <a:p>
          <a:endParaRPr lang="es-ES"/>
        </a:p>
      </dgm:t>
    </dgm:pt>
    <dgm:pt modelId="{89764905-E1D5-4FB1-BE32-B235D4396FA1}">
      <dgm:prSet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Información </a:t>
          </a:r>
        </a:p>
      </dgm:t>
    </dgm:pt>
    <dgm:pt modelId="{A9474962-9A89-4B4E-AF8F-932302948DA9}" type="parTrans" cxnId="{2960BF79-BA83-45C7-8F38-598A137E5D46}">
      <dgm:prSet/>
      <dgm:spPr/>
      <dgm:t>
        <a:bodyPr/>
        <a:lstStyle/>
        <a:p>
          <a:endParaRPr lang="es-ES"/>
        </a:p>
      </dgm:t>
    </dgm:pt>
    <dgm:pt modelId="{5C03FCF3-C097-4A8F-91FA-7D74BE85C0BF}" type="sibTrans" cxnId="{2960BF79-BA83-45C7-8F38-598A137E5D46}">
      <dgm:prSet/>
      <dgm:spPr/>
      <dgm:t>
        <a:bodyPr/>
        <a:lstStyle/>
        <a:p>
          <a:endParaRPr lang="es-ES"/>
        </a:p>
      </dgm:t>
    </dgm:pt>
    <dgm:pt modelId="{45646935-324F-43D6-BFE6-190D047A5BEC}">
      <dgm:prSet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Obligación </a:t>
          </a:r>
        </a:p>
      </dgm:t>
    </dgm:pt>
    <dgm:pt modelId="{2E29B89D-EC2B-412E-8F25-E259DCA2068F}" type="parTrans" cxnId="{1FA4D697-D87A-4057-B8EC-120CA0643525}">
      <dgm:prSet/>
      <dgm:spPr/>
      <dgm:t>
        <a:bodyPr/>
        <a:lstStyle/>
        <a:p>
          <a:endParaRPr lang="es-ES"/>
        </a:p>
      </dgm:t>
    </dgm:pt>
    <dgm:pt modelId="{B1EC1FB1-3DAA-42B3-BB30-E1D7589B47CC}" type="sibTrans" cxnId="{1FA4D697-D87A-4057-B8EC-120CA0643525}">
      <dgm:prSet/>
      <dgm:spPr/>
      <dgm:t>
        <a:bodyPr/>
        <a:lstStyle/>
        <a:p>
          <a:endParaRPr lang="es-ES"/>
        </a:p>
      </dgm:t>
    </dgm:pt>
    <dgm:pt modelId="{2B788D87-910A-4574-B75C-F614C7505CBD}" type="pres">
      <dgm:prSet presAssocID="{A03D5653-7165-4311-8629-7C7A27BC83B2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MX"/>
        </a:p>
      </dgm:t>
    </dgm:pt>
    <dgm:pt modelId="{E94E71AC-05A9-4630-8978-6838CA89CF3F}" type="pres">
      <dgm:prSet presAssocID="{89764905-E1D5-4FB1-BE32-B235D4396FA1}" presName="parTx1" presStyleLbl="node1" presStyleIdx="0" presStyleCnt="2" custLinFactNeighborY="0"/>
      <dgm:spPr/>
      <dgm:t>
        <a:bodyPr/>
        <a:lstStyle/>
        <a:p>
          <a:endParaRPr lang="es-MX"/>
        </a:p>
      </dgm:t>
    </dgm:pt>
    <dgm:pt modelId="{E0F5C10B-2012-4B91-8D6C-E894FBAD1E5B}" type="pres">
      <dgm:prSet presAssocID="{89764905-E1D5-4FB1-BE32-B235D4396FA1}" presName="spPre1" presStyleCnt="0"/>
      <dgm:spPr/>
    </dgm:pt>
    <dgm:pt modelId="{873C8E3D-9B36-48AA-BC61-7D1DC0A7ED20}" type="pres">
      <dgm:prSet presAssocID="{89764905-E1D5-4FB1-BE32-B235D4396FA1}" presName="chLin1" presStyleCnt="0"/>
      <dgm:spPr/>
    </dgm:pt>
    <dgm:pt modelId="{7BF085A3-2A21-467A-B7EB-2772C91ED269}" type="pres">
      <dgm:prSet presAssocID="{2E29B89D-EC2B-412E-8F25-E259DCA2068F}" presName="Name11" presStyleLbl="parChTrans1D1" presStyleIdx="0" presStyleCnt="10"/>
      <dgm:spPr/>
    </dgm:pt>
    <dgm:pt modelId="{7C14DDDC-E277-4C0F-B37E-5B75C6C684C9}" type="pres">
      <dgm:prSet presAssocID="{2E29B89D-EC2B-412E-8F25-E259DCA2068F}" presName="Name31" presStyleLbl="parChTrans1D1" presStyleIdx="1" presStyleCnt="10"/>
      <dgm:spPr/>
    </dgm:pt>
    <dgm:pt modelId="{D2C4C1FF-092F-4690-9DF0-38441F463806}" type="pres">
      <dgm:prSet presAssocID="{45646935-324F-43D6-BFE6-190D047A5BEC}" presName="top1" presStyleCnt="0"/>
      <dgm:spPr/>
    </dgm:pt>
    <dgm:pt modelId="{61C21E29-533B-406C-B3B5-25D6A9537E8E}" type="pres">
      <dgm:prSet presAssocID="{45646935-324F-43D6-BFE6-190D047A5BEC}" presName="txAndLines1" presStyleCnt="0"/>
      <dgm:spPr/>
    </dgm:pt>
    <dgm:pt modelId="{16560971-B5DB-4482-A0D3-7D7BB0E9207C}" type="pres">
      <dgm:prSet presAssocID="{45646935-324F-43D6-BFE6-190D047A5BEC}" presName="anchor1" presStyleCnt="0"/>
      <dgm:spPr/>
    </dgm:pt>
    <dgm:pt modelId="{F4EEC65F-C616-4B37-B2DF-717BBC689545}" type="pres">
      <dgm:prSet presAssocID="{45646935-324F-43D6-BFE6-190D047A5BEC}" presName="backup1" presStyleCnt="0"/>
      <dgm:spPr/>
    </dgm:pt>
    <dgm:pt modelId="{8E74AFFB-BA4D-4524-80DD-DE673496638F}" type="pres">
      <dgm:prSet presAssocID="{45646935-324F-43D6-BFE6-190D047A5BEC}" presName="preLine1" presStyleLbl="parChTrans1D1" presStyleIdx="2" presStyleCnt="10"/>
      <dgm:spPr/>
    </dgm:pt>
    <dgm:pt modelId="{5B506611-A595-4E5E-A093-8DB2714FD507}" type="pres">
      <dgm:prSet presAssocID="{45646935-324F-43D6-BFE6-190D047A5BEC}" presName="desTx1" presStyleLbl="revTx" presStyleIdx="0" presStyleCnt="0" custLinFactNeighborY="-4998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C5944F-BFD4-4576-9B33-1544655585F0}" type="pres">
      <dgm:prSet presAssocID="{45646935-324F-43D6-BFE6-190D047A5BEC}" presName="postLine1" presStyleLbl="parChTrans1D1" presStyleIdx="3" presStyleCnt="10"/>
      <dgm:spPr/>
    </dgm:pt>
    <dgm:pt modelId="{441F2E91-BBD7-4B44-9338-D5294A38AC55}" type="pres">
      <dgm:prSet presAssocID="{89764905-E1D5-4FB1-BE32-B235D4396FA1}" presName="spPost1" presStyleCnt="0"/>
      <dgm:spPr/>
    </dgm:pt>
    <dgm:pt modelId="{75E79F52-AD63-4C0D-80E2-00D9864955B7}" type="pres">
      <dgm:prSet presAssocID="{0F62BC81-D7B5-4BD8-9541-492900B6873E}" presName="parTx2" presStyleLbl="node1" presStyleIdx="1" presStyleCnt="2" custScaleX="131162" custScaleY="126878"/>
      <dgm:spPr/>
      <dgm:t>
        <a:bodyPr/>
        <a:lstStyle/>
        <a:p>
          <a:endParaRPr lang="es-MX"/>
        </a:p>
      </dgm:t>
    </dgm:pt>
    <dgm:pt modelId="{AD4C77D4-A330-4231-B0E9-9AA7986937A6}" type="pres">
      <dgm:prSet presAssocID="{0F62BC81-D7B5-4BD8-9541-492900B6873E}" presName="spPre2" presStyleCnt="0"/>
      <dgm:spPr/>
    </dgm:pt>
    <dgm:pt modelId="{C4AEBAA2-DF5B-4A4D-88BF-E775C957CC81}" type="pres">
      <dgm:prSet presAssocID="{0F62BC81-D7B5-4BD8-9541-492900B6873E}" presName="chLin2" presStyleCnt="0"/>
      <dgm:spPr/>
    </dgm:pt>
    <dgm:pt modelId="{1DACF280-C0D3-4BDF-BAB3-3A13FE3FA49A}" type="pres">
      <dgm:prSet presAssocID="{8D111AE7-E03A-45BA-83C8-455BD96A4D49}" presName="Name45" presStyleLbl="parChTrans1D1" presStyleIdx="4" presStyleCnt="10"/>
      <dgm:spPr/>
    </dgm:pt>
    <dgm:pt modelId="{EDB019DF-61C0-46B7-A8DE-11F353F4394B}" type="pres">
      <dgm:prSet presAssocID="{B86370A9-E0A4-4657-9C65-5792926C02DB}" presName="txAndLines2" presStyleCnt="0"/>
      <dgm:spPr/>
    </dgm:pt>
    <dgm:pt modelId="{154D9936-97C8-43D5-9070-C250DC7245B8}" type="pres">
      <dgm:prSet presAssocID="{B86370A9-E0A4-4657-9C65-5792926C02DB}" presName="anchor2" presStyleCnt="0"/>
      <dgm:spPr/>
    </dgm:pt>
    <dgm:pt modelId="{7A13ABB8-74C6-4B0A-93C9-C733EEB142A8}" type="pres">
      <dgm:prSet presAssocID="{B86370A9-E0A4-4657-9C65-5792926C02DB}" presName="backup2" presStyleCnt="0"/>
      <dgm:spPr/>
    </dgm:pt>
    <dgm:pt modelId="{D8BC4B0F-B136-410B-97A3-4672F312B74F}" type="pres">
      <dgm:prSet presAssocID="{B86370A9-E0A4-4657-9C65-5792926C02DB}" presName="preLine2" presStyleLbl="parChTrans1D1" presStyleIdx="5" presStyleCnt="10"/>
      <dgm:spPr/>
    </dgm:pt>
    <dgm:pt modelId="{3CC07062-04E5-40B8-85BA-46F0C82758BA}" type="pres">
      <dgm:prSet presAssocID="{B86370A9-E0A4-4657-9C65-5792926C02DB}" presName="desTx2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1CA114-1677-4444-BF12-193786CB5CDB}" type="pres">
      <dgm:prSet presAssocID="{CD18FC03-6D43-4738-9F8C-54927D554F7C}" presName="Name45" presStyleLbl="parChTrans1D1" presStyleIdx="6" presStyleCnt="10"/>
      <dgm:spPr/>
    </dgm:pt>
    <dgm:pt modelId="{B46096DE-E943-46DD-9EDF-8C5D6DDA735D}" type="pres">
      <dgm:prSet presAssocID="{5544D059-E42B-474C-881C-C35795EB113D}" presName="txAndLines2" presStyleCnt="0"/>
      <dgm:spPr/>
    </dgm:pt>
    <dgm:pt modelId="{30674DB0-104E-4937-9020-E45BF5A96A1D}" type="pres">
      <dgm:prSet presAssocID="{5544D059-E42B-474C-881C-C35795EB113D}" presName="anchor2" presStyleCnt="0"/>
      <dgm:spPr/>
    </dgm:pt>
    <dgm:pt modelId="{C5A61DE4-EE57-46A7-A3E4-5A21F5B3DFC9}" type="pres">
      <dgm:prSet presAssocID="{5544D059-E42B-474C-881C-C35795EB113D}" presName="backup2" presStyleCnt="0"/>
      <dgm:spPr/>
    </dgm:pt>
    <dgm:pt modelId="{024487AF-366E-4741-BB5B-1C7DC6CA8E1A}" type="pres">
      <dgm:prSet presAssocID="{5544D059-E42B-474C-881C-C35795EB113D}" presName="preLine2" presStyleLbl="parChTrans1D1" presStyleIdx="7" presStyleCnt="10"/>
      <dgm:spPr/>
    </dgm:pt>
    <dgm:pt modelId="{5D6481D2-71CC-4870-83CF-FB43300E8547}" type="pres">
      <dgm:prSet presAssocID="{5544D059-E42B-474C-881C-C35795EB113D}" presName="desTx2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545695-EE3E-4F30-AB91-38D79E9EFB14}" type="pres">
      <dgm:prSet presAssocID="{1F10F922-BFD6-49B4-B33C-6C74DE8DB174}" presName="Name45" presStyleLbl="parChTrans1D1" presStyleIdx="8" presStyleCnt="10"/>
      <dgm:spPr/>
    </dgm:pt>
    <dgm:pt modelId="{44F53936-1FE7-4233-AF18-4D67AF40640B}" type="pres">
      <dgm:prSet presAssocID="{5C94FFB9-3D58-460F-AAE0-80C988B3E367}" presName="txAndLines2" presStyleCnt="0"/>
      <dgm:spPr/>
    </dgm:pt>
    <dgm:pt modelId="{D206CAC1-001A-416F-A78A-5E115F636492}" type="pres">
      <dgm:prSet presAssocID="{5C94FFB9-3D58-460F-AAE0-80C988B3E367}" presName="anchor2" presStyleCnt="0"/>
      <dgm:spPr/>
    </dgm:pt>
    <dgm:pt modelId="{EA77072D-6283-45EE-BD4B-AAD69F7D2431}" type="pres">
      <dgm:prSet presAssocID="{5C94FFB9-3D58-460F-AAE0-80C988B3E367}" presName="backup2" presStyleCnt="0"/>
      <dgm:spPr/>
    </dgm:pt>
    <dgm:pt modelId="{7D310E15-0571-4038-AB19-E1A37E77861E}" type="pres">
      <dgm:prSet presAssocID="{5C94FFB9-3D58-460F-AAE0-80C988B3E367}" presName="preLine2" presStyleLbl="parChTrans1D1" presStyleIdx="9" presStyleCnt="10"/>
      <dgm:spPr/>
    </dgm:pt>
    <dgm:pt modelId="{8900B3FF-25D2-4FF0-A4DA-CB03E505E74B}" type="pres">
      <dgm:prSet presAssocID="{5C94FFB9-3D58-460F-AAE0-80C988B3E367}" presName="desTx2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E50A432-A394-45B8-BC00-2653A8F26E85}" type="presOf" srcId="{B86370A9-E0A4-4657-9C65-5792926C02DB}" destId="{3CC07062-04E5-40B8-85BA-46F0C82758BA}" srcOrd="0" destOrd="0" presId="urn:microsoft.com/office/officeart/2009/3/layout/SubStepProcess"/>
    <dgm:cxn modelId="{1C70504D-345C-42B0-BFC8-44F55F36AE93}" type="presOf" srcId="{5C94FFB9-3D58-460F-AAE0-80C988B3E367}" destId="{8900B3FF-25D2-4FF0-A4DA-CB03E505E74B}" srcOrd="0" destOrd="0" presId="urn:microsoft.com/office/officeart/2009/3/layout/SubStepProcess"/>
    <dgm:cxn modelId="{37CB1545-FFA6-4108-9B97-DA9DF6AA1642}" type="presOf" srcId="{0F62BC81-D7B5-4BD8-9541-492900B6873E}" destId="{75E79F52-AD63-4C0D-80E2-00D9864955B7}" srcOrd="0" destOrd="0" presId="urn:microsoft.com/office/officeart/2009/3/layout/SubStepProcess"/>
    <dgm:cxn modelId="{2DE9D957-AC86-4B93-AA81-BCB3F57CF9B5}" type="presOf" srcId="{A03D5653-7165-4311-8629-7C7A27BC83B2}" destId="{2B788D87-910A-4574-B75C-F614C7505CBD}" srcOrd="0" destOrd="0" presId="urn:microsoft.com/office/officeart/2009/3/layout/SubStepProcess"/>
    <dgm:cxn modelId="{3A9EE6DE-7D87-4380-9B9A-AD88DFB445F7}" srcId="{A03D5653-7165-4311-8629-7C7A27BC83B2}" destId="{0F62BC81-D7B5-4BD8-9541-492900B6873E}" srcOrd="1" destOrd="0" parTransId="{4021C31F-0BAA-4E7A-9CDC-9B60F3B7EF48}" sibTransId="{84D413EE-A0B5-4F81-9E9A-50035F8AEA7E}"/>
    <dgm:cxn modelId="{D756642F-D098-46DA-AF3C-A159D62F1485}" type="presOf" srcId="{5544D059-E42B-474C-881C-C35795EB113D}" destId="{5D6481D2-71CC-4870-83CF-FB43300E8547}" srcOrd="0" destOrd="0" presId="urn:microsoft.com/office/officeart/2009/3/layout/SubStepProcess"/>
    <dgm:cxn modelId="{8CD290E0-92D1-426B-B57A-7A6AA2BD9C98}" type="presOf" srcId="{89764905-E1D5-4FB1-BE32-B235D4396FA1}" destId="{E94E71AC-05A9-4630-8978-6838CA89CF3F}" srcOrd="0" destOrd="0" presId="urn:microsoft.com/office/officeart/2009/3/layout/SubStepProcess"/>
    <dgm:cxn modelId="{3964922A-6241-492F-A8AF-D5685E1C07B7}" srcId="{0F62BC81-D7B5-4BD8-9541-492900B6873E}" destId="{5C94FFB9-3D58-460F-AAE0-80C988B3E367}" srcOrd="2" destOrd="0" parTransId="{1F10F922-BFD6-49B4-B33C-6C74DE8DB174}" sibTransId="{7F25FD0A-D87B-45EF-8375-A5B1C839B5B1}"/>
    <dgm:cxn modelId="{1D2622D3-7C52-4123-B03E-E47D432F1AB4}" type="presOf" srcId="{45646935-324F-43D6-BFE6-190D047A5BEC}" destId="{5B506611-A595-4E5E-A093-8DB2714FD507}" srcOrd="0" destOrd="0" presId="urn:microsoft.com/office/officeart/2009/3/layout/SubStepProcess"/>
    <dgm:cxn modelId="{DD28B005-98F9-441E-9598-8FE980C32000}" srcId="{0F62BC81-D7B5-4BD8-9541-492900B6873E}" destId="{B86370A9-E0A4-4657-9C65-5792926C02DB}" srcOrd="0" destOrd="0" parTransId="{8D111AE7-E03A-45BA-83C8-455BD96A4D49}" sibTransId="{7430FF2D-394C-42C2-B634-ADC38F5A7A4C}"/>
    <dgm:cxn modelId="{A365D25C-CBED-4CB4-B679-E67E51DCCCA2}" srcId="{0F62BC81-D7B5-4BD8-9541-492900B6873E}" destId="{5544D059-E42B-474C-881C-C35795EB113D}" srcOrd="1" destOrd="0" parTransId="{CD18FC03-6D43-4738-9F8C-54927D554F7C}" sibTransId="{EFDB4E49-B3CC-4463-98CE-CE2ADEF5BCC6}"/>
    <dgm:cxn modelId="{2960BF79-BA83-45C7-8F38-598A137E5D46}" srcId="{A03D5653-7165-4311-8629-7C7A27BC83B2}" destId="{89764905-E1D5-4FB1-BE32-B235D4396FA1}" srcOrd="0" destOrd="0" parTransId="{A9474962-9A89-4B4E-AF8F-932302948DA9}" sibTransId="{5C03FCF3-C097-4A8F-91FA-7D74BE85C0BF}"/>
    <dgm:cxn modelId="{1FA4D697-D87A-4057-B8EC-120CA0643525}" srcId="{89764905-E1D5-4FB1-BE32-B235D4396FA1}" destId="{45646935-324F-43D6-BFE6-190D047A5BEC}" srcOrd="0" destOrd="0" parTransId="{2E29B89D-EC2B-412E-8F25-E259DCA2068F}" sibTransId="{B1EC1FB1-3DAA-42B3-BB30-E1D7589B47CC}"/>
    <dgm:cxn modelId="{5BA2ED42-8F90-4E0A-8007-F4F7E392311B}" type="presParOf" srcId="{2B788D87-910A-4574-B75C-F614C7505CBD}" destId="{E94E71AC-05A9-4630-8978-6838CA89CF3F}" srcOrd="0" destOrd="0" presId="urn:microsoft.com/office/officeart/2009/3/layout/SubStepProcess"/>
    <dgm:cxn modelId="{E881FF99-DE40-46A8-BF40-7C2BE50A5977}" type="presParOf" srcId="{2B788D87-910A-4574-B75C-F614C7505CBD}" destId="{E0F5C10B-2012-4B91-8D6C-E894FBAD1E5B}" srcOrd="1" destOrd="0" presId="urn:microsoft.com/office/officeart/2009/3/layout/SubStepProcess"/>
    <dgm:cxn modelId="{0BFA487B-A0ED-4A3B-97DF-C64E806BA4DD}" type="presParOf" srcId="{2B788D87-910A-4574-B75C-F614C7505CBD}" destId="{873C8E3D-9B36-48AA-BC61-7D1DC0A7ED20}" srcOrd="2" destOrd="0" presId="urn:microsoft.com/office/officeart/2009/3/layout/SubStepProcess"/>
    <dgm:cxn modelId="{92A3F2D4-013A-46AF-BA9E-3CA8867460A9}" type="presParOf" srcId="{873C8E3D-9B36-48AA-BC61-7D1DC0A7ED20}" destId="{7BF085A3-2A21-467A-B7EB-2772C91ED269}" srcOrd="0" destOrd="0" presId="urn:microsoft.com/office/officeart/2009/3/layout/SubStepProcess"/>
    <dgm:cxn modelId="{90D035E3-F15A-4AA0-BEE5-EBFBF7673EA4}" type="presParOf" srcId="{873C8E3D-9B36-48AA-BC61-7D1DC0A7ED20}" destId="{7C14DDDC-E277-4C0F-B37E-5B75C6C684C9}" srcOrd="1" destOrd="0" presId="urn:microsoft.com/office/officeart/2009/3/layout/SubStepProcess"/>
    <dgm:cxn modelId="{CE91431D-369A-4E44-8EED-85E1275CF3AE}" type="presParOf" srcId="{873C8E3D-9B36-48AA-BC61-7D1DC0A7ED20}" destId="{D2C4C1FF-092F-4690-9DF0-38441F463806}" srcOrd="2" destOrd="0" presId="urn:microsoft.com/office/officeart/2009/3/layout/SubStepProcess"/>
    <dgm:cxn modelId="{D3370C75-2BD2-4C3A-BAEF-EF79B7D5B6F1}" type="presParOf" srcId="{873C8E3D-9B36-48AA-BC61-7D1DC0A7ED20}" destId="{61C21E29-533B-406C-B3B5-25D6A9537E8E}" srcOrd="3" destOrd="0" presId="urn:microsoft.com/office/officeart/2009/3/layout/SubStepProcess"/>
    <dgm:cxn modelId="{97ACC3BD-C8BF-4B17-B314-B01C3B767FF2}" type="presParOf" srcId="{61C21E29-533B-406C-B3B5-25D6A9537E8E}" destId="{16560971-B5DB-4482-A0D3-7D7BB0E9207C}" srcOrd="0" destOrd="0" presId="urn:microsoft.com/office/officeart/2009/3/layout/SubStepProcess"/>
    <dgm:cxn modelId="{192E48B7-8BD9-4828-98EB-1A0AFB9136DD}" type="presParOf" srcId="{61C21E29-533B-406C-B3B5-25D6A9537E8E}" destId="{F4EEC65F-C616-4B37-B2DF-717BBC689545}" srcOrd="1" destOrd="0" presId="urn:microsoft.com/office/officeart/2009/3/layout/SubStepProcess"/>
    <dgm:cxn modelId="{4B669464-6F68-4F8A-A897-1D9B622E0CAB}" type="presParOf" srcId="{61C21E29-533B-406C-B3B5-25D6A9537E8E}" destId="{8E74AFFB-BA4D-4524-80DD-DE673496638F}" srcOrd="2" destOrd="0" presId="urn:microsoft.com/office/officeart/2009/3/layout/SubStepProcess"/>
    <dgm:cxn modelId="{4ED9CA2F-23EE-48FF-BFE7-F66F8954454F}" type="presParOf" srcId="{61C21E29-533B-406C-B3B5-25D6A9537E8E}" destId="{5B506611-A595-4E5E-A093-8DB2714FD507}" srcOrd="3" destOrd="0" presId="urn:microsoft.com/office/officeart/2009/3/layout/SubStepProcess"/>
    <dgm:cxn modelId="{5B9A8596-1FA1-4ABC-B37F-F55D21454579}" type="presParOf" srcId="{61C21E29-533B-406C-B3B5-25D6A9537E8E}" destId="{DEC5944F-BFD4-4576-9B33-1544655585F0}" srcOrd="4" destOrd="0" presId="urn:microsoft.com/office/officeart/2009/3/layout/SubStepProcess"/>
    <dgm:cxn modelId="{C3A2E751-D46A-4C72-94E8-CDFB7EE0138F}" type="presParOf" srcId="{2B788D87-910A-4574-B75C-F614C7505CBD}" destId="{441F2E91-BBD7-4B44-9338-D5294A38AC55}" srcOrd="3" destOrd="0" presId="urn:microsoft.com/office/officeart/2009/3/layout/SubStepProcess"/>
    <dgm:cxn modelId="{BD89A62D-45E7-470F-8125-E4527ECB2946}" type="presParOf" srcId="{2B788D87-910A-4574-B75C-F614C7505CBD}" destId="{75E79F52-AD63-4C0D-80E2-00D9864955B7}" srcOrd="4" destOrd="0" presId="urn:microsoft.com/office/officeart/2009/3/layout/SubStepProcess"/>
    <dgm:cxn modelId="{20544B19-4CF6-4497-B5A8-8E1F7325CABF}" type="presParOf" srcId="{2B788D87-910A-4574-B75C-F614C7505CBD}" destId="{AD4C77D4-A330-4231-B0E9-9AA7986937A6}" srcOrd="5" destOrd="0" presId="urn:microsoft.com/office/officeart/2009/3/layout/SubStepProcess"/>
    <dgm:cxn modelId="{29105F5A-1048-42B9-9463-4131BD95C709}" type="presParOf" srcId="{2B788D87-910A-4574-B75C-F614C7505CBD}" destId="{C4AEBAA2-DF5B-4A4D-88BF-E775C957CC81}" srcOrd="6" destOrd="0" presId="urn:microsoft.com/office/officeart/2009/3/layout/SubStepProcess"/>
    <dgm:cxn modelId="{C656341D-0D4C-47A3-A275-F65238EDDE07}" type="presParOf" srcId="{C4AEBAA2-DF5B-4A4D-88BF-E775C957CC81}" destId="{1DACF280-C0D3-4BDF-BAB3-3A13FE3FA49A}" srcOrd="0" destOrd="0" presId="urn:microsoft.com/office/officeart/2009/3/layout/SubStepProcess"/>
    <dgm:cxn modelId="{DED56A71-1426-467C-B7DC-C3C88498F9CB}" type="presParOf" srcId="{C4AEBAA2-DF5B-4A4D-88BF-E775C957CC81}" destId="{EDB019DF-61C0-46B7-A8DE-11F353F4394B}" srcOrd="1" destOrd="0" presId="urn:microsoft.com/office/officeart/2009/3/layout/SubStepProcess"/>
    <dgm:cxn modelId="{8E49BCDC-427C-4448-A273-0A987DC7295B}" type="presParOf" srcId="{EDB019DF-61C0-46B7-A8DE-11F353F4394B}" destId="{154D9936-97C8-43D5-9070-C250DC7245B8}" srcOrd="0" destOrd="0" presId="urn:microsoft.com/office/officeart/2009/3/layout/SubStepProcess"/>
    <dgm:cxn modelId="{ED389693-6D39-4DDB-BBAD-4211F1989603}" type="presParOf" srcId="{EDB019DF-61C0-46B7-A8DE-11F353F4394B}" destId="{7A13ABB8-74C6-4B0A-93C9-C733EEB142A8}" srcOrd="1" destOrd="0" presId="urn:microsoft.com/office/officeart/2009/3/layout/SubStepProcess"/>
    <dgm:cxn modelId="{E3C0583B-7200-4C7B-AB5F-3CAAADA8C3D7}" type="presParOf" srcId="{EDB019DF-61C0-46B7-A8DE-11F353F4394B}" destId="{D8BC4B0F-B136-410B-97A3-4672F312B74F}" srcOrd="2" destOrd="0" presId="urn:microsoft.com/office/officeart/2009/3/layout/SubStepProcess"/>
    <dgm:cxn modelId="{9DA6D2C6-F870-4B6F-95B0-03A6A93A81CF}" type="presParOf" srcId="{EDB019DF-61C0-46B7-A8DE-11F353F4394B}" destId="{3CC07062-04E5-40B8-85BA-46F0C82758BA}" srcOrd="3" destOrd="0" presId="urn:microsoft.com/office/officeart/2009/3/layout/SubStepProcess"/>
    <dgm:cxn modelId="{C05CCE5A-A981-40FD-9AC7-829E83C9CA29}" type="presParOf" srcId="{C4AEBAA2-DF5B-4A4D-88BF-E775C957CC81}" destId="{861CA114-1677-4444-BF12-193786CB5CDB}" srcOrd="2" destOrd="0" presId="urn:microsoft.com/office/officeart/2009/3/layout/SubStepProcess"/>
    <dgm:cxn modelId="{87B44885-AC1E-4BD9-A4B5-834A059F68C4}" type="presParOf" srcId="{C4AEBAA2-DF5B-4A4D-88BF-E775C957CC81}" destId="{B46096DE-E943-46DD-9EDF-8C5D6DDA735D}" srcOrd="3" destOrd="0" presId="urn:microsoft.com/office/officeart/2009/3/layout/SubStepProcess"/>
    <dgm:cxn modelId="{2BD64175-5933-4490-939A-A654E2260A7A}" type="presParOf" srcId="{B46096DE-E943-46DD-9EDF-8C5D6DDA735D}" destId="{30674DB0-104E-4937-9020-E45BF5A96A1D}" srcOrd="0" destOrd="0" presId="urn:microsoft.com/office/officeart/2009/3/layout/SubStepProcess"/>
    <dgm:cxn modelId="{A290360A-4D35-4CA4-8072-6E4091EEF725}" type="presParOf" srcId="{B46096DE-E943-46DD-9EDF-8C5D6DDA735D}" destId="{C5A61DE4-EE57-46A7-A3E4-5A21F5B3DFC9}" srcOrd="1" destOrd="0" presId="urn:microsoft.com/office/officeart/2009/3/layout/SubStepProcess"/>
    <dgm:cxn modelId="{60C219E2-DFB6-4B3A-B614-E850AF9B1772}" type="presParOf" srcId="{B46096DE-E943-46DD-9EDF-8C5D6DDA735D}" destId="{024487AF-366E-4741-BB5B-1C7DC6CA8E1A}" srcOrd="2" destOrd="0" presId="urn:microsoft.com/office/officeart/2009/3/layout/SubStepProcess"/>
    <dgm:cxn modelId="{C4E6DC8E-401A-4B77-96EC-960C8A9940AB}" type="presParOf" srcId="{B46096DE-E943-46DD-9EDF-8C5D6DDA735D}" destId="{5D6481D2-71CC-4870-83CF-FB43300E8547}" srcOrd="3" destOrd="0" presId="urn:microsoft.com/office/officeart/2009/3/layout/SubStepProcess"/>
    <dgm:cxn modelId="{A9AE8081-41D9-416F-973A-B4CCB9F0F3B7}" type="presParOf" srcId="{C4AEBAA2-DF5B-4A4D-88BF-E775C957CC81}" destId="{A0545695-EE3E-4F30-AB91-38D79E9EFB14}" srcOrd="4" destOrd="0" presId="urn:microsoft.com/office/officeart/2009/3/layout/SubStepProcess"/>
    <dgm:cxn modelId="{2FA4B0E3-5AC2-4189-96FF-DAE92E4BE3EB}" type="presParOf" srcId="{C4AEBAA2-DF5B-4A4D-88BF-E775C957CC81}" destId="{44F53936-1FE7-4233-AF18-4D67AF40640B}" srcOrd="5" destOrd="0" presId="urn:microsoft.com/office/officeart/2009/3/layout/SubStepProcess"/>
    <dgm:cxn modelId="{C1CA7346-A8F2-4294-B1E0-9BB3D8074915}" type="presParOf" srcId="{44F53936-1FE7-4233-AF18-4D67AF40640B}" destId="{D206CAC1-001A-416F-A78A-5E115F636492}" srcOrd="0" destOrd="0" presId="urn:microsoft.com/office/officeart/2009/3/layout/SubStepProcess"/>
    <dgm:cxn modelId="{F8250FA1-9353-49C1-930C-01B31B8C3390}" type="presParOf" srcId="{44F53936-1FE7-4233-AF18-4D67AF40640B}" destId="{EA77072D-6283-45EE-BD4B-AAD69F7D2431}" srcOrd="1" destOrd="0" presId="urn:microsoft.com/office/officeart/2009/3/layout/SubStepProcess"/>
    <dgm:cxn modelId="{79FE750E-DA76-4BBD-8BEB-60F034CCF357}" type="presParOf" srcId="{44F53936-1FE7-4233-AF18-4D67AF40640B}" destId="{7D310E15-0571-4038-AB19-E1A37E77861E}" srcOrd="2" destOrd="0" presId="urn:microsoft.com/office/officeart/2009/3/layout/SubStepProcess"/>
    <dgm:cxn modelId="{5FAAFCBC-79F1-4680-8E43-40AC261FE5F7}" type="presParOf" srcId="{44F53936-1FE7-4233-AF18-4D67AF40640B}" destId="{8900B3FF-25D2-4FF0-A4DA-CB03E505E74B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5D7419B-A9FA-4EB6-A19E-467EDD726C39}" type="doc">
      <dgm:prSet loTypeId="urn:microsoft.com/office/officeart/2005/8/layout/hierarchy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0A4E24DC-C1FA-4F25-B8A1-55FB8FC8ED14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Simplificado </a:t>
          </a:r>
        </a:p>
      </dgm:t>
    </dgm:pt>
    <dgm:pt modelId="{860232CE-8230-4A06-91B9-AA9168FE4D1F}" type="parTrans" cxnId="{3C47270A-8F63-4F14-9F59-DE579A4440DE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D22B2616-7277-488F-AFAF-355752683E19}" type="sibTrans" cxnId="{3C47270A-8F63-4F14-9F59-DE579A4440DE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7CEA950-EB1D-42BC-AFA2-392BE9AAD314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Integral </a:t>
          </a:r>
        </a:p>
      </dgm:t>
    </dgm:pt>
    <dgm:pt modelId="{AE48AB1B-BA4C-4D71-80DF-2DCFE3E27754}" type="parTrans" cxnId="{2167870A-4F3F-4FB4-8F59-A394416A6172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F0F036A6-FF76-4848-9D5C-21B1785EBE4F}" type="sibTrans" cxnId="{2167870A-4F3F-4FB4-8F59-A394416A6172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DB7A1FD9-10C5-40E2-8559-4B7E0D95EBA7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Aviso de privacidad </a:t>
          </a:r>
        </a:p>
      </dgm:t>
    </dgm:pt>
    <dgm:pt modelId="{C9266E6A-949C-4090-A924-2E29725F8734}" type="parTrans" cxnId="{C555B219-7445-4DA8-B245-EE55D759A12D}">
      <dgm:prSet/>
      <dgm:spPr/>
      <dgm:t>
        <a:bodyPr/>
        <a:lstStyle/>
        <a:p>
          <a:endParaRPr lang="es-MX"/>
        </a:p>
      </dgm:t>
    </dgm:pt>
    <dgm:pt modelId="{4230E0B6-9BBF-4ADD-9CE9-2AF948EDAC9A}" type="sibTrans" cxnId="{C555B219-7445-4DA8-B245-EE55D759A12D}">
      <dgm:prSet/>
      <dgm:spPr/>
      <dgm:t>
        <a:bodyPr/>
        <a:lstStyle/>
        <a:p>
          <a:endParaRPr lang="es-MX"/>
        </a:p>
      </dgm:t>
    </dgm:pt>
    <dgm:pt modelId="{295BD789-FEE6-4216-BF40-F0EEF0615C60}">
      <dgm:prSet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partir del cual se recaben los datos personales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D300720C-2965-48E5-AEC1-4A32A6D47BD5}" type="parTrans" cxnId="{B6FB1783-08DD-4A9C-866D-A434EBDBE37A}">
      <dgm:prSet/>
      <dgm:spPr/>
      <dgm:t>
        <a:bodyPr/>
        <a:lstStyle/>
        <a:p>
          <a:endParaRPr lang="es-MX"/>
        </a:p>
      </dgm:t>
    </dgm:pt>
    <dgm:pt modelId="{7FC8EA7C-F8E0-44D0-A490-E70DFD8DCCD9}" type="sibTrans" cxnId="{B6FB1783-08DD-4A9C-866D-A434EBDBE37A}">
      <dgm:prSet/>
      <dgm:spPr/>
      <dgm:t>
        <a:bodyPr/>
        <a:lstStyle/>
        <a:p>
          <a:endParaRPr lang="es-MX"/>
        </a:p>
      </dgm:t>
    </dgm:pt>
    <dgm:pt modelId="{91FEBA1C-C429-422B-A171-F531692A6BAA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Momento de disposición</a:t>
          </a:r>
        </a:p>
      </dgm:t>
    </dgm:pt>
    <dgm:pt modelId="{3FC44919-4840-4DDB-9B87-DCABFFB46B0E}" type="parTrans" cxnId="{A5A8D274-9437-4181-A9EA-D466877E8D36}">
      <dgm:prSet/>
      <dgm:spPr/>
      <dgm:t>
        <a:bodyPr/>
        <a:lstStyle/>
        <a:p>
          <a:endParaRPr lang="es-MX"/>
        </a:p>
      </dgm:t>
    </dgm:pt>
    <dgm:pt modelId="{4AC05C3C-D80A-4971-8ED1-10D3A376455B}" type="sibTrans" cxnId="{A5A8D274-9437-4181-A9EA-D466877E8D36}">
      <dgm:prSet/>
      <dgm:spPr/>
      <dgm:t>
        <a:bodyPr/>
        <a:lstStyle/>
        <a:p>
          <a:endParaRPr lang="es-MX"/>
        </a:p>
      </dgm:t>
    </dgm:pt>
    <dgm:pt modelId="{DCB97833-9328-41FD-B75A-5251F19318B3}" type="pres">
      <dgm:prSet presAssocID="{C5D7419B-A9FA-4EB6-A19E-467EDD726C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451F772-C94C-4C1B-B4A9-EA9FA601E0F0}" type="pres">
      <dgm:prSet presAssocID="{DB7A1FD9-10C5-40E2-8559-4B7E0D95EBA7}" presName="hierRoot1" presStyleCnt="0"/>
      <dgm:spPr/>
    </dgm:pt>
    <dgm:pt modelId="{5715ABB3-E9D5-4818-88D3-9BA846077D65}" type="pres">
      <dgm:prSet presAssocID="{DB7A1FD9-10C5-40E2-8559-4B7E0D95EBA7}" presName="composite" presStyleCnt="0"/>
      <dgm:spPr/>
    </dgm:pt>
    <dgm:pt modelId="{8273FAA5-DD1C-444F-A937-640902DBCE73}" type="pres">
      <dgm:prSet presAssocID="{DB7A1FD9-10C5-40E2-8559-4B7E0D95EBA7}" presName="background" presStyleLbl="node0" presStyleIdx="0" presStyleCnt="1"/>
      <dgm:spPr/>
    </dgm:pt>
    <dgm:pt modelId="{C4D66DC2-3593-4C27-B261-EEB12A25992D}" type="pres">
      <dgm:prSet presAssocID="{DB7A1FD9-10C5-40E2-8559-4B7E0D95EBA7}" presName="text" presStyleLbl="fgAcc0" presStyleIdx="0" presStyleCnt="1" custScaleX="210825" custScaleY="67186" custLinFactNeighborX="-1986" custLinFactNeighborY="1578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4582476-956C-4AC5-B896-90E2A4EA70A8}" type="pres">
      <dgm:prSet presAssocID="{DB7A1FD9-10C5-40E2-8559-4B7E0D95EBA7}" presName="hierChild2" presStyleCnt="0"/>
      <dgm:spPr/>
    </dgm:pt>
    <dgm:pt modelId="{E4AB200B-3EB7-4938-918A-786728351BA3}" type="pres">
      <dgm:prSet presAssocID="{860232CE-8230-4A06-91B9-AA9168FE4D1F}" presName="Name10" presStyleLbl="parChTrans1D2" presStyleIdx="0" presStyleCnt="3"/>
      <dgm:spPr/>
      <dgm:t>
        <a:bodyPr/>
        <a:lstStyle/>
        <a:p>
          <a:endParaRPr lang="es-MX"/>
        </a:p>
      </dgm:t>
    </dgm:pt>
    <dgm:pt modelId="{6671BB37-C157-44D3-AB29-02B9C98AE767}" type="pres">
      <dgm:prSet presAssocID="{0A4E24DC-C1FA-4F25-B8A1-55FB8FC8ED14}" presName="hierRoot2" presStyleCnt="0"/>
      <dgm:spPr/>
    </dgm:pt>
    <dgm:pt modelId="{8EC1949C-4A9D-453B-80A1-2F7E7E74536F}" type="pres">
      <dgm:prSet presAssocID="{0A4E24DC-C1FA-4F25-B8A1-55FB8FC8ED14}" presName="composite2" presStyleCnt="0"/>
      <dgm:spPr/>
    </dgm:pt>
    <dgm:pt modelId="{01525823-E9C3-49AF-92E8-2EEC03FD8965}" type="pres">
      <dgm:prSet presAssocID="{0A4E24DC-C1FA-4F25-B8A1-55FB8FC8ED14}" presName="background2" presStyleLbl="node2" presStyleIdx="0" presStyleCnt="3"/>
      <dgm:spPr/>
    </dgm:pt>
    <dgm:pt modelId="{115C5EF2-CFDE-4B48-9D38-83BCD3A14493}" type="pres">
      <dgm:prSet presAssocID="{0A4E24DC-C1FA-4F25-B8A1-55FB8FC8ED1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E575CC1-53DF-41B0-9F45-ECF83B410A41}" type="pres">
      <dgm:prSet presAssocID="{0A4E24DC-C1FA-4F25-B8A1-55FB8FC8ED14}" presName="hierChild3" presStyleCnt="0"/>
      <dgm:spPr/>
    </dgm:pt>
    <dgm:pt modelId="{2BD979CC-4EF0-43BC-AE72-73A9280CF24A}" type="pres">
      <dgm:prSet presAssocID="{AE48AB1B-BA4C-4D71-80DF-2DCFE3E27754}" presName="Name10" presStyleLbl="parChTrans1D2" presStyleIdx="1" presStyleCnt="3"/>
      <dgm:spPr/>
      <dgm:t>
        <a:bodyPr/>
        <a:lstStyle/>
        <a:p>
          <a:endParaRPr lang="es-MX"/>
        </a:p>
      </dgm:t>
    </dgm:pt>
    <dgm:pt modelId="{104A1F6F-0DE0-48DD-82F9-DC72B581EE06}" type="pres">
      <dgm:prSet presAssocID="{87CEA950-EB1D-42BC-AFA2-392BE9AAD314}" presName="hierRoot2" presStyleCnt="0"/>
      <dgm:spPr/>
    </dgm:pt>
    <dgm:pt modelId="{C1AEA038-47B5-4F2F-AD31-280750D7D532}" type="pres">
      <dgm:prSet presAssocID="{87CEA950-EB1D-42BC-AFA2-392BE9AAD314}" presName="composite2" presStyleCnt="0"/>
      <dgm:spPr/>
    </dgm:pt>
    <dgm:pt modelId="{556F758F-0E5D-4E83-9F14-F9FCA974C35A}" type="pres">
      <dgm:prSet presAssocID="{87CEA950-EB1D-42BC-AFA2-392BE9AAD314}" presName="background2" presStyleLbl="node2" presStyleIdx="1" presStyleCnt="3"/>
      <dgm:spPr/>
    </dgm:pt>
    <dgm:pt modelId="{14AC68BD-6B5A-4146-86D8-EAC5725CEDAA}" type="pres">
      <dgm:prSet presAssocID="{87CEA950-EB1D-42BC-AFA2-392BE9AAD31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B04EDB9-CBF2-4F6F-A62F-3A67D7739596}" type="pres">
      <dgm:prSet presAssocID="{87CEA950-EB1D-42BC-AFA2-392BE9AAD314}" presName="hierChild3" presStyleCnt="0"/>
      <dgm:spPr/>
    </dgm:pt>
    <dgm:pt modelId="{8233C713-EB89-4580-87FC-6B4EE81A0A15}" type="pres">
      <dgm:prSet presAssocID="{3FC44919-4840-4DDB-9B87-DCABFFB46B0E}" presName="Name10" presStyleLbl="parChTrans1D2" presStyleIdx="2" presStyleCnt="3"/>
      <dgm:spPr/>
      <dgm:t>
        <a:bodyPr/>
        <a:lstStyle/>
        <a:p>
          <a:endParaRPr lang="es-MX"/>
        </a:p>
      </dgm:t>
    </dgm:pt>
    <dgm:pt modelId="{A62CDD4C-12B0-4642-A1FD-8EC682FAD307}" type="pres">
      <dgm:prSet presAssocID="{91FEBA1C-C429-422B-A171-F531692A6BAA}" presName="hierRoot2" presStyleCnt="0"/>
      <dgm:spPr/>
    </dgm:pt>
    <dgm:pt modelId="{30825499-C1D1-4D61-A480-AAD2FF3D5BF2}" type="pres">
      <dgm:prSet presAssocID="{91FEBA1C-C429-422B-A171-F531692A6BAA}" presName="composite2" presStyleCnt="0"/>
      <dgm:spPr/>
    </dgm:pt>
    <dgm:pt modelId="{D6C67D46-47C8-4370-981C-CEA5444C3061}" type="pres">
      <dgm:prSet presAssocID="{91FEBA1C-C429-422B-A171-F531692A6BAA}" presName="background2" presStyleLbl="node2" presStyleIdx="2" presStyleCnt="3"/>
      <dgm:spPr/>
    </dgm:pt>
    <dgm:pt modelId="{5B5E04A2-3264-42D5-B59A-FEC1623D80B7}" type="pres">
      <dgm:prSet presAssocID="{91FEBA1C-C429-422B-A171-F531692A6BA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1CEE673-A868-44E8-8388-B58DE24BC357}" type="pres">
      <dgm:prSet presAssocID="{91FEBA1C-C429-422B-A171-F531692A6BAA}" presName="hierChild3" presStyleCnt="0"/>
      <dgm:spPr/>
    </dgm:pt>
    <dgm:pt modelId="{519596A8-C2AC-41ED-A19B-6002094A33F9}" type="pres">
      <dgm:prSet presAssocID="{D300720C-2965-48E5-AEC1-4A32A6D47BD5}" presName="Name17" presStyleLbl="parChTrans1D3" presStyleIdx="0" presStyleCnt="1"/>
      <dgm:spPr/>
      <dgm:t>
        <a:bodyPr/>
        <a:lstStyle/>
        <a:p>
          <a:endParaRPr lang="es-MX"/>
        </a:p>
      </dgm:t>
    </dgm:pt>
    <dgm:pt modelId="{A8DEAEE0-F753-428B-A3D9-9C6FB779BB78}" type="pres">
      <dgm:prSet presAssocID="{295BD789-FEE6-4216-BF40-F0EEF0615C60}" presName="hierRoot3" presStyleCnt="0"/>
      <dgm:spPr/>
    </dgm:pt>
    <dgm:pt modelId="{8F83A4F9-4DB2-44C6-B166-DADC8B7AB26F}" type="pres">
      <dgm:prSet presAssocID="{295BD789-FEE6-4216-BF40-F0EEF0615C60}" presName="composite3" presStyleCnt="0"/>
      <dgm:spPr/>
    </dgm:pt>
    <dgm:pt modelId="{07D53703-A9B6-4208-AFAE-3EC16238283F}" type="pres">
      <dgm:prSet presAssocID="{295BD789-FEE6-4216-BF40-F0EEF0615C60}" presName="background3" presStyleLbl="node3" presStyleIdx="0" presStyleCnt="1"/>
      <dgm:spPr/>
    </dgm:pt>
    <dgm:pt modelId="{3CA8EF40-E27E-4A02-8B82-C34DA9FEC1C5}" type="pres">
      <dgm:prSet presAssocID="{295BD789-FEE6-4216-BF40-F0EEF0615C60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6E8B1D0-9275-4EAD-9935-041113342C98}" type="pres">
      <dgm:prSet presAssocID="{295BD789-FEE6-4216-BF40-F0EEF0615C60}" presName="hierChild4" presStyleCnt="0"/>
      <dgm:spPr/>
    </dgm:pt>
  </dgm:ptLst>
  <dgm:cxnLst>
    <dgm:cxn modelId="{BBAAE637-9B09-4ACE-B7F3-93EF70973B59}" type="presOf" srcId="{C5D7419B-A9FA-4EB6-A19E-467EDD726C39}" destId="{DCB97833-9328-41FD-B75A-5251F19318B3}" srcOrd="0" destOrd="0" presId="urn:microsoft.com/office/officeart/2005/8/layout/hierarchy1"/>
    <dgm:cxn modelId="{7F8D63F0-345D-4A76-A60C-52EB42571D7E}" type="presOf" srcId="{87CEA950-EB1D-42BC-AFA2-392BE9AAD314}" destId="{14AC68BD-6B5A-4146-86D8-EAC5725CEDAA}" srcOrd="0" destOrd="0" presId="urn:microsoft.com/office/officeart/2005/8/layout/hierarchy1"/>
    <dgm:cxn modelId="{B6FB1783-08DD-4A9C-866D-A434EBDBE37A}" srcId="{91FEBA1C-C429-422B-A171-F531692A6BAA}" destId="{295BD789-FEE6-4216-BF40-F0EEF0615C60}" srcOrd="0" destOrd="0" parTransId="{D300720C-2965-48E5-AEC1-4A32A6D47BD5}" sibTransId="{7FC8EA7C-F8E0-44D0-A490-E70DFD8DCCD9}"/>
    <dgm:cxn modelId="{4D38C909-8765-43C6-8D7A-F9D80CB58D02}" type="presOf" srcId="{860232CE-8230-4A06-91B9-AA9168FE4D1F}" destId="{E4AB200B-3EB7-4938-918A-786728351BA3}" srcOrd="0" destOrd="0" presId="urn:microsoft.com/office/officeart/2005/8/layout/hierarchy1"/>
    <dgm:cxn modelId="{2167870A-4F3F-4FB4-8F59-A394416A6172}" srcId="{DB7A1FD9-10C5-40E2-8559-4B7E0D95EBA7}" destId="{87CEA950-EB1D-42BC-AFA2-392BE9AAD314}" srcOrd="1" destOrd="0" parTransId="{AE48AB1B-BA4C-4D71-80DF-2DCFE3E27754}" sibTransId="{F0F036A6-FF76-4848-9D5C-21B1785EBE4F}"/>
    <dgm:cxn modelId="{95280E62-A724-48FC-BD61-FCF2377B0A23}" type="presOf" srcId="{AE48AB1B-BA4C-4D71-80DF-2DCFE3E27754}" destId="{2BD979CC-4EF0-43BC-AE72-73A9280CF24A}" srcOrd="0" destOrd="0" presId="urn:microsoft.com/office/officeart/2005/8/layout/hierarchy1"/>
    <dgm:cxn modelId="{CF5436D4-A397-41AC-BB5F-99ED72F1E294}" type="presOf" srcId="{91FEBA1C-C429-422B-A171-F531692A6BAA}" destId="{5B5E04A2-3264-42D5-B59A-FEC1623D80B7}" srcOrd="0" destOrd="0" presId="urn:microsoft.com/office/officeart/2005/8/layout/hierarchy1"/>
    <dgm:cxn modelId="{1A4D742C-C639-4307-941D-AE53B6790D38}" type="presOf" srcId="{DB7A1FD9-10C5-40E2-8559-4B7E0D95EBA7}" destId="{C4D66DC2-3593-4C27-B261-EEB12A25992D}" srcOrd="0" destOrd="0" presId="urn:microsoft.com/office/officeart/2005/8/layout/hierarchy1"/>
    <dgm:cxn modelId="{0C132948-838A-49A3-802E-72EEE2754897}" type="presOf" srcId="{295BD789-FEE6-4216-BF40-F0EEF0615C60}" destId="{3CA8EF40-E27E-4A02-8B82-C34DA9FEC1C5}" srcOrd="0" destOrd="0" presId="urn:microsoft.com/office/officeart/2005/8/layout/hierarchy1"/>
    <dgm:cxn modelId="{4DE6C2AE-172A-4E34-810B-C01C8AC3B23F}" type="presOf" srcId="{3FC44919-4840-4DDB-9B87-DCABFFB46B0E}" destId="{8233C713-EB89-4580-87FC-6B4EE81A0A15}" srcOrd="0" destOrd="0" presId="urn:microsoft.com/office/officeart/2005/8/layout/hierarchy1"/>
    <dgm:cxn modelId="{FC44D807-E4CB-414E-9ED4-27D154F44AA8}" type="presOf" srcId="{0A4E24DC-C1FA-4F25-B8A1-55FB8FC8ED14}" destId="{115C5EF2-CFDE-4B48-9D38-83BCD3A14493}" srcOrd="0" destOrd="0" presId="urn:microsoft.com/office/officeart/2005/8/layout/hierarchy1"/>
    <dgm:cxn modelId="{C555B219-7445-4DA8-B245-EE55D759A12D}" srcId="{C5D7419B-A9FA-4EB6-A19E-467EDD726C39}" destId="{DB7A1FD9-10C5-40E2-8559-4B7E0D95EBA7}" srcOrd="0" destOrd="0" parTransId="{C9266E6A-949C-4090-A924-2E29725F8734}" sibTransId="{4230E0B6-9BBF-4ADD-9CE9-2AF948EDAC9A}"/>
    <dgm:cxn modelId="{A5A8D274-9437-4181-A9EA-D466877E8D36}" srcId="{DB7A1FD9-10C5-40E2-8559-4B7E0D95EBA7}" destId="{91FEBA1C-C429-422B-A171-F531692A6BAA}" srcOrd="2" destOrd="0" parTransId="{3FC44919-4840-4DDB-9B87-DCABFFB46B0E}" sibTransId="{4AC05C3C-D80A-4971-8ED1-10D3A376455B}"/>
    <dgm:cxn modelId="{AD3F4D51-61CD-476F-85F9-49B73444FB3D}" type="presOf" srcId="{D300720C-2965-48E5-AEC1-4A32A6D47BD5}" destId="{519596A8-C2AC-41ED-A19B-6002094A33F9}" srcOrd="0" destOrd="0" presId="urn:microsoft.com/office/officeart/2005/8/layout/hierarchy1"/>
    <dgm:cxn modelId="{3C47270A-8F63-4F14-9F59-DE579A4440DE}" srcId="{DB7A1FD9-10C5-40E2-8559-4B7E0D95EBA7}" destId="{0A4E24DC-C1FA-4F25-B8A1-55FB8FC8ED14}" srcOrd="0" destOrd="0" parTransId="{860232CE-8230-4A06-91B9-AA9168FE4D1F}" sibTransId="{D22B2616-7277-488F-AFAF-355752683E19}"/>
    <dgm:cxn modelId="{0000CF50-995E-49F2-913E-09571AE7B029}" type="presParOf" srcId="{DCB97833-9328-41FD-B75A-5251F19318B3}" destId="{3451F772-C94C-4C1B-B4A9-EA9FA601E0F0}" srcOrd="0" destOrd="0" presId="urn:microsoft.com/office/officeart/2005/8/layout/hierarchy1"/>
    <dgm:cxn modelId="{DE22F759-1DB8-413F-BC61-1E6D2CCB6A6F}" type="presParOf" srcId="{3451F772-C94C-4C1B-B4A9-EA9FA601E0F0}" destId="{5715ABB3-E9D5-4818-88D3-9BA846077D65}" srcOrd="0" destOrd="0" presId="urn:microsoft.com/office/officeart/2005/8/layout/hierarchy1"/>
    <dgm:cxn modelId="{901ACC45-3234-4641-8DA6-A88D42CCBA28}" type="presParOf" srcId="{5715ABB3-E9D5-4818-88D3-9BA846077D65}" destId="{8273FAA5-DD1C-444F-A937-640902DBCE73}" srcOrd="0" destOrd="0" presId="urn:microsoft.com/office/officeart/2005/8/layout/hierarchy1"/>
    <dgm:cxn modelId="{29133C03-8808-4A65-BB0F-5FA07579CD3E}" type="presParOf" srcId="{5715ABB3-E9D5-4818-88D3-9BA846077D65}" destId="{C4D66DC2-3593-4C27-B261-EEB12A25992D}" srcOrd="1" destOrd="0" presId="urn:microsoft.com/office/officeart/2005/8/layout/hierarchy1"/>
    <dgm:cxn modelId="{F3D7CDF6-9FE0-4941-B00E-64A626EA501B}" type="presParOf" srcId="{3451F772-C94C-4C1B-B4A9-EA9FA601E0F0}" destId="{54582476-956C-4AC5-B896-90E2A4EA70A8}" srcOrd="1" destOrd="0" presId="urn:microsoft.com/office/officeart/2005/8/layout/hierarchy1"/>
    <dgm:cxn modelId="{BE493C3A-6427-40E2-BA80-9D8B9EF55551}" type="presParOf" srcId="{54582476-956C-4AC5-B896-90E2A4EA70A8}" destId="{E4AB200B-3EB7-4938-918A-786728351BA3}" srcOrd="0" destOrd="0" presId="urn:microsoft.com/office/officeart/2005/8/layout/hierarchy1"/>
    <dgm:cxn modelId="{C025C145-7DCC-4B82-9613-41F3846063BC}" type="presParOf" srcId="{54582476-956C-4AC5-B896-90E2A4EA70A8}" destId="{6671BB37-C157-44D3-AB29-02B9C98AE767}" srcOrd="1" destOrd="0" presId="urn:microsoft.com/office/officeart/2005/8/layout/hierarchy1"/>
    <dgm:cxn modelId="{0A811745-D4E6-478F-9502-811BB6CFFAB0}" type="presParOf" srcId="{6671BB37-C157-44D3-AB29-02B9C98AE767}" destId="{8EC1949C-4A9D-453B-80A1-2F7E7E74536F}" srcOrd="0" destOrd="0" presId="urn:microsoft.com/office/officeart/2005/8/layout/hierarchy1"/>
    <dgm:cxn modelId="{A851A217-3B64-44B8-A0ED-9F2192C4D5C6}" type="presParOf" srcId="{8EC1949C-4A9D-453B-80A1-2F7E7E74536F}" destId="{01525823-E9C3-49AF-92E8-2EEC03FD8965}" srcOrd="0" destOrd="0" presId="urn:microsoft.com/office/officeart/2005/8/layout/hierarchy1"/>
    <dgm:cxn modelId="{41D303AE-CBCC-4915-A3FD-95D1CB5C4B27}" type="presParOf" srcId="{8EC1949C-4A9D-453B-80A1-2F7E7E74536F}" destId="{115C5EF2-CFDE-4B48-9D38-83BCD3A14493}" srcOrd="1" destOrd="0" presId="urn:microsoft.com/office/officeart/2005/8/layout/hierarchy1"/>
    <dgm:cxn modelId="{40F2FE96-FED5-4DE1-B5C9-0A88D74BBCC8}" type="presParOf" srcId="{6671BB37-C157-44D3-AB29-02B9C98AE767}" destId="{7E575CC1-53DF-41B0-9F45-ECF83B410A41}" srcOrd="1" destOrd="0" presId="urn:microsoft.com/office/officeart/2005/8/layout/hierarchy1"/>
    <dgm:cxn modelId="{FB6501F8-F970-40F2-97BC-397CB97EA701}" type="presParOf" srcId="{54582476-956C-4AC5-B896-90E2A4EA70A8}" destId="{2BD979CC-4EF0-43BC-AE72-73A9280CF24A}" srcOrd="2" destOrd="0" presId="urn:microsoft.com/office/officeart/2005/8/layout/hierarchy1"/>
    <dgm:cxn modelId="{5E3B9D6A-C30E-493D-8A28-46C6BA3FD4C6}" type="presParOf" srcId="{54582476-956C-4AC5-B896-90E2A4EA70A8}" destId="{104A1F6F-0DE0-48DD-82F9-DC72B581EE06}" srcOrd="3" destOrd="0" presId="urn:microsoft.com/office/officeart/2005/8/layout/hierarchy1"/>
    <dgm:cxn modelId="{AF210ED7-4835-4316-88FF-00AAE766CD91}" type="presParOf" srcId="{104A1F6F-0DE0-48DD-82F9-DC72B581EE06}" destId="{C1AEA038-47B5-4F2F-AD31-280750D7D532}" srcOrd="0" destOrd="0" presId="urn:microsoft.com/office/officeart/2005/8/layout/hierarchy1"/>
    <dgm:cxn modelId="{360748E3-E2AC-4C90-9BD2-F042165CA3B1}" type="presParOf" srcId="{C1AEA038-47B5-4F2F-AD31-280750D7D532}" destId="{556F758F-0E5D-4E83-9F14-F9FCA974C35A}" srcOrd="0" destOrd="0" presId="urn:microsoft.com/office/officeart/2005/8/layout/hierarchy1"/>
    <dgm:cxn modelId="{97212668-60C2-4F48-8C20-7F905A2075F4}" type="presParOf" srcId="{C1AEA038-47B5-4F2F-AD31-280750D7D532}" destId="{14AC68BD-6B5A-4146-86D8-EAC5725CEDAA}" srcOrd="1" destOrd="0" presId="urn:microsoft.com/office/officeart/2005/8/layout/hierarchy1"/>
    <dgm:cxn modelId="{D818B759-E38F-4896-B08B-E862D63B640F}" type="presParOf" srcId="{104A1F6F-0DE0-48DD-82F9-DC72B581EE06}" destId="{5B04EDB9-CBF2-4F6F-A62F-3A67D7739596}" srcOrd="1" destOrd="0" presId="urn:microsoft.com/office/officeart/2005/8/layout/hierarchy1"/>
    <dgm:cxn modelId="{5C9243F5-0CE0-40FD-B084-E361532DCC8A}" type="presParOf" srcId="{54582476-956C-4AC5-B896-90E2A4EA70A8}" destId="{8233C713-EB89-4580-87FC-6B4EE81A0A15}" srcOrd="4" destOrd="0" presId="urn:microsoft.com/office/officeart/2005/8/layout/hierarchy1"/>
    <dgm:cxn modelId="{C0328EB7-090F-4F27-BF86-05C1731D8136}" type="presParOf" srcId="{54582476-956C-4AC5-B896-90E2A4EA70A8}" destId="{A62CDD4C-12B0-4642-A1FD-8EC682FAD307}" srcOrd="5" destOrd="0" presId="urn:microsoft.com/office/officeart/2005/8/layout/hierarchy1"/>
    <dgm:cxn modelId="{800AB719-17F7-43EA-80D1-6729353A8B2E}" type="presParOf" srcId="{A62CDD4C-12B0-4642-A1FD-8EC682FAD307}" destId="{30825499-C1D1-4D61-A480-AAD2FF3D5BF2}" srcOrd="0" destOrd="0" presId="urn:microsoft.com/office/officeart/2005/8/layout/hierarchy1"/>
    <dgm:cxn modelId="{0ECBDA88-4C09-4910-A27D-B5BF450DDAA1}" type="presParOf" srcId="{30825499-C1D1-4D61-A480-AAD2FF3D5BF2}" destId="{D6C67D46-47C8-4370-981C-CEA5444C3061}" srcOrd="0" destOrd="0" presId="urn:microsoft.com/office/officeart/2005/8/layout/hierarchy1"/>
    <dgm:cxn modelId="{ADF55FE0-77F7-4FCA-84C0-A32F61166AE5}" type="presParOf" srcId="{30825499-C1D1-4D61-A480-AAD2FF3D5BF2}" destId="{5B5E04A2-3264-42D5-B59A-FEC1623D80B7}" srcOrd="1" destOrd="0" presId="urn:microsoft.com/office/officeart/2005/8/layout/hierarchy1"/>
    <dgm:cxn modelId="{49680BEC-6835-4A36-AFCD-0A63E71354D4}" type="presParOf" srcId="{A62CDD4C-12B0-4642-A1FD-8EC682FAD307}" destId="{71CEE673-A868-44E8-8388-B58DE24BC357}" srcOrd="1" destOrd="0" presId="urn:microsoft.com/office/officeart/2005/8/layout/hierarchy1"/>
    <dgm:cxn modelId="{2CDA097A-7096-4C32-81E0-8A9963BFAA6D}" type="presParOf" srcId="{71CEE673-A868-44E8-8388-B58DE24BC357}" destId="{519596A8-C2AC-41ED-A19B-6002094A33F9}" srcOrd="0" destOrd="0" presId="urn:microsoft.com/office/officeart/2005/8/layout/hierarchy1"/>
    <dgm:cxn modelId="{B70723D3-1942-468A-B9B7-2864B6F5E208}" type="presParOf" srcId="{71CEE673-A868-44E8-8388-B58DE24BC357}" destId="{A8DEAEE0-F753-428B-A3D9-9C6FB779BB78}" srcOrd="1" destOrd="0" presId="urn:microsoft.com/office/officeart/2005/8/layout/hierarchy1"/>
    <dgm:cxn modelId="{B143C1F6-9319-437C-8AD3-A280182D27A3}" type="presParOf" srcId="{A8DEAEE0-F753-428B-A3D9-9C6FB779BB78}" destId="{8F83A4F9-4DB2-44C6-B166-DADC8B7AB26F}" srcOrd="0" destOrd="0" presId="urn:microsoft.com/office/officeart/2005/8/layout/hierarchy1"/>
    <dgm:cxn modelId="{A30F0C38-548D-4850-8D1B-A60834494D41}" type="presParOf" srcId="{8F83A4F9-4DB2-44C6-B166-DADC8B7AB26F}" destId="{07D53703-A9B6-4208-AFAE-3EC16238283F}" srcOrd="0" destOrd="0" presId="urn:microsoft.com/office/officeart/2005/8/layout/hierarchy1"/>
    <dgm:cxn modelId="{9FC9C6CF-1759-4B4C-B927-0F4057532C17}" type="presParOf" srcId="{8F83A4F9-4DB2-44C6-B166-DADC8B7AB26F}" destId="{3CA8EF40-E27E-4A02-8B82-C34DA9FEC1C5}" srcOrd="1" destOrd="0" presId="urn:microsoft.com/office/officeart/2005/8/layout/hierarchy1"/>
    <dgm:cxn modelId="{A7A0EEB9-276A-4FE0-A80B-5143853706AC}" type="presParOf" srcId="{A8DEAEE0-F753-428B-A3D9-9C6FB779BB78}" destId="{A6E8B1D0-9275-4EAD-9935-041113342C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0AA3D5-32A0-4A2E-BA59-64EFB81B081B}" type="doc">
      <dgm:prSet loTypeId="urn:microsoft.com/office/officeart/2005/8/layout/arrow5" loCatId="process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0DB154F6-B78A-45F9-B3BD-A9AD91639D37}">
      <dgm:prSet custT="1"/>
      <dgm:spPr>
        <a:gradFill rotWithShape="0">
          <a:gsLst>
            <a:gs pos="13000">
              <a:srgbClr val="7030A0"/>
            </a:gs>
            <a:gs pos="0">
              <a:srgbClr val="DAC2EC"/>
            </a:gs>
          </a:gsLst>
          <a:lin ang="5400000" scaled="1"/>
        </a:gradFill>
      </dgm:spPr>
      <dgm:t>
        <a:bodyPr/>
        <a:lstStyle/>
        <a:p>
          <a:pPr algn="just"/>
          <a:r>
            <a:rPr lang="es-MX" sz="2800" b="1" dirty="0">
              <a:solidFill>
                <a:schemeClr val="bg1"/>
              </a:solidFill>
              <a:latin typeface="Arial Narrow" panose="020B0606020202030204" pitchFamily="34" charset="0"/>
            </a:rPr>
            <a:t>Carta de los Derechos Fundamentales de la Unión Europea (2000)</a:t>
          </a:r>
          <a:endParaRPr lang="es-MX" sz="2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9BACC2E-689D-4593-84ED-6F6A0AE9379D}" type="parTrans" cxnId="{B74DFEA0-70C8-4978-BB03-87633825A403}">
      <dgm:prSet/>
      <dgm:spPr/>
      <dgm:t>
        <a:bodyPr/>
        <a:lstStyle/>
        <a:p>
          <a:endParaRPr lang="es-ES"/>
        </a:p>
      </dgm:t>
    </dgm:pt>
    <dgm:pt modelId="{E836181A-A066-4A2B-9151-E8803FDC4DFE}" type="sibTrans" cxnId="{B74DFEA0-70C8-4978-BB03-87633825A403}">
      <dgm:prSet/>
      <dgm:spPr/>
      <dgm:t>
        <a:bodyPr/>
        <a:lstStyle/>
        <a:p>
          <a:endParaRPr lang="es-ES"/>
        </a:p>
      </dgm:t>
    </dgm:pt>
    <dgm:pt modelId="{7F21FC9B-BDE2-495A-8DD4-11C44C4FA61F}">
      <dgm:prSet custT="1"/>
      <dgm:spPr>
        <a:gradFill rotWithShape="0">
          <a:gsLst>
            <a:gs pos="29000">
              <a:srgbClr val="0070C0"/>
            </a:gs>
            <a:gs pos="0">
              <a:srgbClr val="DAC2EC"/>
            </a:gs>
          </a:gsLst>
          <a:lin ang="5400000" scaled="1"/>
        </a:gradFill>
      </dgm:spPr>
      <dgm:t>
        <a:bodyPr/>
        <a:lstStyle/>
        <a:p>
          <a:pPr algn="just"/>
          <a:r>
            <a:rPr lang="es-MX" sz="2800" dirty="0">
              <a:solidFill>
                <a:schemeClr val="bg1"/>
              </a:solidFill>
              <a:latin typeface="Arial Narrow" panose="020B0606020202030204" pitchFamily="34" charset="0"/>
            </a:rPr>
            <a:t>Artículo 8   Protección de datos de carácter personal </a:t>
          </a:r>
        </a:p>
        <a:p>
          <a:pPr algn="just"/>
          <a:r>
            <a:rPr lang="es-MX" sz="2800" dirty="0">
              <a:solidFill>
                <a:schemeClr val="bg1"/>
              </a:solidFill>
              <a:latin typeface="Arial Narrow" panose="020B0606020202030204" pitchFamily="34" charset="0"/>
            </a:rPr>
            <a:t>1. Toda persona tiene derecho a la protección de los datos de carácter personal que la conciernan. </a:t>
          </a:r>
        </a:p>
      </dgm:t>
    </dgm:pt>
    <dgm:pt modelId="{A884E5D1-086C-4B1D-9F21-A22C1A3F04E9}" type="parTrans" cxnId="{670B5350-0BC3-43C6-9411-A5B1F64629A3}">
      <dgm:prSet/>
      <dgm:spPr/>
      <dgm:t>
        <a:bodyPr/>
        <a:lstStyle/>
        <a:p>
          <a:endParaRPr lang="es-ES"/>
        </a:p>
      </dgm:t>
    </dgm:pt>
    <dgm:pt modelId="{FD5AA164-AD9F-4822-9A0E-95461411BCAE}" type="sibTrans" cxnId="{670B5350-0BC3-43C6-9411-A5B1F64629A3}">
      <dgm:prSet/>
      <dgm:spPr/>
      <dgm:t>
        <a:bodyPr/>
        <a:lstStyle/>
        <a:p>
          <a:endParaRPr lang="es-ES"/>
        </a:p>
      </dgm:t>
    </dgm:pt>
    <dgm:pt modelId="{84BE8744-35BF-4F8A-9427-AE31CB89960E}" type="pres">
      <dgm:prSet presAssocID="{590AA3D5-32A0-4A2E-BA59-64EFB81B08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D3E6AF6-40DB-41E2-900B-191EC51BBF46}" type="pres">
      <dgm:prSet presAssocID="{0DB154F6-B78A-45F9-B3BD-A9AD91639D37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5F3CB8-C5FA-4DB4-B5DF-175BF3F7CB62}" type="pres">
      <dgm:prSet presAssocID="{7F21FC9B-BDE2-495A-8DD4-11C44C4FA61F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E26B56A-588D-4C09-BEA6-0D5266B42F7C}" type="presOf" srcId="{0DB154F6-B78A-45F9-B3BD-A9AD91639D37}" destId="{1D3E6AF6-40DB-41E2-900B-191EC51BBF46}" srcOrd="0" destOrd="0" presId="urn:microsoft.com/office/officeart/2005/8/layout/arrow5"/>
    <dgm:cxn modelId="{3C2A4134-B51F-406D-B646-1D3F8071364C}" type="presOf" srcId="{7F21FC9B-BDE2-495A-8DD4-11C44C4FA61F}" destId="{395F3CB8-C5FA-4DB4-B5DF-175BF3F7CB62}" srcOrd="0" destOrd="0" presId="urn:microsoft.com/office/officeart/2005/8/layout/arrow5"/>
    <dgm:cxn modelId="{B74DFEA0-70C8-4978-BB03-87633825A403}" srcId="{590AA3D5-32A0-4A2E-BA59-64EFB81B081B}" destId="{0DB154F6-B78A-45F9-B3BD-A9AD91639D37}" srcOrd="0" destOrd="0" parTransId="{49BACC2E-689D-4593-84ED-6F6A0AE9379D}" sibTransId="{E836181A-A066-4A2B-9151-E8803FDC4DFE}"/>
    <dgm:cxn modelId="{670B5350-0BC3-43C6-9411-A5B1F64629A3}" srcId="{590AA3D5-32A0-4A2E-BA59-64EFB81B081B}" destId="{7F21FC9B-BDE2-495A-8DD4-11C44C4FA61F}" srcOrd="1" destOrd="0" parTransId="{A884E5D1-086C-4B1D-9F21-A22C1A3F04E9}" sibTransId="{FD5AA164-AD9F-4822-9A0E-95461411BCAE}"/>
    <dgm:cxn modelId="{8DC40E4B-B462-4CE8-83F8-1F4EFFA8E6EB}" type="presOf" srcId="{590AA3D5-32A0-4A2E-BA59-64EFB81B081B}" destId="{84BE8744-35BF-4F8A-9427-AE31CB89960E}" srcOrd="0" destOrd="0" presId="urn:microsoft.com/office/officeart/2005/8/layout/arrow5"/>
    <dgm:cxn modelId="{250C0A1F-41F4-4725-9340-2BF68F4BF6B1}" type="presParOf" srcId="{84BE8744-35BF-4F8A-9427-AE31CB89960E}" destId="{1D3E6AF6-40DB-41E2-900B-191EC51BBF46}" srcOrd="0" destOrd="0" presId="urn:microsoft.com/office/officeart/2005/8/layout/arrow5"/>
    <dgm:cxn modelId="{A669A149-4A94-4603-A3D0-5BCC6C90B3B1}" type="presParOf" srcId="{84BE8744-35BF-4F8A-9427-AE31CB89960E}" destId="{395F3CB8-C5FA-4DB4-B5DF-175BF3F7CB6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BAEE6E8-997D-4276-9DD3-8B33AFF6146E}" type="doc">
      <dgm:prSet loTypeId="urn:microsoft.com/office/officeart/2005/8/layout/vList6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FBEDE81-C513-402C-9518-AFCDFB508975}">
      <dgm:prSet/>
      <dgm:spPr/>
      <dgm:t>
        <a:bodyPr/>
        <a:lstStyle/>
        <a:p>
          <a:pPr algn="ctr" rtl="0"/>
          <a:r>
            <a:rPr lang="es-MX" b="1" dirty="0">
              <a:latin typeface="Arial Narrow" panose="020B0606020202030204" pitchFamily="34" charset="0"/>
            </a:rPr>
            <a:t>Medidas compensatorias </a:t>
          </a:r>
        </a:p>
      </dgm:t>
    </dgm:pt>
    <dgm:pt modelId="{0109B208-8D36-4DAA-89C1-B6D959E38B7B}" type="parTrans" cxnId="{21716347-7B7B-43F4-A12F-3E74CDBA6BF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7147984-313B-4A65-9C2B-C8D73FBB24FC}" type="sibTrans" cxnId="{21716347-7B7B-43F4-A12F-3E74CDBA6BF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116133E-4073-47B6-9AA7-657BB421C4AB}">
      <dgm:prSet custT="1"/>
      <dgm:spPr/>
      <dgm:t>
        <a:bodyPr anchor="ctr" anchorCtr="0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Cuando resulte imposible dar a conocer al titular el aviso de privacidad, de manera directa o ello exija esfuerzos desproporcionados, el responsable podrá instrumentar medidas compensatorias de </a:t>
          </a:r>
          <a:r>
            <a:rPr lang="es-MX" sz="2400">
              <a:latin typeface="Arial Narrow" panose="020B0606020202030204" pitchFamily="34" charset="0"/>
            </a:rPr>
            <a:t>comunicación masiva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45E95CC6-24C1-4743-9A6C-94F46AABC989}" type="parTrans" cxnId="{F6E5A624-CC2D-463D-9EA1-5BB48B1EAA54}">
      <dgm:prSet/>
      <dgm:spPr/>
      <dgm:t>
        <a:bodyPr/>
        <a:lstStyle/>
        <a:p>
          <a:endParaRPr lang="es-MX"/>
        </a:p>
      </dgm:t>
    </dgm:pt>
    <dgm:pt modelId="{27CFD393-8556-43FE-9B70-0966813F9F56}" type="sibTrans" cxnId="{F6E5A624-CC2D-463D-9EA1-5BB48B1EAA54}">
      <dgm:prSet/>
      <dgm:spPr/>
      <dgm:t>
        <a:bodyPr/>
        <a:lstStyle/>
        <a:p>
          <a:endParaRPr lang="es-MX"/>
        </a:p>
      </dgm:t>
    </dgm:pt>
    <dgm:pt modelId="{00FE9AAE-58C5-42DE-AB18-47DB5F2A1008}" type="pres">
      <dgm:prSet presAssocID="{CBAEE6E8-997D-4276-9DD3-8B33AFF6146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6E7B567A-1616-4265-9DEF-8EF93F5D9B84}" type="pres">
      <dgm:prSet presAssocID="{3FBEDE81-C513-402C-9518-AFCDFB508975}" presName="linNode" presStyleCnt="0"/>
      <dgm:spPr/>
    </dgm:pt>
    <dgm:pt modelId="{30F96B55-02F4-4CF3-A7CC-151613E87C53}" type="pres">
      <dgm:prSet presAssocID="{3FBEDE81-C513-402C-9518-AFCDFB508975}" presName="parentShp" presStyleLbl="node1" presStyleIdx="0" presStyleCnt="1" custLinFactNeighborX="-5533" custLinFactNeighborY="-162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E1B1F79-DB83-4470-9377-9CFA95B8BE1B}" type="pres">
      <dgm:prSet presAssocID="{3FBEDE81-C513-402C-9518-AFCDFB508975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535BF38-E650-49B9-8B3C-DB47039BC266}" type="presOf" srcId="{3FBEDE81-C513-402C-9518-AFCDFB508975}" destId="{30F96B55-02F4-4CF3-A7CC-151613E87C53}" srcOrd="0" destOrd="0" presId="urn:microsoft.com/office/officeart/2005/8/layout/vList6"/>
    <dgm:cxn modelId="{F6E5A624-CC2D-463D-9EA1-5BB48B1EAA54}" srcId="{3FBEDE81-C513-402C-9518-AFCDFB508975}" destId="{3116133E-4073-47B6-9AA7-657BB421C4AB}" srcOrd="0" destOrd="0" parTransId="{45E95CC6-24C1-4743-9A6C-94F46AABC989}" sibTransId="{27CFD393-8556-43FE-9B70-0966813F9F56}"/>
    <dgm:cxn modelId="{21716347-7B7B-43F4-A12F-3E74CDBA6BFF}" srcId="{CBAEE6E8-997D-4276-9DD3-8B33AFF6146E}" destId="{3FBEDE81-C513-402C-9518-AFCDFB508975}" srcOrd="0" destOrd="0" parTransId="{0109B208-8D36-4DAA-89C1-B6D959E38B7B}" sibTransId="{E7147984-313B-4A65-9C2B-C8D73FBB24FC}"/>
    <dgm:cxn modelId="{98FA057C-A945-4E53-AECD-8C5BCE217068}" type="presOf" srcId="{3116133E-4073-47B6-9AA7-657BB421C4AB}" destId="{7E1B1F79-DB83-4470-9377-9CFA95B8BE1B}" srcOrd="0" destOrd="0" presId="urn:microsoft.com/office/officeart/2005/8/layout/vList6"/>
    <dgm:cxn modelId="{C1337A69-A3C2-4902-A587-5241D3429197}" type="presOf" srcId="{CBAEE6E8-997D-4276-9DD3-8B33AFF6146E}" destId="{00FE9AAE-58C5-42DE-AB18-47DB5F2A1008}" srcOrd="0" destOrd="0" presId="urn:microsoft.com/office/officeart/2005/8/layout/vList6"/>
    <dgm:cxn modelId="{BE76E9A0-7D66-4A35-958D-3161ED5578F5}" type="presParOf" srcId="{00FE9AAE-58C5-42DE-AB18-47DB5F2A1008}" destId="{6E7B567A-1616-4265-9DEF-8EF93F5D9B84}" srcOrd="0" destOrd="0" presId="urn:microsoft.com/office/officeart/2005/8/layout/vList6"/>
    <dgm:cxn modelId="{7686960D-3547-4BB3-B73C-E9B4172C71FF}" type="presParOf" srcId="{6E7B567A-1616-4265-9DEF-8EF93F5D9B84}" destId="{30F96B55-02F4-4CF3-A7CC-151613E87C53}" srcOrd="0" destOrd="0" presId="urn:microsoft.com/office/officeart/2005/8/layout/vList6"/>
    <dgm:cxn modelId="{676EC87A-32D5-40AD-BFA3-C1CCBEF605A6}" type="presParOf" srcId="{6E7B567A-1616-4265-9DEF-8EF93F5D9B84}" destId="{7E1B1F79-DB83-4470-9377-9CFA95B8BE1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582CFF8-A176-473B-BC48-FD15B3C960DD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6D98477-0C34-4722-AA19-CF18EFB32EF6}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Finalidad </a:t>
          </a:r>
        </a:p>
      </dgm:t>
    </dgm:pt>
    <dgm:pt modelId="{70E6F604-B5F9-4363-9C3A-B0AA3F90CAD6}" type="parTrans" cxnId="{13F36911-1FD2-4605-991F-0E3788467F43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7D13DD9F-6CE4-4602-B911-C7145C40C536}" type="sibTrans" cxnId="{13F36911-1FD2-4605-991F-0E3788467F43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0DEBFFF7-2B74-4D01-A27C-460CA3CBA963}" type="asst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Obligación </a:t>
          </a:r>
        </a:p>
      </dgm:t>
    </dgm:pt>
    <dgm:pt modelId="{2127A74C-CEA9-4D7A-9829-76CD105F7C8D}" type="parTrans" cxnId="{F4CDE466-AFE7-4423-BAE9-7974747E8EE6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A054F5AD-0AE6-4112-9A8B-883084C74EA9}" type="sibTrans" cxnId="{F4CDE466-AFE7-4423-BAE9-7974747E8EE6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BFA2DA2D-74D5-4481-A74E-2C555C864840}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Tratar los datos personales para finalidades:</a:t>
          </a:r>
        </a:p>
      </dgm:t>
    </dgm:pt>
    <dgm:pt modelId="{DDA9CE94-1D8A-458B-B1DC-46F2DD9CDDCC}" type="parTrans" cxnId="{8EB88996-A0BE-42E6-9B72-C2B134A9B5FE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88D6D725-E964-4630-87D6-32D558BBA5CB}" type="sibTrans" cxnId="{8EB88996-A0BE-42E6-9B72-C2B134A9B5FE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E683F366-BC2F-4178-BAFC-B74C353034E4}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Lícitas </a:t>
          </a:r>
        </a:p>
      </dgm:t>
    </dgm:pt>
    <dgm:pt modelId="{75497E13-DBFA-428B-95CB-73BD3961A107}" type="parTrans" cxnId="{4DE53494-0691-417F-A349-6FA72104110B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AE14E2A4-5DF5-42AF-AA66-C6B6C6DBDFF5}" type="sibTrans" cxnId="{4DE53494-0691-417F-A349-6FA72104110B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8EC6BEFC-E93D-45BF-8419-FF6A5F44506C}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Legítimas </a:t>
          </a:r>
        </a:p>
      </dgm:t>
    </dgm:pt>
    <dgm:pt modelId="{7CDD4240-1C35-4A4B-AACE-B0D08D701E46}" type="parTrans" cxnId="{66401F13-D616-4DFF-BB4A-207727F8ED1F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90868CA3-F6BB-4678-82E6-B10735657D43}" type="sibTrans" cxnId="{66401F13-D616-4DFF-BB4A-207727F8ED1F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A6365485-6A95-4422-9BE9-14A02AC92F54}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Expresas </a:t>
          </a:r>
        </a:p>
      </dgm:t>
    </dgm:pt>
    <dgm:pt modelId="{D66A05C9-09C1-4E2C-88E8-FC648A033F1C}" type="parTrans" cxnId="{9CF77BAE-83CB-4E9F-B7FC-5B6FC7A2073A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AF2C8123-9ADF-4C81-B0ED-6D4303A70952}" type="sibTrans" cxnId="{9CF77BAE-83CB-4E9F-B7FC-5B6FC7A2073A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5FFBB57D-DD77-4C38-A833-64645D037B56}">
      <dgm:prSet phldrT="[Texto]" custT="1"/>
      <dgm:spPr/>
      <dgm:t>
        <a:bodyPr/>
        <a:lstStyle/>
        <a:p>
          <a:r>
            <a:rPr lang="es-ES" sz="2600" dirty="0">
              <a:latin typeface="Arial Narrow" panose="020B0606020202030204" pitchFamily="34" charset="0"/>
            </a:rPr>
            <a:t>Concretas </a:t>
          </a:r>
        </a:p>
      </dgm:t>
    </dgm:pt>
    <dgm:pt modelId="{76FA9599-029E-4C8C-BC0E-A9AFD34AACCC}" type="parTrans" cxnId="{CA7FF1D4-A73A-414B-A5C2-1A98A7578FEE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27BBAAEF-A58B-4D3F-94BC-47CE2F17B825}" type="sibTrans" cxnId="{CA7FF1D4-A73A-414B-A5C2-1A98A7578FEE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CDC2AB94-B0DE-4E58-AAAD-DD9F2E2B640B}" type="pres">
      <dgm:prSet presAssocID="{6582CFF8-A176-473B-BC48-FD15B3C960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40F0B31-734A-49F1-A5AD-70E2A10000C3}" type="pres">
      <dgm:prSet presAssocID="{A6D98477-0C34-4722-AA19-CF18EFB32EF6}" presName="hierRoot1" presStyleCnt="0">
        <dgm:presLayoutVars>
          <dgm:hierBranch val="init"/>
        </dgm:presLayoutVars>
      </dgm:prSet>
      <dgm:spPr/>
    </dgm:pt>
    <dgm:pt modelId="{B35C65AD-6687-46BC-8852-1341092E6EE2}" type="pres">
      <dgm:prSet presAssocID="{A6D98477-0C34-4722-AA19-CF18EFB32EF6}" presName="rootComposite1" presStyleCnt="0"/>
      <dgm:spPr/>
    </dgm:pt>
    <dgm:pt modelId="{8B4EB2A2-914A-4AC3-9A57-F66555C25520}" type="pres">
      <dgm:prSet presAssocID="{A6D98477-0C34-4722-AA19-CF18EFB32EF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CA704F-5EFF-4213-BF36-FB9F509090C2}" type="pres">
      <dgm:prSet presAssocID="{A6D98477-0C34-4722-AA19-CF18EFB32EF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76F99C49-9AC0-4428-B7F4-BFFB3730FBBB}" type="pres">
      <dgm:prSet presAssocID="{A6D98477-0C34-4722-AA19-CF18EFB32EF6}" presName="hierChild2" presStyleCnt="0"/>
      <dgm:spPr/>
    </dgm:pt>
    <dgm:pt modelId="{77C99C19-D6FB-4A05-96C1-3E19334230C7}" type="pres">
      <dgm:prSet presAssocID="{DDA9CE94-1D8A-458B-B1DC-46F2DD9CDDCC}" presName="Name64" presStyleLbl="parChTrans1D2" presStyleIdx="0" presStyleCnt="2"/>
      <dgm:spPr/>
      <dgm:t>
        <a:bodyPr/>
        <a:lstStyle/>
        <a:p>
          <a:endParaRPr lang="es-MX"/>
        </a:p>
      </dgm:t>
    </dgm:pt>
    <dgm:pt modelId="{09549B94-C917-4128-8208-FB9864D803E5}" type="pres">
      <dgm:prSet presAssocID="{BFA2DA2D-74D5-4481-A74E-2C555C864840}" presName="hierRoot2" presStyleCnt="0">
        <dgm:presLayoutVars>
          <dgm:hierBranch val="init"/>
        </dgm:presLayoutVars>
      </dgm:prSet>
      <dgm:spPr/>
    </dgm:pt>
    <dgm:pt modelId="{D0F309A0-9195-4EEB-9047-400755D89F5C}" type="pres">
      <dgm:prSet presAssocID="{BFA2DA2D-74D5-4481-A74E-2C555C864840}" presName="rootComposite" presStyleCnt="0"/>
      <dgm:spPr/>
    </dgm:pt>
    <dgm:pt modelId="{74AD83BA-C1E2-40F0-A4CC-4B153701DEA3}" type="pres">
      <dgm:prSet presAssocID="{BFA2DA2D-74D5-4481-A74E-2C555C864840}" presName="rootText" presStyleLbl="node2" presStyleIdx="0" presStyleCnt="1" custScaleY="172402" custLinFactNeighborX="-3328" custLinFactNeighborY="1636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5562D97-AC61-4A0E-8221-E555C4C59332}" type="pres">
      <dgm:prSet presAssocID="{BFA2DA2D-74D5-4481-A74E-2C555C864840}" presName="rootConnector" presStyleLbl="node2" presStyleIdx="0" presStyleCnt="1"/>
      <dgm:spPr/>
      <dgm:t>
        <a:bodyPr/>
        <a:lstStyle/>
        <a:p>
          <a:endParaRPr lang="es-MX"/>
        </a:p>
      </dgm:t>
    </dgm:pt>
    <dgm:pt modelId="{6C1C63EA-939B-483F-8A5E-727192EB44E1}" type="pres">
      <dgm:prSet presAssocID="{BFA2DA2D-74D5-4481-A74E-2C555C864840}" presName="hierChild4" presStyleCnt="0"/>
      <dgm:spPr/>
    </dgm:pt>
    <dgm:pt modelId="{A04EF355-0623-4F3B-8B43-E6365681CD75}" type="pres">
      <dgm:prSet presAssocID="{75497E13-DBFA-428B-95CB-73BD3961A107}" presName="Name64" presStyleLbl="parChTrans1D3" presStyleIdx="0" presStyleCnt="4"/>
      <dgm:spPr/>
      <dgm:t>
        <a:bodyPr/>
        <a:lstStyle/>
        <a:p>
          <a:endParaRPr lang="es-MX"/>
        </a:p>
      </dgm:t>
    </dgm:pt>
    <dgm:pt modelId="{57724184-D41D-48B3-8A62-D51584134998}" type="pres">
      <dgm:prSet presAssocID="{E683F366-BC2F-4178-BAFC-B74C353034E4}" presName="hierRoot2" presStyleCnt="0">
        <dgm:presLayoutVars>
          <dgm:hierBranch val="init"/>
        </dgm:presLayoutVars>
      </dgm:prSet>
      <dgm:spPr/>
    </dgm:pt>
    <dgm:pt modelId="{90364E0F-41D6-4EAF-A58A-C347A65BC9DB}" type="pres">
      <dgm:prSet presAssocID="{E683F366-BC2F-4178-BAFC-B74C353034E4}" presName="rootComposite" presStyleCnt="0"/>
      <dgm:spPr/>
    </dgm:pt>
    <dgm:pt modelId="{E68A80CB-425E-47C5-BE34-E09D9AB0B2B3}" type="pres">
      <dgm:prSet presAssocID="{E683F366-BC2F-4178-BAFC-B74C353034E4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49AD6CD-75B8-475D-86E2-ECAB8D69C0F7}" type="pres">
      <dgm:prSet presAssocID="{E683F366-BC2F-4178-BAFC-B74C353034E4}" presName="rootConnector" presStyleLbl="node3" presStyleIdx="0" presStyleCnt="4"/>
      <dgm:spPr/>
      <dgm:t>
        <a:bodyPr/>
        <a:lstStyle/>
        <a:p>
          <a:endParaRPr lang="es-MX"/>
        </a:p>
      </dgm:t>
    </dgm:pt>
    <dgm:pt modelId="{EFDB92E0-0702-4C1E-B5DD-2EAB7DE7D54A}" type="pres">
      <dgm:prSet presAssocID="{E683F366-BC2F-4178-BAFC-B74C353034E4}" presName="hierChild4" presStyleCnt="0"/>
      <dgm:spPr/>
    </dgm:pt>
    <dgm:pt modelId="{2D3CEBEC-5FF3-4F25-90A0-48DA0665279C}" type="pres">
      <dgm:prSet presAssocID="{E683F366-BC2F-4178-BAFC-B74C353034E4}" presName="hierChild5" presStyleCnt="0"/>
      <dgm:spPr/>
    </dgm:pt>
    <dgm:pt modelId="{DDED2FAD-0B2C-4C04-A1E1-CF8E9F461103}" type="pres">
      <dgm:prSet presAssocID="{7CDD4240-1C35-4A4B-AACE-B0D08D701E46}" presName="Name64" presStyleLbl="parChTrans1D3" presStyleIdx="1" presStyleCnt="4"/>
      <dgm:spPr/>
      <dgm:t>
        <a:bodyPr/>
        <a:lstStyle/>
        <a:p>
          <a:endParaRPr lang="es-MX"/>
        </a:p>
      </dgm:t>
    </dgm:pt>
    <dgm:pt modelId="{EF00713A-31E9-42E2-9AA1-8288CFAD8C46}" type="pres">
      <dgm:prSet presAssocID="{8EC6BEFC-E93D-45BF-8419-FF6A5F44506C}" presName="hierRoot2" presStyleCnt="0">
        <dgm:presLayoutVars>
          <dgm:hierBranch val="init"/>
        </dgm:presLayoutVars>
      </dgm:prSet>
      <dgm:spPr/>
    </dgm:pt>
    <dgm:pt modelId="{431C821F-4784-415F-917F-DCD4090F2D1A}" type="pres">
      <dgm:prSet presAssocID="{8EC6BEFC-E93D-45BF-8419-FF6A5F44506C}" presName="rootComposite" presStyleCnt="0"/>
      <dgm:spPr/>
    </dgm:pt>
    <dgm:pt modelId="{74F7C7A2-6E94-4855-B9C9-97C0C9580CCE}" type="pres">
      <dgm:prSet presAssocID="{8EC6BEFC-E93D-45BF-8419-FF6A5F44506C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F9FEE8C-FA25-4F7D-B6FE-D53EBC593E64}" type="pres">
      <dgm:prSet presAssocID="{8EC6BEFC-E93D-45BF-8419-FF6A5F44506C}" presName="rootConnector" presStyleLbl="node3" presStyleIdx="1" presStyleCnt="4"/>
      <dgm:spPr/>
      <dgm:t>
        <a:bodyPr/>
        <a:lstStyle/>
        <a:p>
          <a:endParaRPr lang="es-MX"/>
        </a:p>
      </dgm:t>
    </dgm:pt>
    <dgm:pt modelId="{54AECF02-FF99-4D92-BFE1-564FE749211E}" type="pres">
      <dgm:prSet presAssocID="{8EC6BEFC-E93D-45BF-8419-FF6A5F44506C}" presName="hierChild4" presStyleCnt="0"/>
      <dgm:spPr/>
    </dgm:pt>
    <dgm:pt modelId="{CD6D8EF5-A511-4835-9188-9E8E4D782BEF}" type="pres">
      <dgm:prSet presAssocID="{8EC6BEFC-E93D-45BF-8419-FF6A5F44506C}" presName="hierChild5" presStyleCnt="0"/>
      <dgm:spPr/>
    </dgm:pt>
    <dgm:pt modelId="{BFC70FF4-8F71-47B4-9402-E50715609168}" type="pres">
      <dgm:prSet presAssocID="{D66A05C9-09C1-4E2C-88E8-FC648A033F1C}" presName="Name64" presStyleLbl="parChTrans1D3" presStyleIdx="2" presStyleCnt="4"/>
      <dgm:spPr/>
      <dgm:t>
        <a:bodyPr/>
        <a:lstStyle/>
        <a:p>
          <a:endParaRPr lang="es-MX"/>
        </a:p>
      </dgm:t>
    </dgm:pt>
    <dgm:pt modelId="{7C44767B-0F94-4C9A-AF62-C939B2F3F4CC}" type="pres">
      <dgm:prSet presAssocID="{A6365485-6A95-4422-9BE9-14A02AC92F54}" presName="hierRoot2" presStyleCnt="0">
        <dgm:presLayoutVars>
          <dgm:hierBranch val="init"/>
        </dgm:presLayoutVars>
      </dgm:prSet>
      <dgm:spPr/>
    </dgm:pt>
    <dgm:pt modelId="{FC31E38B-CB5A-473C-9531-546AC6A0EF86}" type="pres">
      <dgm:prSet presAssocID="{A6365485-6A95-4422-9BE9-14A02AC92F54}" presName="rootComposite" presStyleCnt="0"/>
      <dgm:spPr/>
    </dgm:pt>
    <dgm:pt modelId="{CC262834-95A4-4723-BD5E-BD0F57B4D001}" type="pres">
      <dgm:prSet presAssocID="{A6365485-6A95-4422-9BE9-14A02AC92F54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4CEB040-C97F-4A5A-BA02-8E987AF0320B}" type="pres">
      <dgm:prSet presAssocID="{A6365485-6A95-4422-9BE9-14A02AC92F54}" presName="rootConnector" presStyleLbl="node3" presStyleIdx="2" presStyleCnt="4"/>
      <dgm:spPr/>
      <dgm:t>
        <a:bodyPr/>
        <a:lstStyle/>
        <a:p>
          <a:endParaRPr lang="es-MX"/>
        </a:p>
      </dgm:t>
    </dgm:pt>
    <dgm:pt modelId="{5FAB569D-C238-47C0-A3C8-0F61403E9B38}" type="pres">
      <dgm:prSet presAssocID="{A6365485-6A95-4422-9BE9-14A02AC92F54}" presName="hierChild4" presStyleCnt="0"/>
      <dgm:spPr/>
    </dgm:pt>
    <dgm:pt modelId="{2B8D13D8-CE08-4FDF-B227-FD7C72ADAC26}" type="pres">
      <dgm:prSet presAssocID="{A6365485-6A95-4422-9BE9-14A02AC92F54}" presName="hierChild5" presStyleCnt="0"/>
      <dgm:spPr/>
    </dgm:pt>
    <dgm:pt modelId="{BCCE0EE6-FAB9-4CD7-B950-505FF38A2883}" type="pres">
      <dgm:prSet presAssocID="{76FA9599-029E-4C8C-BC0E-A9AFD34AACCC}" presName="Name64" presStyleLbl="parChTrans1D3" presStyleIdx="3" presStyleCnt="4"/>
      <dgm:spPr/>
      <dgm:t>
        <a:bodyPr/>
        <a:lstStyle/>
        <a:p>
          <a:endParaRPr lang="es-MX"/>
        </a:p>
      </dgm:t>
    </dgm:pt>
    <dgm:pt modelId="{6E5306FE-3CAE-4F4F-B012-C21174473CC9}" type="pres">
      <dgm:prSet presAssocID="{5FFBB57D-DD77-4C38-A833-64645D037B56}" presName="hierRoot2" presStyleCnt="0">
        <dgm:presLayoutVars>
          <dgm:hierBranch val="init"/>
        </dgm:presLayoutVars>
      </dgm:prSet>
      <dgm:spPr/>
    </dgm:pt>
    <dgm:pt modelId="{B35CFC0C-7B8D-43B5-B361-F3DF2DBFEBD8}" type="pres">
      <dgm:prSet presAssocID="{5FFBB57D-DD77-4C38-A833-64645D037B56}" presName="rootComposite" presStyleCnt="0"/>
      <dgm:spPr/>
    </dgm:pt>
    <dgm:pt modelId="{894FEA8E-5CFC-41A4-BB4F-833877D3B977}" type="pres">
      <dgm:prSet presAssocID="{5FFBB57D-DD77-4C38-A833-64645D037B56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4C6E4FD-06DA-47F3-9A61-4C4BD0AAEFB9}" type="pres">
      <dgm:prSet presAssocID="{5FFBB57D-DD77-4C38-A833-64645D037B56}" presName="rootConnector" presStyleLbl="node3" presStyleIdx="3" presStyleCnt="4"/>
      <dgm:spPr/>
      <dgm:t>
        <a:bodyPr/>
        <a:lstStyle/>
        <a:p>
          <a:endParaRPr lang="es-MX"/>
        </a:p>
      </dgm:t>
    </dgm:pt>
    <dgm:pt modelId="{803BBA7F-8AC0-49A7-8B3F-C8E7124138B5}" type="pres">
      <dgm:prSet presAssocID="{5FFBB57D-DD77-4C38-A833-64645D037B56}" presName="hierChild4" presStyleCnt="0"/>
      <dgm:spPr/>
    </dgm:pt>
    <dgm:pt modelId="{3321603F-D434-4689-AF07-D9F797EE4A3B}" type="pres">
      <dgm:prSet presAssocID="{5FFBB57D-DD77-4C38-A833-64645D037B56}" presName="hierChild5" presStyleCnt="0"/>
      <dgm:spPr/>
    </dgm:pt>
    <dgm:pt modelId="{9CA12160-03B0-4883-8BEE-E56E2F0A1606}" type="pres">
      <dgm:prSet presAssocID="{BFA2DA2D-74D5-4481-A74E-2C555C864840}" presName="hierChild5" presStyleCnt="0"/>
      <dgm:spPr/>
    </dgm:pt>
    <dgm:pt modelId="{CB05C21D-DF2D-4C35-9B75-CA18E8C9CEB4}" type="pres">
      <dgm:prSet presAssocID="{A6D98477-0C34-4722-AA19-CF18EFB32EF6}" presName="hierChild3" presStyleCnt="0"/>
      <dgm:spPr/>
    </dgm:pt>
    <dgm:pt modelId="{646D227E-0B5F-4A64-8D53-1FCA2E7F5854}" type="pres">
      <dgm:prSet presAssocID="{2127A74C-CEA9-4D7A-9829-76CD105F7C8D}" presName="Name115" presStyleLbl="parChTrans1D2" presStyleIdx="1" presStyleCnt="2"/>
      <dgm:spPr/>
      <dgm:t>
        <a:bodyPr/>
        <a:lstStyle/>
        <a:p>
          <a:endParaRPr lang="es-MX"/>
        </a:p>
      </dgm:t>
    </dgm:pt>
    <dgm:pt modelId="{DB522DD5-C4BC-41AD-988F-E58EB9C8E03D}" type="pres">
      <dgm:prSet presAssocID="{0DEBFFF7-2B74-4D01-A27C-460CA3CBA963}" presName="hierRoot3" presStyleCnt="0">
        <dgm:presLayoutVars>
          <dgm:hierBranch val="init"/>
        </dgm:presLayoutVars>
      </dgm:prSet>
      <dgm:spPr/>
    </dgm:pt>
    <dgm:pt modelId="{4DF02ED9-9D8C-454D-8AF6-6AD96CFB1E4D}" type="pres">
      <dgm:prSet presAssocID="{0DEBFFF7-2B74-4D01-A27C-460CA3CBA963}" presName="rootComposite3" presStyleCnt="0"/>
      <dgm:spPr/>
    </dgm:pt>
    <dgm:pt modelId="{B940BDD9-8AC3-4EEA-8B3B-57390465490B}" type="pres">
      <dgm:prSet presAssocID="{0DEBFFF7-2B74-4D01-A27C-460CA3CBA963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BD23F56-69FC-4E1E-BD1E-A7FDEEEE0C3F}" type="pres">
      <dgm:prSet presAssocID="{0DEBFFF7-2B74-4D01-A27C-460CA3CBA963}" presName="rootConnector3" presStyleLbl="asst1" presStyleIdx="0" presStyleCnt="1"/>
      <dgm:spPr/>
      <dgm:t>
        <a:bodyPr/>
        <a:lstStyle/>
        <a:p>
          <a:endParaRPr lang="es-MX"/>
        </a:p>
      </dgm:t>
    </dgm:pt>
    <dgm:pt modelId="{81726B34-9194-4C2F-BA50-CD215FDA2CE8}" type="pres">
      <dgm:prSet presAssocID="{0DEBFFF7-2B74-4D01-A27C-460CA3CBA963}" presName="hierChild6" presStyleCnt="0"/>
      <dgm:spPr/>
    </dgm:pt>
    <dgm:pt modelId="{DA3E7BF7-FADD-424F-B4CA-E78544F7C067}" type="pres">
      <dgm:prSet presAssocID="{0DEBFFF7-2B74-4D01-A27C-460CA3CBA963}" presName="hierChild7" presStyleCnt="0"/>
      <dgm:spPr/>
    </dgm:pt>
  </dgm:ptLst>
  <dgm:cxnLst>
    <dgm:cxn modelId="{F4CDE466-AFE7-4423-BAE9-7974747E8EE6}" srcId="{A6D98477-0C34-4722-AA19-CF18EFB32EF6}" destId="{0DEBFFF7-2B74-4D01-A27C-460CA3CBA963}" srcOrd="0" destOrd="0" parTransId="{2127A74C-CEA9-4D7A-9829-76CD105F7C8D}" sibTransId="{A054F5AD-0AE6-4112-9A8B-883084C74EA9}"/>
    <dgm:cxn modelId="{0E95816C-65DE-4E68-A272-489148A8AE78}" type="presOf" srcId="{E683F366-BC2F-4178-BAFC-B74C353034E4}" destId="{849AD6CD-75B8-475D-86E2-ECAB8D69C0F7}" srcOrd="1" destOrd="0" presId="urn:microsoft.com/office/officeart/2009/3/layout/HorizontalOrganizationChart"/>
    <dgm:cxn modelId="{ABDDE006-774A-44FA-BA7D-637A01AEBF66}" type="presOf" srcId="{A6365485-6A95-4422-9BE9-14A02AC92F54}" destId="{44CEB040-C97F-4A5A-BA02-8E987AF0320B}" srcOrd="1" destOrd="0" presId="urn:microsoft.com/office/officeart/2009/3/layout/HorizontalOrganizationChart"/>
    <dgm:cxn modelId="{99A7CB4E-49F3-4A7D-ADA8-3DD2109B69BC}" type="presOf" srcId="{0DEBFFF7-2B74-4D01-A27C-460CA3CBA963}" destId="{6BD23F56-69FC-4E1E-BD1E-A7FDEEEE0C3F}" srcOrd="1" destOrd="0" presId="urn:microsoft.com/office/officeart/2009/3/layout/HorizontalOrganizationChart"/>
    <dgm:cxn modelId="{05D21EE0-8DF5-4CE5-BF80-B5FD361408A7}" type="presOf" srcId="{5FFBB57D-DD77-4C38-A833-64645D037B56}" destId="{894FEA8E-5CFC-41A4-BB4F-833877D3B977}" srcOrd="0" destOrd="0" presId="urn:microsoft.com/office/officeart/2009/3/layout/HorizontalOrganizationChart"/>
    <dgm:cxn modelId="{868BC97B-43EF-4538-9333-FA979C5B5578}" type="presOf" srcId="{A6365485-6A95-4422-9BE9-14A02AC92F54}" destId="{CC262834-95A4-4723-BD5E-BD0F57B4D001}" srcOrd="0" destOrd="0" presId="urn:microsoft.com/office/officeart/2009/3/layout/HorizontalOrganizationChart"/>
    <dgm:cxn modelId="{4DE53494-0691-417F-A349-6FA72104110B}" srcId="{BFA2DA2D-74D5-4481-A74E-2C555C864840}" destId="{E683F366-BC2F-4178-BAFC-B74C353034E4}" srcOrd="0" destOrd="0" parTransId="{75497E13-DBFA-428B-95CB-73BD3961A107}" sibTransId="{AE14E2A4-5DF5-42AF-AA66-C6B6C6DBDFF5}"/>
    <dgm:cxn modelId="{13F36911-1FD2-4605-991F-0E3788467F43}" srcId="{6582CFF8-A176-473B-BC48-FD15B3C960DD}" destId="{A6D98477-0C34-4722-AA19-CF18EFB32EF6}" srcOrd="0" destOrd="0" parTransId="{70E6F604-B5F9-4363-9C3A-B0AA3F90CAD6}" sibTransId="{7D13DD9F-6CE4-4602-B911-C7145C40C536}"/>
    <dgm:cxn modelId="{4E6A927B-5389-48AF-8FBF-24566A1497A0}" type="presOf" srcId="{8EC6BEFC-E93D-45BF-8419-FF6A5F44506C}" destId="{74F7C7A2-6E94-4855-B9C9-97C0C9580CCE}" srcOrd="0" destOrd="0" presId="urn:microsoft.com/office/officeart/2009/3/layout/HorizontalOrganizationChart"/>
    <dgm:cxn modelId="{FDEFD0FD-1EAD-44FF-9917-B74FB72FCDE7}" type="presOf" srcId="{7CDD4240-1C35-4A4B-AACE-B0D08D701E46}" destId="{DDED2FAD-0B2C-4C04-A1E1-CF8E9F461103}" srcOrd="0" destOrd="0" presId="urn:microsoft.com/office/officeart/2009/3/layout/HorizontalOrganizationChart"/>
    <dgm:cxn modelId="{C9D9A949-7818-4E01-BFC9-B6F47D7CC3B9}" type="presOf" srcId="{D66A05C9-09C1-4E2C-88E8-FC648A033F1C}" destId="{BFC70FF4-8F71-47B4-9402-E50715609168}" srcOrd="0" destOrd="0" presId="urn:microsoft.com/office/officeart/2009/3/layout/HorizontalOrganizationChart"/>
    <dgm:cxn modelId="{BC2A17A0-B3EE-4F06-B25D-6C0C5676CDBE}" type="presOf" srcId="{E683F366-BC2F-4178-BAFC-B74C353034E4}" destId="{E68A80CB-425E-47C5-BE34-E09D9AB0B2B3}" srcOrd="0" destOrd="0" presId="urn:microsoft.com/office/officeart/2009/3/layout/HorizontalOrganizationChart"/>
    <dgm:cxn modelId="{8EB88996-A0BE-42E6-9B72-C2B134A9B5FE}" srcId="{A6D98477-0C34-4722-AA19-CF18EFB32EF6}" destId="{BFA2DA2D-74D5-4481-A74E-2C555C864840}" srcOrd="1" destOrd="0" parTransId="{DDA9CE94-1D8A-458B-B1DC-46F2DD9CDDCC}" sibTransId="{88D6D725-E964-4630-87D6-32D558BBA5CB}"/>
    <dgm:cxn modelId="{94178D6C-FFC7-4A59-8E38-48974DD001A9}" type="presOf" srcId="{76FA9599-029E-4C8C-BC0E-A9AFD34AACCC}" destId="{BCCE0EE6-FAB9-4CD7-B950-505FF38A2883}" srcOrd="0" destOrd="0" presId="urn:microsoft.com/office/officeart/2009/3/layout/HorizontalOrganizationChart"/>
    <dgm:cxn modelId="{04821E96-A282-4E0C-B278-A5A183873A61}" type="presOf" srcId="{A6D98477-0C34-4722-AA19-CF18EFB32EF6}" destId="{43CA704F-5EFF-4213-BF36-FB9F509090C2}" srcOrd="1" destOrd="0" presId="urn:microsoft.com/office/officeart/2009/3/layout/HorizontalOrganizationChart"/>
    <dgm:cxn modelId="{1239A8E1-2A6C-4BF0-8C3A-479AD1BBEBB6}" type="presOf" srcId="{6582CFF8-A176-473B-BC48-FD15B3C960DD}" destId="{CDC2AB94-B0DE-4E58-AAAD-DD9F2E2B640B}" srcOrd="0" destOrd="0" presId="urn:microsoft.com/office/officeart/2009/3/layout/HorizontalOrganizationChart"/>
    <dgm:cxn modelId="{655F0798-6BEE-4D4E-ABD4-95443DE2D340}" type="presOf" srcId="{A6D98477-0C34-4722-AA19-CF18EFB32EF6}" destId="{8B4EB2A2-914A-4AC3-9A57-F66555C25520}" srcOrd="0" destOrd="0" presId="urn:microsoft.com/office/officeart/2009/3/layout/HorizontalOrganizationChart"/>
    <dgm:cxn modelId="{F7667A0C-74F6-44BA-8B90-684A59D3AA6C}" type="presOf" srcId="{5FFBB57D-DD77-4C38-A833-64645D037B56}" destId="{B4C6E4FD-06DA-47F3-9A61-4C4BD0AAEFB9}" srcOrd="1" destOrd="0" presId="urn:microsoft.com/office/officeart/2009/3/layout/HorizontalOrganizationChart"/>
    <dgm:cxn modelId="{4F2A7C08-76D0-45F2-8AAC-51B34227CC49}" type="presOf" srcId="{75497E13-DBFA-428B-95CB-73BD3961A107}" destId="{A04EF355-0623-4F3B-8B43-E6365681CD75}" srcOrd="0" destOrd="0" presId="urn:microsoft.com/office/officeart/2009/3/layout/HorizontalOrganizationChart"/>
    <dgm:cxn modelId="{0C9D9BD2-11EB-4351-B05C-61F40B9E2ED5}" type="presOf" srcId="{2127A74C-CEA9-4D7A-9829-76CD105F7C8D}" destId="{646D227E-0B5F-4A64-8D53-1FCA2E7F5854}" srcOrd="0" destOrd="0" presId="urn:microsoft.com/office/officeart/2009/3/layout/HorizontalOrganizationChart"/>
    <dgm:cxn modelId="{78AE6D2F-9ED2-4F9E-857A-FF6B84B532D7}" type="presOf" srcId="{BFA2DA2D-74D5-4481-A74E-2C555C864840}" destId="{74AD83BA-C1E2-40F0-A4CC-4B153701DEA3}" srcOrd="0" destOrd="0" presId="urn:microsoft.com/office/officeart/2009/3/layout/HorizontalOrganizationChart"/>
    <dgm:cxn modelId="{9CF77BAE-83CB-4E9F-B7FC-5B6FC7A2073A}" srcId="{BFA2DA2D-74D5-4481-A74E-2C555C864840}" destId="{A6365485-6A95-4422-9BE9-14A02AC92F54}" srcOrd="2" destOrd="0" parTransId="{D66A05C9-09C1-4E2C-88E8-FC648A033F1C}" sibTransId="{AF2C8123-9ADF-4C81-B0ED-6D4303A70952}"/>
    <dgm:cxn modelId="{66401F13-D616-4DFF-BB4A-207727F8ED1F}" srcId="{BFA2DA2D-74D5-4481-A74E-2C555C864840}" destId="{8EC6BEFC-E93D-45BF-8419-FF6A5F44506C}" srcOrd="1" destOrd="0" parTransId="{7CDD4240-1C35-4A4B-AACE-B0D08D701E46}" sibTransId="{90868CA3-F6BB-4678-82E6-B10735657D43}"/>
    <dgm:cxn modelId="{C3C63166-31A5-4D68-898A-6ACA37ED1F35}" type="presOf" srcId="{8EC6BEFC-E93D-45BF-8419-FF6A5F44506C}" destId="{BF9FEE8C-FA25-4F7D-B6FE-D53EBC593E64}" srcOrd="1" destOrd="0" presId="urn:microsoft.com/office/officeart/2009/3/layout/HorizontalOrganizationChart"/>
    <dgm:cxn modelId="{CA7FF1D4-A73A-414B-A5C2-1A98A7578FEE}" srcId="{BFA2DA2D-74D5-4481-A74E-2C555C864840}" destId="{5FFBB57D-DD77-4C38-A833-64645D037B56}" srcOrd="3" destOrd="0" parTransId="{76FA9599-029E-4C8C-BC0E-A9AFD34AACCC}" sibTransId="{27BBAAEF-A58B-4D3F-94BC-47CE2F17B825}"/>
    <dgm:cxn modelId="{278E52AE-1092-42E7-B904-ED35F38BC16C}" type="presOf" srcId="{BFA2DA2D-74D5-4481-A74E-2C555C864840}" destId="{95562D97-AC61-4A0E-8221-E555C4C59332}" srcOrd="1" destOrd="0" presId="urn:microsoft.com/office/officeart/2009/3/layout/HorizontalOrganizationChart"/>
    <dgm:cxn modelId="{6420FBB5-41CE-464A-8E78-1CF4722E084A}" type="presOf" srcId="{0DEBFFF7-2B74-4D01-A27C-460CA3CBA963}" destId="{B940BDD9-8AC3-4EEA-8B3B-57390465490B}" srcOrd="0" destOrd="0" presId="urn:microsoft.com/office/officeart/2009/3/layout/HorizontalOrganizationChart"/>
    <dgm:cxn modelId="{69CBE71F-9DD1-4628-80CF-E229A15334B3}" type="presOf" srcId="{DDA9CE94-1D8A-458B-B1DC-46F2DD9CDDCC}" destId="{77C99C19-D6FB-4A05-96C1-3E19334230C7}" srcOrd="0" destOrd="0" presId="urn:microsoft.com/office/officeart/2009/3/layout/HorizontalOrganizationChart"/>
    <dgm:cxn modelId="{01B1B7E6-4EDC-40F4-AA59-347F3EE6C93F}" type="presParOf" srcId="{CDC2AB94-B0DE-4E58-AAAD-DD9F2E2B640B}" destId="{A40F0B31-734A-49F1-A5AD-70E2A10000C3}" srcOrd="0" destOrd="0" presId="urn:microsoft.com/office/officeart/2009/3/layout/HorizontalOrganizationChart"/>
    <dgm:cxn modelId="{0AAC9E41-8DA4-4B10-8AEF-7E39D06AB748}" type="presParOf" srcId="{A40F0B31-734A-49F1-A5AD-70E2A10000C3}" destId="{B35C65AD-6687-46BC-8852-1341092E6EE2}" srcOrd="0" destOrd="0" presId="urn:microsoft.com/office/officeart/2009/3/layout/HorizontalOrganizationChart"/>
    <dgm:cxn modelId="{5B57A0F3-76B4-4F5B-9ABD-30F2BE8C7D6A}" type="presParOf" srcId="{B35C65AD-6687-46BC-8852-1341092E6EE2}" destId="{8B4EB2A2-914A-4AC3-9A57-F66555C25520}" srcOrd="0" destOrd="0" presId="urn:microsoft.com/office/officeart/2009/3/layout/HorizontalOrganizationChart"/>
    <dgm:cxn modelId="{EA91B761-9178-4270-8481-6CC5BF7CE311}" type="presParOf" srcId="{B35C65AD-6687-46BC-8852-1341092E6EE2}" destId="{43CA704F-5EFF-4213-BF36-FB9F509090C2}" srcOrd="1" destOrd="0" presId="urn:microsoft.com/office/officeart/2009/3/layout/HorizontalOrganizationChart"/>
    <dgm:cxn modelId="{6E3A2306-F4A1-4C97-A8CB-EB1BCD75933B}" type="presParOf" srcId="{A40F0B31-734A-49F1-A5AD-70E2A10000C3}" destId="{76F99C49-9AC0-4428-B7F4-BFFB3730FBBB}" srcOrd="1" destOrd="0" presId="urn:microsoft.com/office/officeart/2009/3/layout/HorizontalOrganizationChart"/>
    <dgm:cxn modelId="{891A118D-3F21-4F10-BDD4-390ECC00CC7C}" type="presParOf" srcId="{76F99C49-9AC0-4428-B7F4-BFFB3730FBBB}" destId="{77C99C19-D6FB-4A05-96C1-3E19334230C7}" srcOrd="0" destOrd="0" presId="urn:microsoft.com/office/officeart/2009/3/layout/HorizontalOrganizationChart"/>
    <dgm:cxn modelId="{3CA1DF66-3767-4054-9A4E-CECFF7E48F4C}" type="presParOf" srcId="{76F99C49-9AC0-4428-B7F4-BFFB3730FBBB}" destId="{09549B94-C917-4128-8208-FB9864D803E5}" srcOrd="1" destOrd="0" presId="urn:microsoft.com/office/officeart/2009/3/layout/HorizontalOrganizationChart"/>
    <dgm:cxn modelId="{C83AEBC4-DC95-4E5C-BAF8-C5DC7E68F95C}" type="presParOf" srcId="{09549B94-C917-4128-8208-FB9864D803E5}" destId="{D0F309A0-9195-4EEB-9047-400755D89F5C}" srcOrd="0" destOrd="0" presId="urn:microsoft.com/office/officeart/2009/3/layout/HorizontalOrganizationChart"/>
    <dgm:cxn modelId="{D91F6E07-F481-45C7-AE21-B3D85B28BC24}" type="presParOf" srcId="{D0F309A0-9195-4EEB-9047-400755D89F5C}" destId="{74AD83BA-C1E2-40F0-A4CC-4B153701DEA3}" srcOrd="0" destOrd="0" presId="urn:microsoft.com/office/officeart/2009/3/layout/HorizontalOrganizationChart"/>
    <dgm:cxn modelId="{6366A10F-0AA7-43C6-AAA4-DB52563476E5}" type="presParOf" srcId="{D0F309A0-9195-4EEB-9047-400755D89F5C}" destId="{95562D97-AC61-4A0E-8221-E555C4C59332}" srcOrd="1" destOrd="0" presId="urn:microsoft.com/office/officeart/2009/3/layout/HorizontalOrganizationChart"/>
    <dgm:cxn modelId="{3B653469-BAC6-4DA1-A8CF-15155353777F}" type="presParOf" srcId="{09549B94-C917-4128-8208-FB9864D803E5}" destId="{6C1C63EA-939B-483F-8A5E-727192EB44E1}" srcOrd="1" destOrd="0" presId="urn:microsoft.com/office/officeart/2009/3/layout/HorizontalOrganizationChart"/>
    <dgm:cxn modelId="{A2EFBFE8-564F-4364-AE16-50FF677557A7}" type="presParOf" srcId="{6C1C63EA-939B-483F-8A5E-727192EB44E1}" destId="{A04EF355-0623-4F3B-8B43-E6365681CD75}" srcOrd="0" destOrd="0" presId="urn:microsoft.com/office/officeart/2009/3/layout/HorizontalOrganizationChart"/>
    <dgm:cxn modelId="{FBB64146-EFD0-4AAA-A822-E9A051A197EA}" type="presParOf" srcId="{6C1C63EA-939B-483F-8A5E-727192EB44E1}" destId="{57724184-D41D-48B3-8A62-D51584134998}" srcOrd="1" destOrd="0" presId="urn:microsoft.com/office/officeart/2009/3/layout/HorizontalOrganizationChart"/>
    <dgm:cxn modelId="{C0397E51-D274-4EC1-A525-16A50013FB57}" type="presParOf" srcId="{57724184-D41D-48B3-8A62-D51584134998}" destId="{90364E0F-41D6-4EAF-A58A-C347A65BC9DB}" srcOrd="0" destOrd="0" presId="urn:microsoft.com/office/officeart/2009/3/layout/HorizontalOrganizationChart"/>
    <dgm:cxn modelId="{ED1859AE-651E-4EA2-8AA9-7B6FDABE94EA}" type="presParOf" srcId="{90364E0F-41D6-4EAF-A58A-C347A65BC9DB}" destId="{E68A80CB-425E-47C5-BE34-E09D9AB0B2B3}" srcOrd="0" destOrd="0" presId="urn:microsoft.com/office/officeart/2009/3/layout/HorizontalOrganizationChart"/>
    <dgm:cxn modelId="{C7D15EE5-C04D-4E11-9A67-1F78656B0378}" type="presParOf" srcId="{90364E0F-41D6-4EAF-A58A-C347A65BC9DB}" destId="{849AD6CD-75B8-475D-86E2-ECAB8D69C0F7}" srcOrd="1" destOrd="0" presId="urn:microsoft.com/office/officeart/2009/3/layout/HorizontalOrganizationChart"/>
    <dgm:cxn modelId="{4DFBC6BF-5AAB-4652-980D-833BCB88EDB0}" type="presParOf" srcId="{57724184-D41D-48B3-8A62-D51584134998}" destId="{EFDB92E0-0702-4C1E-B5DD-2EAB7DE7D54A}" srcOrd="1" destOrd="0" presId="urn:microsoft.com/office/officeart/2009/3/layout/HorizontalOrganizationChart"/>
    <dgm:cxn modelId="{5F282CF7-F841-462E-9DD6-F43595217F5C}" type="presParOf" srcId="{57724184-D41D-48B3-8A62-D51584134998}" destId="{2D3CEBEC-5FF3-4F25-90A0-48DA0665279C}" srcOrd="2" destOrd="0" presId="urn:microsoft.com/office/officeart/2009/3/layout/HorizontalOrganizationChart"/>
    <dgm:cxn modelId="{9391E7A2-C668-4989-8FE9-9D9C90180EE2}" type="presParOf" srcId="{6C1C63EA-939B-483F-8A5E-727192EB44E1}" destId="{DDED2FAD-0B2C-4C04-A1E1-CF8E9F461103}" srcOrd="2" destOrd="0" presId="urn:microsoft.com/office/officeart/2009/3/layout/HorizontalOrganizationChart"/>
    <dgm:cxn modelId="{01FD6FDC-60BF-4E19-887A-0BBD74F89F57}" type="presParOf" srcId="{6C1C63EA-939B-483F-8A5E-727192EB44E1}" destId="{EF00713A-31E9-42E2-9AA1-8288CFAD8C46}" srcOrd="3" destOrd="0" presId="urn:microsoft.com/office/officeart/2009/3/layout/HorizontalOrganizationChart"/>
    <dgm:cxn modelId="{2B6E82A0-11D1-48DE-A16D-177FE94EC3CC}" type="presParOf" srcId="{EF00713A-31E9-42E2-9AA1-8288CFAD8C46}" destId="{431C821F-4784-415F-917F-DCD4090F2D1A}" srcOrd="0" destOrd="0" presId="urn:microsoft.com/office/officeart/2009/3/layout/HorizontalOrganizationChart"/>
    <dgm:cxn modelId="{BCEF70F0-F2CF-48B2-B2D8-B84E4653B58A}" type="presParOf" srcId="{431C821F-4784-415F-917F-DCD4090F2D1A}" destId="{74F7C7A2-6E94-4855-B9C9-97C0C9580CCE}" srcOrd="0" destOrd="0" presId="urn:microsoft.com/office/officeart/2009/3/layout/HorizontalOrganizationChart"/>
    <dgm:cxn modelId="{9059F6A4-1F65-4F2C-B4C6-4D9EA388783E}" type="presParOf" srcId="{431C821F-4784-415F-917F-DCD4090F2D1A}" destId="{BF9FEE8C-FA25-4F7D-B6FE-D53EBC593E64}" srcOrd="1" destOrd="0" presId="urn:microsoft.com/office/officeart/2009/3/layout/HorizontalOrganizationChart"/>
    <dgm:cxn modelId="{F4D6C75F-37B6-4D88-8EDD-D5760DF99EAF}" type="presParOf" srcId="{EF00713A-31E9-42E2-9AA1-8288CFAD8C46}" destId="{54AECF02-FF99-4D92-BFE1-564FE749211E}" srcOrd="1" destOrd="0" presId="urn:microsoft.com/office/officeart/2009/3/layout/HorizontalOrganizationChart"/>
    <dgm:cxn modelId="{A0CE7D83-6078-4C9C-864A-E859221020B4}" type="presParOf" srcId="{EF00713A-31E9-42E2-9AA1-8288CFAD8C46}" destId="{CD6D8EF5-A511-4835-9188-9E8E4D782BEF}" srcOrd="2" destOrd="0" presId="urn:microsoft.com/office/officeart/2009/3/layout/HorizontalOrganizationChart"/>
    <dgm:cxn modelId="{75B00364-2FCE-4FD8-A7C8-F2FA711DC798}" type="presParOf" srcId="{6C1C63EA-939B-483F-8A5E-727192EB44E1}" destId="{BFC70FF4-8F71-47B4-9402-E50715609168}" srcOrd="4" destOrd="0" presId="urn:microsoft.com/office/officeart/2009/3/layout/HorizontalOrganizationChart"/>
    <dgm:cxn modelId="{E2989874-4E6A-4B79-8166-997A1C82D2E2}" type="presParOf" srcId="{6C1C63EA-939B-483F-8A5E-727192EB44E1}" destId="{7C44767B-0F94-4C9A-AF62-C939B2F3F4CC}" srcOrd="5" destOrd="0" presId="urn:microsoft.com/office/officeart/2009/3/layout/HorizontalOrganizationChart"/>
    <dgm:cxn modelId="{83C86B83-C996-4530-A6FC-7C5065510F91}" type="presParOf" srcId="{7C44767B-0F94-4C9A-AF62-C939B2F3F4CC}" destId="{FC31E38B-CB5A-473C-9531-546AC6A0EF86}" srcOrd="0" destOrd="0" presId="urn:microsoft.com/office/officeart/2009/3/layout/HorizontalOrganizationChart"/>
    <dgm:cxn modelId="{16079BC0-A3F1-4E0D-BBAD-458892223219}" type="presParOf" srcId="{FC31E38B-CB5A-473C-9531-546AC6A0EF86}" destId="{CC262834-95A4-4723-BD5E-BD0F57B4D001}" srcOrd="0" destOrd="0" presId="urn:microsoft.com/office/officeart/2009/3/layout/HorizontalOrganizationChart"/>
    <dgm:cxn modelId="{99BD6643-3B77-4B7B-8EE7-BDF8451B830A}" type="presParOf" srcId="{FC31E38B-CB5A-473C-9531-546AC6A0EF86}" destId="{44CEB040-C97F-4A5A-BA02-8E987AF0320B}" srcOrd="1" destOrd="0" presId="urn:microsoft.com/office/officeart/2009/3/layout/HorizontalOrganizationChart"/>
    <dgm:cxn modelId="{79DA2A56-30A2-4A8D-8FD9-688AD275C4FB}" type="presParOf" srcId="{7C44767B-0F94-4C9A-AF62-C939B2F3F4CC}" destId="{5FAB569D-C238-47C0-A3C8-0F61403E9B38}" srcOrd="1" destOrd="0" presId="urn:microsoft.com/office/officeart/2009/3/layout/HorizontalOrganizationChart"/>
    <dgm:cxn modelId="{0B379299-423A-49EB-9510-733C24F8EFB7}" type="presParOf" srcId="{7C44767B-0F94-4C9A-AF62-C939B2F3F4CC}" destId="{2B8D13D8-CE08-4FDF-B227-FD7C72ADAC26}" srcOrd="2" destOrd="0" presId="urn:microsoft.com/office/officeart/2009/3/layout/HorizontalOrganizationChart"/>
    <dgm:cxn modelId="{FC520A5A-49B9-4196-840F-FD62EF2663F6}" type="presParOf" srcId="{6C1C63EA-939B-483F-8A5E-727192EB44E1}" destId="{BCCE0EE6-FAB9-4CD7-B950-505FF38A2883}" srcOrd="6" destOrd="0" presId="urn:microsoft.com/office/officeart/2009/3/layout/HorizontalOrganizationChart"/>
    <dgm:cxn modelId="{9F76469E-713D-4095-A472-6C3DB4013D45}" type="presParOf" srcId="{6C1C63EA-939B-483F-8A5E-727192EB44E1}" destId="{6E5306FE-3CAE-4F4F-B012-C21174473CC9}" srcOrd="7" destOrd="0" presId="urn:microsoft.com/office/officeart/2009/3/layout/HorizontalOrganizationChart"/>
    <dgm:cxn modelId="{8CF22BC0-7AF2-4097-BD43-DECA4209B26E}" type="presParOf" srcId="{6E5306FE-3CAE-4F4F-B012-C21174473CC9}" destId="{B35CFC0C-7B8D-43B5-B361-F3DF2DBFEBD8}" srcOrd="0" destOrd="0" presId="urn:microsoft.com/office/officeart/2009/3/layout/HorizontalOrganizationChart"/>
    <dgm:cxn modelId="{6E7A9214-EED8-4578-9C7E-DD7B1C75CA9E}" type="presParOf" srcId="{B35CFC0C-7B8D-43B5-B361-F3DF2DBFEBD8}" destId="{894FEA8E-5CFC-41A4-BB4F-833877D3B977}" srcOrd="0" destOrd="0" presId="urn:microsoft.com/office/officeart/2009/3/layout/HorizontalOrganizationChart"/>
    <dgm:cxn modelId="{F8BD3677-0F70-4B60-B1CB-B25B9BEA77F1}" type="presParOf" srcId="{B35CFC0C-7B8D-43B5-B361-F3DF2DBFEBD8}" destId="{B4C6E4FD-06DA-47F3-9A61-4C4BD0AAEFB9}" srcOrd="1" destOrd="0" presId="urn:microsoft.com/office/officeart/2009/3/layout/HorizontalOrganizationChart"/>
    <dgm:cxn modelId="{79198F73-66DF-455E-BD45-2DC66DE9B923}" type="presParOf" srcId="{6E5306FE-3CAE-4F4F-B012-C21174473CC9}" destId="{803BBA7F-8AC0-49A7-8B3F-C8E7124138B5}" srcOrd="1" destOrd="0" presId="urn:microsoft.com/office/officeart/2009/3/layout/HorizontalOrganizationChart"/>
    <dgm:cxn modelId="{4D2EB14B-9C5E-4A25-8897-A5FB0BFA131E}" type="presParOf" srcId="{6E5306FE-3CAE-4F4F-B012-C21174473CC9}" destId="{3321603F-D434-4689-AF07-D9F797EE4A3B}" srcOrd="2" destOrd="0" presId="urn:microsoft.com/office/officeart/2009/3/layout/HorizontalOrganizationChart"/>
    <dgm:cxn modelId="{62A80B64-29A3-47A8-99F8-CD4BB84157C0}" type="presParOf" srcId="{09549B94-C917-4128-8208-FB9864D803E5}" destId="{9CA12160-03B0-4883-8BEE-E56E2F0A1606}" srcOrd="2" destOrd="0" presId="urn:microsoft.com/office/officeart/2009/3/layout/HorizontalOrganizationChart"/>
    <dgm:cxn modelId="{B1383294-9002-4DAD-A40E-3903831DB1BB}" type="presParOf" srcId="{A40F0B31-734A-49F1-A5AD-70E2A10000C3}" destId="{CB05C21D-DF2D-4C35-9B75-CA18E8C9CEB4}" srcOrd="2" destOrd="0" presId="urn:microsoft.com/office/officeart/2009/3/layout/HorizontalOrganizationChart"/>
    <dgm:cxn modelId="{A0D8DEC2-04A8-4427-892A-CA55C024E0EB}" type="presParOf" srcId="{CB05C21D-DF2D-4C35-9B75-CA18E8C9CEB4}" destId="{646D227E-0B5F-4A64-8D53-1FCA2E7F5854}" srcOrd="0" destOrd="0" presId="urn:microsoft.com/office/officeart/2009/3/layout/HorizontalOrganizationChart"/>
    <dgm:cxn modelId="{8AF744E9-D293-47B2-980B-F44DAB1E652B}" type="presParOf" srcId="{CB05C21D-DF2D-4C35-9B75-CA18E8C9CEB4}" destId="{DB522DD5-C4BC-41AD-988F-E58EB9C8E03D}" srcOrd="1" destOrd="0" presId="urn:microsoft.com/office/officeart/2009/3/layout/HorizontalOrganizationChart"/>
    <dgm:cxn modelId="{290632DA-28CC-4616-9C3A-82A3DE54F814}" type="presParOf" srcId="{DB522DD5-C4BC-41AD-988F-E58EB9C8E03D}" destId="{4DF02ED9-9D8C-454D-8AF6-6AD96CFB1E4D}" srcOrd="0" destOrd="0" presId="urn:microsoft.com/office/officeart/2009/3/layout/HorizontalOrganizationChart"/>
    <dgm:cxn modelId="{39B2F8A8-0CFC-4858-8373-6E6C6C9EFA76}" type="presParOf" srcId="{4DF02ED9-9D8C-454D-8AF6-6AD96CFB1E4D}" destId="{B940BDD9-8AC3-4EEA-8B3B-57390465490B}" srcOrd="0" destOrd="0" presId="urn:microsoft.com/office/officeart/2009/3/layout/HorizontalOrganizationChart"/>
    <dgm:cxn modelId="{31A7B606-A73F-4CE4-BC11-D7DCD103AC47}" type="presParOf" srcId="{4DF02ED9-9D8C-454D-8AF6-6AD96CFB1E4D}" destId="{6BD23F56-69FC-4E1E-BD1E-A7FDEEEE0C3F}" srcOrd="1" destOrd="0" presId="urn:microsoft.com/office/officeart/2009/3/layout/HorizontalOrganizationChart"/>
    <dgm:cxn modelId="{8A7CE959-9332-494C-A260-55CF9E8063B5}" type="presParOf" srcId="{DB522DD5-C4BC-41AD-988F-E58EB9C8E03D}" destId="{81726B34-9194-4C2F-BA50-CD215FDA2CE8}" srcOrd="1" destOrd="0" presId="urn:microsoft.com/office/officeart/2009/3/layout/HorizontalOrganizationChart"/>
    <dgm:cxn modelId="{2BF19B5F-50AB-4DFC-B2A7-B8B65206A19B}" type="presParOf" srcId="{DB522DD5-C4BC-41AD-988F-E58EB9C8E03D}" destId="{DA3E7BF7-FADD-424F-B4CA-E78544F7C06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ADFBA19-AC32-4694-A82B-D3BDF8F54C5E}" type="doc">
      <dgm:prSet loTypeId="urn:microsoft.com/office/officeart/2005/8/layout/orgChart1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C182038-8808-40B1-8CA0-053CC45AFC03}">
      <dgm:prSet custT="1"/>
      <dgm:spPr>
        <a:gradFill flip="none" rotWithShape="1">
          <a:gsLst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ctr"/>
          <a:r>
            <a:rPr lang="es-MX" sz="2400" dirty="0">
              <a:latin typeface="Arial Narrow" panose="020B0606020202030204" pitchFamily="34" charset="0"/>
            </a:rPr>
            <a:t>Cuando se traten DP para finalidades distintas a aquéllas establecidas en el AP</a:t>
          </a:r>
        </a:p>
      </dgm:t>
    </dgm:pt>
    <dgm:pt modelId="{122CBDB0-90FF-4D6A-ABA1-84F01041F8D0}" type="parTrans" cxnId="{7E27AA8F-E53A-4BAA-9FE3-4BD48B316EC9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EAD59FB5-824E-406E-815B-8F7394C92B16}" type="sibTrans" cxnId="{7E27AA8F-E53A-4BAA-9FE3-4BD48B316EC9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CB667B02-D90F-4578-9A60-6730E18DD263}">
      <dgm:prSet custT="1"/>
      <dgm:spPr/>
      <dgm:t>
        <a:bodyPr/>
        <a:lstStyle/>
        <a:p>
          <a:pPr algn="ctr"/>
          <a:r>
            <a:rPr lang="es-MX" sz="2400" dirty="0">
              <a:latin typeface="Arial Narrow" panose="020B0606020202030204" pitchFamily="34" charset="0"/>
            </a:rPr>
            <a:t>El responsable deberá contar con: </a:t>
          </a:r>
        </a:p>
      </dgm:t>
    </dgm:pt>
    <dgm:pt modelId="{916FD539-EAE7-423E-AB8E-0BDB47B24281}" type="parTrans" cxnId="{1777C861-43DF-43D5-8AFE-72B94528194E}">
      <dgm:prSet custT="1"/>
      <dgm:spPr/>
      <dgm:t>
        <a:bodyPr/>
        <a:lstStyle/>
        <a:p>
          <a:endParaRPr lang="es-ES" sz="2400" dirty="0">
            <a:latin typeface="Arial Narrow" panose="020B0606020202030204" pitchFamily="34" charset="0"/>
          </a:endParaRPr>
        </a:p>
      </dgm:t>
    </dgm:pt>
    <dgm:pt modelId="{BB044571-8450-4EB3-93C6-69181272EBF6}" type="sibTrans" cxnId="{1777C861-43DF-43D5-8AFE-72B94528194E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843FA6B7-FD2B-45AD-AB1E-D61AB73570F1}">
      <dgm:prSet custT="1"/>
      <dgm:spPr/>
      <dgm:t>
        <a:bodyPr/>
        <a:lstStyle/>
        <a:p>
          <a:pPr algn="ctr"/>
          <a:r>
            <a:rPr lang="es-MX" sz="2400" dirty="0">
              <a:latin typeface="Arial Narrow" panose="020B0606020202030204" pitchFamily="34" charset="0"/>
            </a:rPr>
            <a:t>Obligación </a:t>
          </a:r>
        </a:p>
      </dgm:t>
    </dgm:pt>
    <dgm:pt modelId="{05E6C518-8BF4-4109-8F00-DDB212154A52}" type="parTrans" cxnId="{F9AE4D91-B0F5-44DE-B104-FB551A73E062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A768872B-F1A8-413E-ACAD-8D20D2FADA3D}" type="sibTrans" cxnId="{F9AE4D91-B0F5-44DE-B104-FB551A73E062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CFDEBB4B-03B3-49A3-A624-BC68ACCC18BC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s-MX" sz="2400" dirty="0">
              <a:latin typeface="Arial Narrow" panose="020B0606020202030204" pitchFamily="34" charset="0"/>
            </a:rPr>
            <a:t>Atribuciones conferidas en ley </a:t>
          </a:r>
        </a:p>
      </dgm:t>
    </dgm:pt>
    <dgm:pt modelId="{7AF6D5A8-69E1-427E-846D-1B1158C00264}" type="parTrans" cxnId="{F4D10A3D-A3DC-4AC7-A5E5-A94EC15838E8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F8DF51D9-6884-4521-90C2-BCF8E74753AF}" type="sibTrans" cxnId="{F4D10A3D-A3DC-4AC7-A5E5-A94EC15838E8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AAFD9A12-3250-4538-B780-9EC20C8BF1D4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s-MX" sz="2400" dirty="0">
              <a:latin typeface="Arial Narrow" panose="020B0606020202030204" pitchFamily="34" charset="0"/>
            </a:rPr>
            <a:t>Consentimiento del titular </a:t>
          </a:r>
        </a:p>
      </dgm:t>
    </dgm:pt>
    <dgm:pt modelId="{2B8C0378-D5A6-40D6-AB53-A1B77DAA0EF5}" type="parTrans" cxnId="{01C8D904-0724-42BF-BA13-A5EFDB9BCCB3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0C784EC9-0195-4491-B85C-6782A4485E2D}" type="sibTrans" cxnId="{01C8D904-0724-42BF-BA13-A5EFDB9BCCB3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4DDBA982-B864-4E95-9BC0-BC8D0CFE26F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MX" sz="2400" dirty="0">
              <a:latin typeface="Arial Narrow" panose="020B0606020202030204" pitchFamily="34" charset="0"/>
            </a:rPr>
            <a:t>Salvo se trate de una persona reportada como desaparecida </a:t>
          </a:r>
        </a:p>
      </dgm:t>
    </dgm:pt>
    <dgm:pt modelId="{02F8B670-3C40-4744-9CD9-19A254AEDE9C}" type="parTrans" cxnId="{2EA8C446-8747-43FD-A00A-F1741F607604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EEAEEB35-C881-42D1-9BEE-E5FC77B8ECE3}" type="sibTrans" cxnId="{2EA8C446-8747-43FD-A00A-F1741F607604}">
      <dgm:prSet/>
      <dgm:spPr/>
      <dgm:t>
        <a:bodyPr/>
        <a:lstStyle/>
        <a:p>
          <a:endParaRPr lang="es-ES" sz="2400">
            <a:latin typeface="Arial Narrow" panose="020B0606020202030204" pitchFamily="34" charset="0"/>
          </a:endParaRPr>
        </a:p>
      </dgm:t>
    </dgm:pt>
    <dgm:pt modelId="{50C8E5C2-CC29-4A1D-AC9E-626763E6B20E}" type="pres">
      <dgm:prSet presAssocID="{EADFBA19-AC32-4694-A82B-D3BDF8F54C5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F5749C1F-786D-4681-83C7-6DBA39F2BD84}" type="pres">
      <dgm:prSet presAssocID="{5C182038-8808-40B1-8CA0-053CC45AFC03}" presName="hierRoot1" presStyleCnt="0">
        <dgm:presLayoutVars>
          <dgm:hierBranch val="init"/>
        </dgm:presLayoutVars>
      </dgm:prSet>
      <dgm:spPr/>
    </dgm:pt>
    <dgm:pt modelId="{3B227107-8EBF-4FF3-8CA3-B2182ECFE2F1}" type="pres">
      <dgm:prSet presAssocID="{5C182038-8808-40B1-8CA0-053CC45AFC03}" presName="rootComposite1" presStyleCnt="0"/>
      <dgm:spPr/>
    </dgm:pt>
    <dgm:pt modelId="{0B2E9EB1-E26C-4576-9B47-F1AF5C4E03E5}" type="pres">
      <dgm:prSet presAssocID="{5C182038-8808-40B1-8CA0-053CC45AFC03}" presName="rootText1" presStyleLbl="node0" presStyleIdx="0" presStyleCnt="1" custScaleX="55632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F4A8C61-2970-4563-B8A1-964F362791FD}" type="pres">
      <dgm:prSet presAssocID="{5C182038-8808-40B1-8CA0-053CC45AFC03}" presName="rootConnector1" presStyleLbl="node1" presStyleIdx="0" presStyleCnt="0"/>
      <dgm:spPr/>
      <dgm:t>
        <a:bodyPr/>
        <a:lstStyle/>
        <a:p>
          <a:endParaRPr lang="es-MX"/>
        </a:p>
      </dgm:t>
    </dgm:pt>
    <dgm:pt modelId="{F3819289-132A-4EA5-B0FA-5C9EEF3914FA}" type="pres">
      <dgm:prSet presAssocID="{5C182038-8808-40B1-8CA0-053CC45AFC03}" presName="hierChild2" presStyleCnt="0"/>
      <dgm:spPr/>
    </dgm:pt>
    <dgm:pt modelId="{2EA10BA3-702B-4B69-ABDC-2965D51FBEB9}" type="pres">
      <dgm:prSet presAssocID="{05E6C518-8BF4-4109-8F00-DDB212154A52}" presName="Name37" presStyleLbl="parChTrans1D2" presStyleIdx="0" presStyleCnt="1"/>
      <dgm:spPr/>
      <dgm:t>
        <a:bodyPr/>
        <a:lstStyle/>
        <a:p>
          <a:endParaRPr lang="es-MX"/>
        </a:p>
      </dgm:t>
    </dgm:pt>
    <dgm:pt modelId="{E77A099F-99BC-4261-ADF8-46A679F59EE5}" type="pres">
      <dgm:prSet presAssocID="{843FA6B7-FD2B-45AD-AB1E-D61AB73570F1}" presName="hierRoot2" presStyleCnt="0">
        <dgm:presLayoutVars>
          <dgm:hierBranch val="init"/>
        </dgm:presLayoutVars>
      </dgm:prSet>
      <dgm:spPr/>
    </dgm:pt>
    <dgm:pt modelId="{08543A62-C5E1-4ECE-A51F-86A6AD547B07}" type="pres">
      <dgm:prSet presAssocID="{843FA6B7-FD2B-45AD-AB1E-D61AB73570F1}" presName="rootComposite" presStyleCnt="0"/>
      <dgm:spPr/>
    </dgm:pt>
    <dgm:pt modelId="{B635FE1E-6B82-463D-B890-8DA95EEAD599}" type="pres">
      <dgm:prSet presAssocID="{843FA6B7-FD2B-45AD-AB1E-D61AB73570F1}" presName="rootText" presStyleLbl="node2" presStyleIdx="0" presStyleCnt="1" custScaleX="13109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E448E81-4436-4893-A54F-3BFCF4586457}" type="pres">
      <dgm:prSet presAssocID="{843FA6B7-FD2B-45AD-AB1E-D61AB73570F1}" presName="rootConnector" presStyleLbl="node2" presStyleIdx="0" presStyleCnt="1"/>
      <dgm:spPr/>
      <dgm:t>
        <a:bodyPr/>
        <a:lstStyle/>
        <a:p>
          <a:endParaRPr lang="es-MX"/>
        </a:p>
      </dgm:t>
    </dgm:pt>
    <dgm:pt modelId="{25B208CB-7B1E-4404-9463-386B87E30E0E}" type="pres">
      <dgm:prSet presAssocID="{843FA6B7-FD2B-45AD-AB1E-D61AB73570F1}" presName="hierChild4" presStyleCnt="0"/>
      <dgm:spPr/>
    </dgm:pt>
    <dgm:pt modelId="{3F29F921-087F-419D-AF8B-22B1D8C25ACB}" type="pres">
      <dgm:prSet presAssocID="{916FD539-EAE7-423E-AB8E-0BDB47B24281}" presName="Name37" presStyleLbl="parChTrans1D3" presStyleIdx="0" presStyleCnt="1"/>
      <dgm:spPr/>
      <dgm:t>
        <a:bodyPr/>
        <a:lstStyle/>
        <a:p>
          <a:endParaRPr lang="es-MX"/>
        </a:p>
      </dgm:t>
    </dgm:pt>
    <dgm:pt modelId="{A72F1B1E-6F82-4850-99F6-F44CE78C4013}" type="pres">
      <dgm:prSet presAssocID="{CB667B02-D90F-4578-9A60-6730E18DD263}" presName="hierRoot2" presStyleCnt="0">
        <dgm:presLayoutVars>
          <dgm:hierBranch val="init"/>
        </dgm:presLayoutVars>
      </dgm:prSet>
      <dgm:spPr/>
    </dgm:pt>
    <dgm:pt modelId="{C6B98B47-0D20-4463-88EE-7C6C466C0F6D}" type="pres">
      <dgm:prSet presAssocID="{CB667B02-D90F-4578-9A60-6730E18DD263}" presName="rootComposite" presStyleCnt="0"/>
      <dgm:spPr/>
    </dgm:pt>
    <dgm:pt modelId="{2778A402-1FA7-468B-B426-32AB75845061}" type="pres">
      <dgm:prSet presAssocID="{CB667B02-D90F-4578-9A60-6730E18DD263}" presName="rootText" presStyleLbl="node3" presStyleIdx="0" presStyleCnt="1" custScaleX="13669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58705BC-46BD-44C8-B0D7-08E60FFD80CC}" type="pres">
      <dgm:prSet presAssocID="{CB667B02-D90F-4578-9A60-6730E18DD263}" presName="rootConnector" presStyleLbl="node3" presStyleIdx="0" presStyleCnt="1"/>
      <dgm:spPr/>
      <dgm:t>
        <a:bodyPr/>
        <a:lstStyle/>
        <a:p>
          <a:endParaRPr lang="es-MX"/>
        </a:p>
      </dgm:t>
    </dgm:pt>
    <dgm:pt modelId="{E2DC4FC4-3D10-4AAD-84E0-20D0851FBBB1}" type="pres">
      <dgm:prSet presAssocID="{CB667B02-D90F-4578-9A60-6730E18DD263}" presName="hierChild4" presStyleCnt="0"/>
      <dgm:spPr/>
    </dgm:pt>
    <dgm:pt modelId="{79B842FB-B91E-4B27-B523-558B03999DCC}" type="pres">
      <dgm:prSet presAssocID="{7AF6D5A8-69E1-427E-846D-1B1158C00264}" presName="Name37" presStyleLbl="parChTrans1D4" presStyleIdx="0" presStyleCnt="3"/>
      <dgm:spPr/>
      <dgm:t>
        <a:bodyPr/>
        <a:lstStyle/>
        <a:p>
          <a:endParaRPr lang="es-MX"/>
        </a:p>
      </dgm:t>
    </dgm:pt>
    <dgm:pt modelId="{D981D981-1411-4D1C-94CE-2A8C90CB3457}" type="pres">
      <dgm:prSet presAssocID="{CFDEBB4B-03B3-49A3-A624-BC68ACCC18BC}" presName="hierRoot2" presStyleCnt="0">
        <dgm:presLayoutVars>
          <dgm:hierBranch val="init"/>
        </dgm:presLayoutVars>
      </dgm:prSet>
      <dgm:spPr/>
    </dgm:pt>
    <dgm:pt modelId="{25FB7034-1C67-4EFF-83BA-4B574DE8E3C6}" type="pres">
      <dgm:prSet presAssocID="{CFDEBB4B-03B3-49A3-A624-BC68ACCC18BC}" presName="rootComposite" presStyleCnt="0"/>
      <dgm:spPr/>
    </dgm:pt>
    <dgm:pt modelId="{4152EE74-D120-40E0-B042-27A9C8ADEDEA}" type="pres">
      <dgm:prSet presAssocID="{CFDEBB4B-03B3-49A3-A624-BC68ACCC18BC}" presName="rootText" presStyleLbl="node4" presStyleIdx="0" presStyleCnt="3" custScaleX="18865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CFD280C-1018-4627-B5C3-2EB76D123DD3}" type="pres">
      <dgm:prSet presAssocID="{CFDEBB4B-03B3-49A3-A624-BC68ACCC18BC}" presName="rootConnector" presStyleLbl="node4" presStyleIdx="0" presStyleCnt="3"/>
      <dgm:spPr/>
      <dgm:t>
        <a:bodyPr/>
        <a:lstStyle/>
        <a:p>
          <a:endParaRPr lang="es-MX"/>
        </a:p>
      </dgm:t>
    </dgm:pt>
    <dgm:pt modelId="{6BD9965A-7CFA-486C-82C6-16F0A7BB85CC}" type="pres">
      <dgm:prSet presAssocID="{CFDEBB4B-03B3-49A3-A624-BC68ACCC18BC}" presName="hierChild4" presStyleCnt="0"/>
      <dgm:spPr/>
    </dgm:pt>
    <dgm:pt modelId="{B2CDD035-3B4B-4EF0-906F-9E82CBA790C4}" type="pres">
      <dgm:prSet presAssocID="{CFDEBB4B-03B3-49A3-A624-BC68ACCC18BC}" presName="hierChild5" presStyleCnt="0"/>
      <dgm:spPr/>
    </dgm:pt>
    <dgm:pt modelId="{60BF7F40-2EB4-4175-8C6B-604BA9AE75B6}" type="pres">
      <dgm:prSet presAssocID="{2B8C0378-D5A6-40D6-AB53-A1B77DAA0EF5}" presName="Name37" presStyleLbl="parChTrans1D4" presStyleIdx="1" presStyleCnt="3"/>
      <dgm:spPr/>
      <dgm:t>
        <a:bodyPr/>
        <a:lstStyle/>
        <a:p>
          <a:endParaRPr lang="es-MX"/>
        </a:p>
      </dgm:t>
    </dgm:pt>
    <dgm:pt modelId="{65DB8423-3B0F-4934-8F4F-1CFE0444BA03}" type="pres">
      <dgm:prSet presAssocID="{AAFD9A12-3250-4538-B780-9EC20C8BF1D4}" presName="hierRoot2" presStyleCnt="0">
        <dgm:presLayoutVars>
          <dgm:hierBranch val="init"/>
        </dgm:presLayoutVars>
      </dgm:prSet>
      <dgm:spPr/>
    </dgm:pt>
    <dgm:pt modelId="{B5EFE67C-048F-41C8-AE77-9D77F20A36E0}" type="pres">
      <dgm:prSet presAssocID="{AAFD9A12-3250-4538-B780-9EC20C8BF1D4}" presName="rootComposite" presStyleCnt="0"/>
      <dgm:spPr/>
    </dgm:pt>
    <dgm:pt modelId="{19552484-0BB2-4F25-B57D-FADB33B8F5F9}" type="pres">
      <dgm:prSet presAssocID="{AAFD9A12-3250-4538-B780-9EC20C8BF1D4}" presName="rootText" presStyleLbl="node4" presStyleIdx="1" presStyleCnt="3" custScaleX="18983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0020EBE-8D13-41DA-A673-EB9715A7EA5A}" type="pres">
      <dgm:prSet presAssocID="{AAFD9A12-3250-4538-B780-9EC20C8BF1D4}" presName="rootConnector" presStyleLbl="node4" presStyleIdx="1" presStyleCnt="3"/>
      <dgm:spPr/>
      <dgm:t>
        <a:bodyPr/>
        <a:lstStyle/>
        <a:p>
          <a:endParaRPr lang="es-MX"/>
        </a:p>
      </dgm:t>
    </dgm:pt>
    <dgm:pt modelId="{1C30E39A-9BE0-44A2-92D7-96E5867D8B4C}" type="pres">
      <dgm:prSet presAssocID="{AAFD9A12-3250-4538-B780-9EC20C8BF1D4}" presName="hierChild4" presStyleCnt="0"/>
      <dgm:spPr/>
    </dgm:pt>
    <dgm:pt modelId="{EAFBF826-B2FD-4004-9506-7323C3868031}" type="pres">
      <dgm:prSet presAssocID="{02F8B670-3C40-4744-9CD9-19A254AEDE9C}" presName="Name37" presStyleLbl="parChTrans1D4" presStyleIdx="2" presStyleCnt="3"/>
      <dgm:spPr/>
      <dgm:t>
        <a:bodyPr/>
        <a:lstStyle/>
        <a:p>
          <a:endParaRPr lang="es-MX"/>
        </a:p>
      </dgm:t>
    </dgm:pt>
    <dgm:pt modelId="{37641A03-387C-4DCC-91A1-08761F903E8C}" type="pres">
      <dgm:prSet presAssocID="{4DDBA982-B864-4E95-9BC0-BC8D0CFE26FF}" presName="hierRoot2" presStyleCnt="0">
        <dgm:presLayoutVars>
          <dgm:hierBranch val="init"/>
        </dgm:presLayoutVars>
      </dgm:prSet>
      <dgm:spPr/>
    </dgm:pt>
    <dgm:pt modelId="{0A0B9CA0-8F22-41BF-B759-F890C209736A}" type="pres">
      <dgm:prSet presAssocID="{4DDBA982-B864-4E95-9BC0-BC8D0CFE26FF}" presName="rootComposite" presStyleCnt="0"/>
      <dgm:spPr/>
    </dgm:pt>
    <dgm:pt modelId="{79E8E3D0-7591-4F09-8FA2-F1425282C1E8}" type="pres">
      <dgm:prSet presAssocID="{4DDBA982-B864-4E95-9BC0-BC8D0CFE26FF}" presName="rootText" presStyleLbl="node4" presStyleIdx="2" presStyleCnt="3" custScaleX="20747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26DA93D-8085-4429-B9B8-8E8C0E2FD806}" type="pres">
      <dgm:prSet presAssocID="{4DDBA982-B864-4E95-9BC0-BC8D0CFE26FF}" presName="rootConnector" presStyleLbl="node4" presStyleIdx="2" presStyleCnt="3"/>
      <dgm:spPr/>
      <dgm:t>
        <a:bodyPr/>
        <a:lstStyle/>
        <a:p>
          <a:endParaRPr lang="es-MX"/>
        </a:p>
      </dgm:t>
    </dgm:pt>
    <dgm:pt modelId="{5A249732-10E7-4E34-82BD-76084CADE94E}" type="pres">
      <dgm:prSet presAssocID="{4DDBA982-B864-4E95-9BC0-BC8D0CFE26FF}" presName="hierChild4" presStyleCnt="0"/>
      <dgm:spPr/>
    </dgm:pt>
    <dgm:pt modelId="{430FE45C-3356-46F2-B6B4-6052D410AE3C}" type="pres">
      <dgm:prSet presAssocID="{4DDBA982-B864-4E95-9BC0-BC8D0CFE26FF}" presName="hierChild5" presStyleCnt="0"/>
      <dgm:spPr/>
    </dgm:pt>
    <dgm:pt modelId="{E3A31692-A20E-4CC1-A20C-83FD0ACADBBD}" type="pres">
      <dgm:prSet presAssocID="{AAFD9A12-3250-4538-B780-9EC20C8BF1D4}" presName="hierChild5" presStyleCnt="0"/>
      <dgm:spPr/>
    </dgm:pt>
    <dgm:pt modelId="{04DADB32-CDB6-4F7D-B1F8-DD9CD1250F35}" type="pres">
      <dgm:prSet presAssocID="{CB667B02-D90F-4578-9A60-6730E18DD263}" presName="hierChild5" presStyleCnt="0"/>
      <dgm:spPr/>
    </dgm:pt>
    <dgm:pt modelId="{565E9F9C-3C25-429D-BC99-5442BF1D7C0D}" type="pres">
      <dgm:prSet presAssocID="{843FA6B7-FD2B-45AD-AB1E-D61AB73570F1}" presName="hierChild5" presStyleCnt="0"/>
      <dgm:spPr/>
    </dgm:pt>
    <dgm:pt modelId="{C62E5919-3470-4CEB-99EA-28B1146FAF3C}" type="pres">
      <dgm:prSet presAssocID="{5C182038-8808-40B1-8CA0-053CC45AFC03}" presName="hierChild3" presStyleCnt="0"/>
      <dgm:spPr/>
    </dgm:pt>
  </dgm:ptLst>
  <dgm:cxnLst>
    <dgm:cxn modelId="{954A0DF7-074B-442A-9D86-C2F1E0CEDF4B}" type="presOf" srcId="{843FA6B7-FD2B-45AD-AB1E-D61AB73570F1}" destId="{B635FE1E-6B82-463D-B890-8DA95EEAD599}" srcOrd="0" destOrd="0" presId="urn:microsoft.com/office/officeart/2005/8/layout/orgChart1"/>
    <dgm:cxn modelId="{1777C861-43DF-43D5-8AFE-72B94528194E}" srcId="{843FA6B7-FD2B-45AD-AB1E-D61AB73570F1}" destId="{CB667B02-D90F-4578-9A60-6730E18DD263}" srcOrd="0" destOrd="0" parTransId="{916FD539-EAE7-423E-AB8E-0BDB47B24281}" sibTransId="{BB044571-8450-4EB3-93C6-69181272EBF6}"/>
    <dgm:cxn modelId="{D9719DCA-CD2F-460F-B776-5A7D8F2F25C8}" type="presOf" srcId="{CB667B02-D90F-4578-9A60-6730E18DD263}" destId="{D58705BC-46BD-44C8-B0D7-08E60FFD80CC}" srcOrd="1" destOrd="0" presId="urn:microsoft.com/office/officeart/2005/8/layout/orgChart1"/>
    <dgm:cxn modelId="{A93A85FD-2365-4C61-91CF-659DC1AE88FA}" type="presOf" srcId="{EADFBA19-AC32-4694-A82B-D3BDF8F54C5E}" destId="{50C8E5C2-CC29-4A1D-AC9E-626763E6B20E}" srcOrd="0" destOrd="0" presId="urn:microsoft.com/office/officeart/2005/8/layout/orgChart1"/>
    <dgm:cxn modelId="{2EAEDAE8-9546-4959-9A15-A9AF76378B32}" type="presOf" srcId="{AAFD9A12-3250-4538-B780-9EC20C8BF1D4}" destId="{19552484-0BB2-4F25-B57D-FADB33B8F5F9}" srcOrd="0" destOrd="0" presId="urn:microsoft.com/office/officeart/2005/8/layout/orgChart1"/>
    <dgm:cxn modelId="{F9AE4D91-B0F5-44DE-B104-FB551A73E062}" srcId="{5C182038-8808-40B1-8CA0-053CC45AFC03}" destId="{843FA6B7-FD2B-45AD-AB1E-D61AB73570F1}" srcOrd="0" destOrd="0" parTransId="{05E6C518-8BF4-4109-8F00-DDB212154A52}" sibTransId="{A768872B-F1A8-413E-ACAD-8D20D2FADA3D}"/>
    <dgm:cxn modelId="{0F2A0546-79D1-49B5-98D9-EEACD287A7D9}" type="presOf" srcId="{05E6C518-8BF4-4109-8F00-DDB212154A52}" destId="{2EA10BA3-702B-4B69-ABDC-2965D51FBEB9}" srcOrd="0" destOrd="0" presId="urn:microsoft.com/office/officeart/2005/8/layout/orgChart1"/>
    <dgm:cxn modelId="{3A4ACA53-6F07-40A3-BB04-CE9DB17C5F86}" type="presOf" srcId="{AAFD9A12-3250-4538-B780-9EC20C8BF1D4}" destId="{30020EBE-8D13-41DA-A673-EB9715A7EA5A}" srcOrd="1" destOrd="0" presId="urn:microsoft.com/office/officeart/2005/8/layout/orgChart1"/>
    <dgm:cxn modelId="{5BA85B05-FF96-403A-AB2C-32C2FE86A7A4}" type="presOf" srcId="{843FA6B7-FD2B-45AD-AB1E-D61AB73570F1}" destId="{EE448E81-4436-4893-A54F-3BFCF4586457}" srcOrd="1" destOrd="0" presId="urn:microsoft.com/office/officeart/2005/8/layout/orgChart1"/>
    <dgm:cxn modelId="{847D9280-8743-46E8-A741-C75395DE8561}" type="presOf" srcId="{916FD539-EAE7-423E-AB8E-0BDB47B24281}" destId="{3F29F921-087F-419D-AF8B-22B1D8C25ACB}" srcOrd="0" destOrd="0" presId="urn:microsoft.com/office/officeart/2005/8/layout/orgChart1"/>
    <dgm:cxn modelId="{EA804616-472C-4AEC-99A5-6EAF3B6B9D72}" type="presOf" srcId="{5C182038-8808-40B1-8CA0-053CC45AFC03}" destId="{0B2E9EB1-E26C-4576-9B47-F1AF5C4E03E5}" srcOrd="0" destOrd="0" presId="urn:microsoft.com/office/officeart/2005/8/layout/orgChart1"/>
    <dgm:cxn modelId="{2EA8C446-8747-43FD-A00A-F1741F607604}" srcId="{AAFD9A12-3250-4538-B780-9EC20C8BF1D4}" destId="{4DDBA982-B864-4E95-9BC0-BC8D0CFE26FF}" srcOrd="0" destOrd="0" parTransId="{02F8B670-3C40-4744-9CD9-19A254AEDE9C}" sibTransId="{EEAEEB35-C881-42D1-9BEE-E5FC77B8ECE3}"/>
    <dgm:cxn modelId="{7E27AA8F-E53A-4BAA-9FE3-4BD48B316EC9}" srcId="{EADFBA19-AC32-4694-A82B-D3BDF8F54C5E}" destId="{5C182038-8808-40B1-8CA0-053CC45AFC03}" srcOrd="0" destOrd="0" parTransId="{122CBDB0-90FF-4D6A-ABA1-84F01041F8D0}" sibTransId="{EAD59FB5-824E-406E-815B-8F7394C92B16}"/>
    <dgm:cxn modelId="{807ADEBF-AAB5-4050-8CE0-00B8130C747C}" type="presOf" srcId="{CB667B02-D90F-4578-9A60-6730E18DD263}" destId="{2778A402-1FA7-468B-B426-32AB75845061}" srcOrd="0" destOrd="0" presId="urn:microsoft.com/office/officeart/2005/8/layout/orgChart1"/>
    <dgm:cxn modelId="{205A59D2-A773-4F45-81DA-395D70E3F9CC}" type="presOf" srcId="{02F8B670-3C40-4744-9CD9-19A254AEDE9C}" destId="{EAFBF826-B2FD-4004-9506-7323C3868031}" srcOrd="0" destOrd="0" presId="urn:microsoft.com/office/officeart/2005/8/layout/orgChart1"/>
    <dgm:cxn modelId="{5A845199-88A2-43B5-B46B-DC28A93E6DBF}" type="presOf" srcId="{7AF6D5A8-69E1-427E-846D-1B1158C00264}" destId="{79B842FB-B91E-4B27-B523-558B03999DCC}" srcOrd="0" destOrd="0" presId="urn:microsoft.com/office/officeart/2005/8/layout/orgChart1"/>
    <dgm:cxn modelId="{30000862-0F38-4E54-A024-6D7633C33097}" type="presOf" srcId="{4DDBA982-B864-4E95-9BC0-BC8D0CFE26FF}" destId="{79E8E3D0-7591-4F09-8FA2-F1425282C1E8}" srcOrd="0" destOrd="0" presId="urn:microsoft.com/office/officeart/2005/8/layout/orgChart1"/>
    <dgm:cxn modelId="{38DBB6F7-0577-432F-9DF5-CE14CCB3FEA2}" type="presOf" srcId="{4DDBA982-B864-4E95-9BC0-BC8D0CFE26FF}" destId="{E26DA93D-8085-4429-B9B8-8E8C0E2FD806}" srcOrd="1" destOrd="0" presId="urn:microsoft.com/office/officeart/2005/8/layout/orgChart1"/>
    <dgm:cxn modelId="{BD46CDF6-4848-4CE5-8FCB-8EBA0DCBB34D}" type="presOf" srcId="{CFDEBB4B-03B3-49A3-A624-BC68ACCC18BC}" destId="{4152EE74-D120-40E0-B042-27A9C8ADEDEA}" srcOrd="0" destOrd="0" presId="urn:microsoft.com/office/officeart/2005/8/layout/orgChart1"/>
    <dgm:cxn modelId="{165A787F-51F5-4B06-9B93-6002AD04CE6B}" type="presOf" srcId="{2B8C0378-D5A6-40D6-AB53-A1B77DAA0EF5}" destId="{60BF7F40-2EB4-4175-8C6B-604BA9AE75B6}" srcOrd="0" destOrd="0" presId="urn:microsoft.com/office/officeart/2005/8/layout/orgChart1"/>
    <dgm:cxn modelId="{F2739398-2F6E-4D3F-83B0-872B7437EC7D}" type="presOf" srcId="{5C182038-8808-40B1-8CA0-053CC45AFC03}" destId="{4F4A8C61-2970-4563-B8A1-964F362791FD}" srcOrd="1" destOrd="0" presId="urn:microsoft.com/office/officeart/2005/8/layout/orgChart1"/>
    <dgm:cxn modelId="{95E8CFBC-D72B-4E9A-9182-8EFBD6B547DE}" type="presOf" srcId="{CFDEBB4B-03B3-49A3-A624-BC68ACCC18BC}" destId="{DCFD280C-1018-4627-B5C3-2EB76D123DD3}" srcOrd="1" destOrd="0" presId="urn:microsoft.com/office/officeart/2005/8/layout/orgChart1"/>
    <dgm:cxn modelId="{01C8D904-0724-42BF-BA13-A5EFDB9BCCB3}" srcId="{CB667B02-D90F-4578-9A60-6730E18DD263}" destId="{AAFD9A12-3250-4538-B780-9EC20C8BF1D4}" srcOrd="1" destOrd="0" parTransId="{2B8C0378-D5A6-40D6-AB53-A1B77DAA0EF5}" sibTransId="{0C784EC9-0195-4491-B85C-6782A4485E2D}"/>
    <dgm:cxn modelId="{F4D10A3D-A3DC-4AC7-A5E5-A94EC15838E8}" srcId="{CB667B02-D90F-4578-9A60-6730E18DD263}" destId="{CFDEBB4B-03B3-49A3-A624-BC68ACCC18BC}" srcOrd="0" destOrd="0" parTransId="{7AF6D5A8-69E1-427E-846D-1B1158C00264}" sibTransId="{F8DF51D9-6884-4521-90C2-BCF8E74753AF}"/>
    <dgm:cxn modelId="{BEF46566-B708-457D-A6B8-C9C9FF195254}" type="presParOf" srcId="{50C8E5C2-CC29-4A1D-AC9E-626763E6B20E}" destId="{F5749C1F-786D-4681-83C7-6DBA39F2BD84}" srcOrd="0" destOrd="0" presId="urn:microsoft.com/office/officeart/2005/8/layout/orgChart1"/>
    <dgm:cxn modelId="{B28DB57F-6BBE-4611-87BF-B2F4910210B8}" type="presParOf" srcId="{F5749C1F-786D-4681-83C7-6DBA39F2BD84}" destId="{3B227107-8EBF-4FF3-8CA3-B2182ECFE2F1}" srcOrd="0" destOrd="0" presId="urn:microsoft.com/office/officeart/2005/8/layout/orgChart1"/>
    <dgm:cxn modelId="{A0924ECA-8952-42FF-A838-EF1201C14830}" type="presParOf" srcId="{3B227107-8EBF-4FF3-8CA3-B2182ECFE2F1}" destId="{0B2E9EB1-E26C-4576-9B47-F1AF5C4E03E5}" srcOrd="0" destOrd="0" presId="urn:microsoft.com/office/officeart/2005/8/layout/orgChart1"/>
    <dgm:cxn modelId="{ED91DDE4-D783-4ECF-A4ED-C9DEFD9FAD4C}" type="presParOf" srcId="{3B227107-8EBF-4FF3-8CA3-B2182ECFE2F1}" destId="{4F4A8C61-2970-4563-B8A1-964F362791FD}" srcOrd="1" destOrd="0" presId="urn:microsoft.com/office/officeart/2005/8/layout/orgChart1"/>
    <dgm:cxn modelId="{FCCA6C64-EFE7-425C-81F5-D4CB54290FDA}" type="presParOf" srcId="{F5749C1F-786D-4681-83C7-6DBA39F2BD84}" destId="{F3819289-132A-4EA5-B0FA-5C9EEF3914FA}" srcOrd="1" destOrd="0" presId="urn:microsoft.com/office/officeart/2005/8/layout/orgChart1"/>
    <dgm:cxn modelId="{53F86046-B4CC-4BA8-9D57-F2580EDD08BE}" type="presParOf" srcId="{F3819289-132A-4EA5-B0FA-5C9EEF3914FA}" destId="{2EA10BA3-702B-4B69-ABDC-2965D51FBEB9}" srcOrd="0" destOrd="0" presId="urn:microsoft.com/office/officeart/2005/8/layout/orgChart1"/>
    <dgm:cxn modelId="{53107379-B462-46AD-8FC1-5A36A5420137}" type="presParOf" srcId="{F3819289-132A-4EA5-B0FA-5C9EEF3914FA}" destId="{E77A099F-99BC-4261-ADF8-46A679F59EE5}" srcOrd="1" destOrd="0" presId="urn:microsoft.com/office/officeart/2005/8/layout/orgChart1"/>
    <dgm:cxn modelId="{F23E577B-36E2-49DC-9D87-2E21A71813B1}" type="presParOf" srcId="{E77A099F-99BC-4261-ADF8-46A679F59EE5}" destId="{08543A62-C5E1-4ECE-A51F-86A6AD547B07}" srcOrd="0" destOrd="0" presId="urn:microsoft.com/office/officeart/2005/8/layout/orgChart1"/>
    <dgm:cxn modelId="{DC8F8AF7-BCF9-4790-9DF6-4902E083C0B3}" type="presParOf" srcId="{08543A62-C5E1-4ECE-A51F-86A6AD547B07}" destId="{B635FE1E-6B82-463D-B890-8DA95EEAD599}" srcOrd="0" destOrd="0" presId="urn:microsoft.com/office/officeart/2005/8/layout/orgChart1"/>
    <dgm:cxn modelId="{27E1DDED-B8C7-4764-87D9-1A0E5F0C424D}" type="presParOf" srcId="{08543A62-C5E1-4ECE-A51F-86A6AD547B07}" destId="{EE448E81-4436-4893-A54F-3BFCF4586457}" srcOrd="1" destOrd="0" presId="urn:microsoft.com/office/officeart/2005/8/layout/orgChart1"/>
    <dgm:cxn modelId="{A86B8CA6-2B4C-4602-B463-4C71AD0383D7}" type="presParOf" srcId="{E77A099F-99BC-4261-ADF8-46A679F59EE5}" destId="{25B208CB-7B1E-4404-9463-386B87E30E0E}" srcOrd="1" destOrd="0" presId="urn:microsoft.com/office/officeart/2005/8/layout/orgChart1"/>
    <dgm:cxn modelId="{B7627584-1A18-4C39-8AC9-F8A887EB9AA5}" type="presParOf" srcId="{25B208CB-7B1E-4404-9463-386B87E30E0E}" destId="{3F29F921-087F-419D-AF8B-22B1D8C25ACB}" srcOrd="0" destOrd="0" presId="urn:microsoft.com/office/officeart/2005/8/layout/orgChart1"/>
    <dgm:cxn modelId="{DD9C2BC5-A6CD-4760-93A8-53BB352027A0}" type="presParOf" srcId="{25B208CB-7B1E-4404-9463-386B87E30E0E}" destId="{A72F1B1E-6F82-4850-99F6-F44CE78C4013}" srcOrd="1" destOrd="0" presId="urn:microsoft.com/office/officeart/2005/8/layout/orgChart1"/>
    <dgm:cxn modelId="{79DB7BD8-6EF0-4504-9D51-E0105C483291}" type="presParOf" srcId="{A72F1B1E-6F82-4850-99F6-F44CE78C4013}" destId="{C6B98B47-0D20-4463-88EE-7C6C466C0F6D}" srcOrd="0" destOrd="0" presId="urn:microsoft.com/office/officeart/2005/8/layout/orgChart1"/>
    <dgm:cxn modelId="{D1BA1437-DB02-4DAD-8CE8-DBD1EDA1479E}" type="presParOf" srcId="{C6B98B47-0D20-4463-88EE-7C6C466C0F6D}" destId="{2778A402-1FA7-468B-B426-32AB75845061}" srcOrd="0" destOrd="0" presId="urn:microsoft.com/office/officeart/2005/8/layout/orgChart1"/>
    <dgm:cxn modelId="{1AA5D5AD-E49A-4573-BCA0-C0B1250E6CC8}" type="presParOf" srcId="{C6B98B47-0D20-4463-88EE-7C6C466C0F6D}" destId="{D58705BC-46BD-44C8-B0D7-08E60FFD80CC}" srcOrd="1" destOrd="0" presId="urn:microsoft.com/office/officeart/2005/8/layout/orgChart1"/>
    <dgm:cxn modelId="{130B3AB7-ED04-4405-BEA1-C84647E621B6}" type="presParOf" srcId="{A72F1B1E-6F82-4850-99F6-F44CE78C4013}" destId="{E2DC4FC4-3D10-4AAD-84E0-20D0851FBBB1}" srcOrd="1" destOrd="0" presId="urn:microsoft.com/office/officeart/2005/8/layout/orgChart1"/>
    <dgm:cxn modelId="{91001963-1F88-43D4-B4CB-3D5D95927FA9}" type="presParOf" srcId="{E2DC4FC4-3D10-4AAD-84E0-20D0851FBBB1}" destId="{79B842FB-B91E-4B27-B523-558B03999DCC}" srcOrd="0" destOrd="0" presId="urn:microsoft.com/office/officeart/2005/8/layout/orgChart1"/>
    <dgm:cxn modelId="{2714584D-99A7-4DC6-B24E-0D65DEC1166D}" type="presParOf" srcId="{E2DC4FC4-3D10-4AAD-84E0-20D0851FBBB1}" destId="{D981D981-1411-4D1C-94CE-2A8C90CB3457}" srcOrd="1" destOrd="0" presId="urn:microsoft.com/office/officeart/2005/8/layout/orgChart1"/>
    <dgm:cxn modelId="{1C49F98F-E696-483F-B950-5972BDC2BF64}" type="presParOf" srcId="{D981D981-1411-4D1C-94CE-2A8C90CB3457}" destId="{25FB7034-1C67-4EFF-83BA-4B574DE8E3C6}" srcOrd="0" destOrd="0" presId="urn:microsoft.com/office/officeart/2005/8/layout/orgChart1"/>
    <dgm:cxn modelId="{0BBD2198-9894-4333-A0E5-814CAA8C5B56}" type="presParOf" srcId="{25FB7034-1C67-4EFF-83BA-4B574DE8E3C6}" destId="{4152EE74-D120-40E0-B042-27A9C8ADEDEA}" srcOrd="0" destOrd="0" presId="urn:microsoft.com/office/officeart/2005/8/layout/orgChart1"/>
    <dgm:cxn modelId="{AB7D513E-B94B-4BE8-93CB-E4F58FE81444}" type="presParOf" srcId="{25FB7034-1C67-4EFF-83BA-4B574DE8E3C6}" destId="{DCFD280C-1018-4627-B5C3-2EB76D123DD3}" srcOrd="1" destOrd="0" presId="urn:microsoft.com/office/officeart/2005/8/layout/orgChart1"/>
    <dgm:cxn modelId="{EA63F79C-BBD9-4FD5-A4B2-23F25459806D}" type="presParOf" srcId="{D981D981-1411-4D1C-94CE-2A8C90CB3457}" destId="{6BD9965A-7CFA-486C-82C6-16F0A7BB85CC}" srcOrd="1" destOrd="0" presId="urn:microsoft.com/office/officeart/2005/8/layout/orgChart1"/>
    <dgm:cxn modelId="{0561022A-E5FE-43AD-AB52-B2E45988CBE5}" type="presParOf" srcId="{D981D981-1411-4D1C-94CE-2A8C90CB3457}" destId="{B2CDD035-3B4B-4EF0-906F-9E82CBA790C4}" srcOrd="2" destOrd="0" presId="urn:microsoft.com/office/officeart/2005/8/layout/orgChart1"/>
    <dgm:cxn modelId="{2F8647AD-B3C2-438D-B018-A11F4F5172AA}" type="presParOf" srcId="{E2DC4FC4-3D10-4AAD-84E0-20D0851FBBB1}" destId="{60BF7F40-2EB4-4175-8C6B-604BA9AE75B6}" srcOrd="2" destOrd="0" presId="urn:microsoft.com/office/officeart/2005/8/layout/orgChart1"/>
    <dgm:cxn modelId="{71E8C99B-144A-46E7-9440-16120F26314B}" type="presParOf" srcId="{E2DC4FC4-3D10-4AAD-84E0-20D0851FBBB1}" destId="{65DB8423-3B0F-4934-8F4F-1CFE0444BA03}" srcOrd="3" destOrd="0" presId="urn:microsoft.com/office/officeart/2005/8/layout/orgChart1"/>
    <dgm:cxn modelId="{32D1E746-1C07-4350-A019-6766068C780C}" type="presParOf" srcId="{65DB8423-3B0F-4934-8F4F-1CFE0444BA03}" destId="{B5EFE67C-048F-41C8-AE77-9D77F20A36E0}" srcOrd="0" destOrd="0" presId="urn:microsoft.com/office/officeart/2005/8/layout/orgChart1"/>
    <dgm:cxn modelId="{5825DC2D-C20D-4EA8-A2ED-BCD38FF04C24}" type="presParOf" srcId="{B5EFE67C-048F-41C8-AE77-9D77F20A36E0}" destId="{19552484-0BB2-4F25-B57D-FADB33B8F5F9}" srcOrd="0" destOrd="0" presId="urn:microsoft.com/office/officeart/2005/8/layout/orgChart1"/>
    <dgm:cxn modelId="{FD10BC73-5288-4ECD-B51F-A4D781403CDB}" type="presParOf" srcId="{B5EFE67C-048F-41C8-AE77-9D77F20A36E0}" destId="{30020EBE-8D13-41DA-A673-EB9715A7EA5A}" srcOrd="1" destOrd="0" presId="urn:microsoft.com/office/officeart/2005/8/layout/orgChart1"/>
    <dgm:cxn modelId="{646263B9-51C8-4EC9-B95D-F7FB65948FA3}" type="presParOf" srcId="{65DB8423-3B0F-4934-8F4F-1CFE0444BA03}" destId="{1C30E39A-9BE0-44A2-92D7-96E5867D8B4C}" srcOrd="1" destOrd="0" presId="urn:microsoft.com/office/officeart/2005/8/layout/orgChart1"/>
    <dgm:cxn modelId="{2E51A9E8-1E4C-4FA5-BB39-33276198D898}" type="presParOf" srcId="{1C30E39A-9BE0-44A2-92D7-96E5867D8B4C}" destId="{EAFBF826-B2FD-4004-9506-7323C3868031}" srcOrd="0" destOrd="0" presId="urn:microsoft.com/office/officeart/2005/8/layout/orgChart1"/>
    <dgm:cxn modelId="{3A23937A-8BFF-4E45-A031-02D5D561FCE7}" type="presParOf" srcId="{1C30E39A-9BE0-44A2-92D7-96E5867D8B4C}" destId="{37641A03-387C-4DCC-91A1-08761F903E8C}" srcOrd="1" destOrd="0" presId="urn:microsoft.com/office/officeart/2005/8/layout/orgChart1"/>
    <dgm:cxn modelId="{06D8D684-5B9D-4A02-8DA1-886A0EDC5993}" type="presParOf" srcId="{37641A03-387C-4DCC-91A1-08761F903E8C}" destId="{0A0B9CA0-8F22-41BF-B759-F890C209736A}" srcOrd="0" destOrd="0" presId="urn:microsoft.com/office/officeart/2005/8/layout/orgChart1"/>
    <dgm:cxn modelId="{80BD092D-859F-41AB-8C71-9DD69A1E3F55}" type="presParOf" srcId="{0A0B9CA0-8F22-41BF-B759-F890C209736A}" destId="{79E8E3D0-7591-4F09-8FA2-F1425282C1E8}" srcOrd="0" destOrd="0" presId="urn:microsoft.com/office/officeart/2005/8/layout/orgChart1"/>
    <dgm:cxn modelId="{185ADA07-EB98-4B14-81F2-4E9605392CA5}" type="presParOf" srcId="{0A0B9CA0-8F22-41BF-B759-F890C209736A}" destId="{E26DA93D-8085-4429-B9B8-8E8C0E2FD806}" srcOrd="1" destOrd="0" presId="urn:microsoft.com/office/officeart/2005/8/layout/orgChart1"/>
    <dgm:cxn modelId="{B07C66CE-3375-454B-A3CD-0B98434ED3CB}" type="presParOf" srcId="{37641A03-387C-4DCC-91A1-08761F903E8C}" destId="{5A249732-10E7-4E34-82BD-76084CADE94E}" srcOrd="1" destOrd="0" presId="urn:microsoft.com/office/officeart/2005/8/layout/orgChart1"/>
    <dgm:cxn modelId="{485EFDE9-CD28-481C-944B-C55DA4B63478}" type="presParOf" srcId="{37641A03-387C-4DCC-91A1-08761F903E8C}" destId="{430FE45C-3356-46F2-B6B4-6052D410AE3C}" srcOrd="2" destOrd="0" presId="urn:microsoft.com/office/officeart/2005/8/layout/orgChart1"/>
    <dgm:cxn modelId="{358CB02E-4021-4FB2-9E21-8DDE6C53482B}" type="presParOf" srcId="{65DB8423-3B0F-4934-8F4F-1CFE0444BA03}" destId="{E3A31692-A20E-4CC1-A20C-83FD0ACADBBD}" srcOrd="2" destOrd="0" presId="urn:microsoft.com/office/officeart/2005/8/layout/orgChart1"/>
    <dgm:cxn modelId="{E6884AEB-C33F-4C6D-A4B0-59778A86C546}" type="presParOf" srcId="{A72F1B1E-6F82-4850-99F6-F44CE78C4013}" destId="{04DADB32-CDB6-4F7D-B1F8-DD9CD1250F35}" srcOrd="2" destOrd="0" presId="urn:microsoft.com/office/officeart/2005/8/layout/orgChart1"/>
    <dgm:cxn modelId="{C34BA7E4-AF60-40A0-8EE8-F8DA0EF8932D}" type="presParOf" srcId="{E77A099F-99BC-4261-ADF8-46A679F59EE5}" destId="{565E9F9C-3C25-429D-BC99-5442BF1D7C0D}" srcOrd="2" destOrd="0" presId="urn:microsoft.com/office/officeart/2005/8/layout/orgChart1"/>
    <dgm:cxn modelId="{6EA3798A-C40B-4A8A-8A8B-C7F11862E740}" type="presParOf" srcId="{F5749C1F-786D-4681-83C7-6DBA39F2BD84}" destId="{C62E5919-3470-4CEB-99EA-28B1146FAF3C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8311107-4D20-42F1-9E58-E851CDDB3F80}" type="doc">
      <dgm:prSet loTypeId="urn:microsoft.com/office/officeart/2005/8/layout/hierarchy5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9BB54C44-F4CC-403D-B380-B507B5290FAA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Calidad</a:t>
          </a:r>
        </a:p>
      </dgm:t>
    </dgm:pt>
    <dgm:pt modelId="{A9723922-1664-4E3F-8058-6B5469BF1433}" type="parTrans" cxnId="{2408D492-F97A-4F87-9B10-D3FC0D37F5B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5555290-E871-4BBF-9413-BE6A19BA0CC9}" type="sibTrans" cxnId="{2408D492-F97A-4F87-9B10-D3FC0D37F5B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2901DC4C-EF13-4754-8062-BE4256C5FEF7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Correctos</a:t>
          </a:r>
        </a:p>
      </dgm:t>
    </dgm:pt>
    <dgm:pt modelId="{09627406-18D6-4333-842F-DEB29C3A07E5}" type="parTrans" cxnId="{CD0D6985-5778-4AE0-965A-DD883FBA8A65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7CBB3911-6C01-4547-9FFA-ECA1B43210E1}" type="sibTrans" cxnId="{CD0D6985-5778-4AE0-965A-DD883FBA8A65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56151BD2-4F1F-4714-986F-3F2B13B7C29E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Exactos</a:t>
          </a:r>
        </a:p>
      </dgm:t>
    </dgm:pt>
    <dgm:pt modelId="{6CE6282D-6E8F-41E3-8639-62E451531655}" type="parTrans" cxnId="{EC5EE2C6-49E4-42FE-A77C-71998EF2550B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AAD5B1B-073C-40DE-9EEB-E8038A890606}" type="sibTrans" cxnId="{EC5EE2C6-49E4-42FE-A77C-71998EF2550B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9C3D02F8-6F7C-4A4B-AC2A-67C8F7D59099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Completos</a:t>
          </a:r>
        </a:p>
      </dgm:t>
    </dgm:pt>
    <dgm:pt modelId="{40355575-1D6E-4EE7-A6F3-5F146F4EB46A}" type="parTrans" cxnId="{F754DCDC-DBC5-4E1E-BAA8-66E1BBA3A96B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7819C619-E1F4-45A4-A089-B4C4867D647F}" type="sibTrans" cxnId="{F754DCDC-DBC5-4E1E-BAA8-66E1BBA3A96B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31ADA08-F390-42C9-AD03-E0EC933A8F52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Actualizados</a:t>
          </a:r>
        </a:p>
      </dgm:t>
    </dgm:pt>
    <dgm:pt modelId="{C88A72F7-E0DA-4CB5-998A-D3F31DD44089}" type="parTrans" cxnId="{6398599C-6F8B-4FDF-9C2B-35731491BF29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DB70D93F-16D2-48F4-8065-5CAEF188101F}" type="sibTrans" cxnId="{6398599C-6F8B-4FDF-9C2B-35731491BF29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0CBFBEB7-1B4E-4A65-B4A7-6C1481BD957B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Obligación </a:t>
          </a:r>
        </a:p>
      </dgm:t>
    </dgm:pt>
    <dgm:pt modelId="{E36F646B-9F11-4237-895D-915AD0CD5EC0}" type="parTrans" cxnId="{F2F50B1A-80C8-48E3-AF34-5FE957B9A99F}">
      <dgm:prSet custT="1"/>
      <dgm:spPr/>
      <dgm:t>
        <a:bodyPr/>
        <a:lstStyle/>
        <a:p>
          <a:endParaRPr lang="es-ES" sz="2800"/>
        </a:p>
      </dgm:t>
    </dgm:pt>
    <dgm:pt modelId="{C15DFAEB-3164-45DE-9CEE-12A6D14F13F3}" type="sibTrans" cxnId="{F2F50B1A-80C8-48E3-AF34-5FE957B9A99F}">
      <dgm:prSet/>
      <dgm:spPr/>
      <dgm:t>
        <a:bodyPr/>
        <a:lstStyle/>
        <a:p>
          <a:endParaRPr lang="es-ES" sz="2800"/>
        </a:p>
      </dgm:t>
    </dgm:pt>
    <dgm:pt modelId="{F4C7E04B-6363-476E-84D3-7515B0B692AE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El responsable deberá procurar que los datos personales sean:</a:t>
          </a:r>
        </a:p>
      </dgm:t>
    </dgm:pt>
    <dgm:pt modelId="{8B7B5E7E-5228-49CB-957D-36A5C2870FD6}" type="parTrans" cxnId="{548F57EA-006B-4FAC-B467-F07FD572340A}">
      <dgm:prSet custT="1"/>
      <dgm:spPr/>
      <dgm:t>
        <a:bodyPr/>
        <a:lstStyle/>
        <a:p>
          <a:endParaRPr lang="es-ES" sz="2800"/>
        </a:p>
      </dgm:t>
    </dgm:pt>
    <dgm:pt modelId="{59745350-BB95-4403-82B8-4968DDD16BFF}" type="sibTrans" cxnId="{548F57EA-006B-4FAC-B467-F07FD572340A}">
      <dgm:prSet/>
      <dgm:spPr/>
      <dgm:t>
        <a:bodyPr/>
        <a:lstStyle/>
        <a:p>
          <a:endParaRPr lang="es-ES" sz="2800"/>
        </a:p>
      </dgm:t>
    </dgm:pt>
    <dgm:pt modelId="{A682173B-9962-468F-A294-96D7E8DB6A8D}" type="pres">
      <dgm:prSet presAssocID="{D8311107-4D20-42F1-9E58-E851CDDB3F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A7E6D28-63C1-4A90-9B38-C6F19D9FFCC6}" type="pres">
      <dgm:prSet presAssocID="{D8311107-4D20-42F1-9E58-E851CDDB3F80}" presName="hierFlow" presStyleCnt="0"/>
      <dgm:spPr/>
    </dgm:pt>
    <dgm:pt modelId="{93761EE5-891A-4B12-A92E-780EF3564D34}" type="pres">
      <dgm:prSet presAssocID="{D8311107-4D20-42F1-9E58-E851CDDB3F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5AF3591-53D7-48CF-83CC-1B43F927AF66}" type="pres">
      <dgm:prSet presAssocID="{9BB54C44-F4CC-403D-B380-B507B5290FAA}" presName="Name17" presStyleCnt="0"/>
      <dgm:spPr/>
    </dgm:pt>
    <dgm:pt modelId="{1144DEBA-6AF8-4048-9F22-B17C73DFF153}" type="pres">
      <dgm:prSet presAssocID="{9BB54C44-F4CC-403D-B380-B507B5290FAA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37F18D7-DA2C-4F81-902C-16C21186DBB5}" type="pres">
      <dgm:prSet presAssocID="{9BB54C44-F4CC-403D-B380-B507B5290FAA}" presName="hierChild2" presStyleCnt="0"/>
      <dgm:spPr/>
    </dgm:pt>
    <dgm:pt modelId="{0834B31F-6B21-4F80-B76F-80F2D0603D57}" type="pres">
      <dgm:prSet presAssocID="{E36F646B-9F11-4237-895D-915AD0CD5EC0}" presName="Name25" presStyleLbl="parChTrans1D2" presStyleIdx="0" presStyleCnt="1"/>
      <dgm:spPr/>
      <dgm:t>
        <a:bodyPr/>
        <a:lstStyle/>
        <a:p>
          <a:endParaRPr lang="es-MX"/>
        </a:p>
      </dgm:t>
    </dgm:pt>
    <dgm:pt modelId="{C85FBB13-BF4A-43A4-8A66-BDBF2DDEFB9E}" type="pres">
      <dgm:prSet presAssocID="{E36F646B-9F11-4237-895D-915AD0CD5EC0}" presName="connTx" presStyleLbl="parChTrans1D2" presStyleIdx="0" presStyleCnt="1"/>
      <dgm:spPr/>
      <dgm:t>
        <a:bodyPr/>
        <a:lstStyle/>
        <a:p>
          <a:endParaRPr lang="es-MX"/>
        </a:p>
      </dgm:t>
    </dgm:pt>
    <dgm:pt modelId="{C9F22F4E-0E37-47E3-A182-49C63B562BB1}" type="pres">
      <dgm:prSet presAssocID="{0CBFBEB7-1B4E-4A65-B4A7-6C1481BD957B}" presName="Name30" presStyleCnt="0"/>
      <dgm:spPr/>
    </dgm:pt>
    <dgm:pt modelId="{CF0E08CE-9A63-432F-BAD0-AD0F9B54460C}" type="pres">
      <dgm:prSet presAssocID="{0CBFBEB7-1B4E-4A65-B4A7-6C1481BD957B}" presName="level2Shape" presStyleLbl="node2" presStyleIdx="0" presStyleCnt="1"/>
      <dgm:spPr/>
      <dgm:t>
        <a:bodyPr/>
        <a:lstStyle/>
        <a:p>
          <a:endParaRPr lang="es-MX"/>
        </a:p>
      </dgm:t>
    </dgm:pt>
    <dgm:pt modelId="{1FBA7BF6-0473-43F0-AFE6-B1E22EE7150D}" type="pres">
      <dgm:prSet presAssocID="{0CBFBEB7-1B4E-4A65-B4A7-6C1481BD957B}" presName="hierChild3" presStyleCnt="0"/>
      <dgm:spPr/>
    </dgm:pt>
    <dgm:pt modelId="{42F0E9FF-3407-49F9-A789-0687FADC6C08}" type="pres">
      <dgm:prSet presAssocID="{8B7B5E7E-5228-49CB-957D-36A5C2870FD6}" presName="Name25" presStyleLbl="parChTrans1D3" presStyleIdx="0" presStyleCnt="1"/>
      <dgm:spPr/>
      <dgm:t>
        <a:bodyPr/>
        <a:lstStyle/>
        <a:p>
          <a:endParaRPr lang="es-MX"/>
        </a:p>
      </dgm:t>
    </dgm:pt>
    <dgm:pt modelId="{271D86D9-D0DC-4270-B580-CFFD5D5FFA93}" type="pres">
      <dgm:prSet presAssocID="{8B7B5E7E-5228-49CB-957D-36A5C2870FD6}" presName="connTx" presStyleLbl="parChTrans1D3" presStyleIdx="0" presStyleCnt="1"/>
      <dgm:spPr/>
      <dgm:t>
        <a:bodyPr/>
        <a:lstStyle/>
        <a:p>
          <a:endParaRPr lang="es-MX"/>
        </a:p>
      </dgm:t>
    </dgm:pt>
    <dgm:pt modelId="{3EE6E120-B12E-4BA8-B226-BB8F6B1E7E91}" type="pres">
      <dgm:prSet presAssocID="{F4C7E04B-6363-476E-84D3-7515B0B692AE}" presName="Name30" presStyleCnt="0"/>
      <dgm:spPr/>
    </dgm:pt>
    <dgm:pt modelId="{8B98CBD4-8E34-4D8A-9BE4-394049C99C7D}" type="pres">
      <dgm:prSet presAssocID="{F4C7E04B-6363-476E-84D3-7515B0B692AE}" presName="level2Shape" presStyleLbl="node3" presStyleIdx="0" presStyleCnt="1" custScaleX="140817" custScaleY="161532"/>
      <dgm:spPr/>
      <dgm:t>
        <a:bodyPr/>
        <a:lstStyle/>
        <a:p>
          <a:endParaRPr lang="es-MX"/>
        </a:p>
      </dgm:t>
    </dgm:pt>
    <dgm:pt modelId="{5413EE59-6301-499E-BA51-43E200CA89D0}" type="pres">
      <dgm:prSet presAssocID="{F4C7E04B-6363-476E-84D3-7515B0B692AE}" presName="hierChild3" presStyleCnt="0"/>
      <dgm:spPr/>
    </dgm:pt>
    <dgm:pt modelId="{B2D69BB0-B4D8-4E50-805E-F92C292A4017}" type="pres">
      <dgm:prSet presAssocID="{09627406-18D6-4333-842F-DEB29C3A07E5}" presName="Name25" presStyleLbl="parChTrans1D4" presStyleIdx="0" presStyleCnt="4"/>
      <dgm:spPr/>
      <dgm:t>
        <a:bodyPr/>
        <a:lstStyle/>
        <a:p>
          <a:endParaRPr lang="es-MX"/>
        </a:p>
      </dgm:t>
    </dgm:pt>
    <dgm:pt modelId="{211063E3-75D7-4E9B-B1D7-33EC62269025}" type="pres">
      <dgm:prSet presAssocID="{09627406-18D6-4333-842F-DEB29C3A07E5}" presName="connTx" presStyleLbl="parChTrans1D4" presStyleIdx="0" presStyleCnt="4"/>
      <dgm:spPr/>
      <dgm:t>
        <a:bodyPr/>
        <a:lstStyle/>
        <a:p>
          <a:endParaRPr lang="es-MX"/>
        </a:p>
      </dgm:t>
    </dgm:pt>
    <dgm:pt modelId="{392485CF-2E92-4516-901F-0D4B043CACB4}" type="pres">
      <dgm:prSet presAssocID="{2901DC4C-EF13-4754-8062-BE4256C5FEF7}" presName="Name30" presStyleCnt="0"/>
      <dgm:spPr/>
    </dgm:pt>
    <dgm:pt modelId="{63581235-1E19-403A-B847-F2A335C9744A}" type="pres">
      <dgm:prSet presAssocID="{2901DC4C-EF13-4754-8062-BE4256C5FEF7}" presName="level2Shape" presStyleLbl="node4" presStyleIdx="0" presStyleCnt="4"/>
      <dgm:spPr/>
      <dgm:t>
        <a:bodyPr/>
        <a:lstStyle/>
        <a:p>
          <a:endParaRPr lang="es-MX"/>
        </a:p>
      </dgm:t>
    </dgm:pt>
    <dgm:pt modelId="{4CAABA3A-B29D-4057-9E24-2450F64AB3EF}" type="pres">
      <dgm:prSet presAssocID="{2901DC4C-EF13-4754-8062-BE4256C5FEF7}" presName="hierChild3" presStyleCnt="0"/>
      <dgm:spPr/>
    </dgm:pt>
    <dgm:pt modelId="{99B739D4-7CFB-40D9-A12D-7BA6C2B928E9}" type="pres">
      <dgm:prSet presAssocID="{6CE6282D-6E8F-41E3-8639-62E451531655}" presName="Name25" presStyleLbl="parChTrans1D4" presStyleIdx="1" presStyleCnt="4"/>
      <dgm:spPr/>
      <dgm:t>
        <a:bodyPr/>
        <a:lstStyle/>
        <a:p>
          <a:endParaRPr lang="es-MX"/>
        </a:p>
      </dgm:t>
    </dgm:pt>
    <dgm:pt modelId="{9E22E069-85C6-48CC-AD56-125FE7576C66}" type="pres">
      <dgm:prSet presAssocID="{6CE6282D-6E8F-41E3-8639-62E451531655}" presName="connTx" presStyleLbl="parChTrans1D4" presStyleIdx="1" presStyleCnt="4"/>
      <dgm:spPr/>
      <dgm:t>
        <a:bodyPr/>
        <a:lstStyle/>
        <a:p>
          <a:endParaRPr lang="es-MX"/>
        </a:p>
      </dgm:t>
    </dgm:pt>
    <dgm:pt modelId="{C8528D91-783F-4DDD-811B-430B21692BC5}" type="pres">
      <dgm:prSet presAssocID="{56151BD2-4F1F-4714-986F-3F2B13B7C29E}" presName="Name30" presStyleCnt="0"/>
      <dgm:spPr/>
    </dgm:pt>
    <dgm:pt modelId="{62BE673F-2B8A-4998-BE99-EDFAFB783D37}" type="pres">
      <dgm:prSet presAssocID="{56151BD2-4F1F-4714-986F-3F2B13B7C29E}" presName="level2Shape" presStyleLbl="node4" presStyleIdx="1" presStyleCnt="4"/>
      <dgm:spPr/>
      <dgm:t>
        <a:bodyPr/>
        <a:lstStyle/>
        <a:p>
          <a:endParaRPr lang="es-MX"/>
        </a:p>
      </dgm:t>
    </dgm:pt>
    <dgm:pt modelId="{A1EF0381-8AC0-42B1-A568-AD45AA94F1A0}" type="pres">
      <dgm:prSet presAssocID="{56151BD2-4F1F-4714-986F-3F2B13B7C29E}" presName="hierChild3" presStyleCnt="0"/>
      <dgm:spPr/>
    </dgm:pt>
    <dgm:pt modelId="{6D0D2E67-5417-4B95-9501-B00EB0DF0C6E}" type="pres">
      <dgm:prSet presAssocID="{40355575-1D6E-4EE7-A6F3-5F146F4EB46A}" presName="Name25" presStyleLbl="parChTrans1D4" presStyleIdx="2" presStyleCnt="4"/>
      <dgm:spPr/>
      <dgm:t>
        <a:bodyPr/>
        <a:lstStyle/>
        <a:p>
          <a:endParaRPr lang="es-MX"/>
        </a:p>
      </dgm:t>
    </dgm:pt>
    <dgm:pt modelId="{A1C69414-6390-4CD6-B91F-D26A93B429A1}" type="pres">
      <dgm:prSet presAssocID="{40355575-1D6E-4EE7-A6F3-5F146F4EB46A}" presName="connTx" presStyleLbl="parChTrans1D4" presStyleIdx="2" presStyleCnt="4"/>
      <dgm:spPr/>
      <dgm:t>
        <a:bodyPr/>
        <a:lstStyle/>
        <a:p>
          <a:endParaRPr lang="es-MX"/>
        </a:p>
      </dgm:t>
    </dgm:pt>
    <dgm:pt modelId="{887F3B00-01A3-49C4-B389-13E7B54FB555}" type="pres">
      <dgm:prSet presAssocID="{9C3D02F8-6F7C-4A4B-AC2A-67C8F7D59099}" presName="Name30" presStyleCnt="0"/>
      <dgm:spPr/>
    </dgm:pt>
    <dgm:pt modelId="{F63ECEDC-3609-4A5F-B42A-EE12211123A1}" type="pres">
      <dgm:prSet presAssocID="{9C3D02F8-6F7C-4A4B-AC2A-67C8F7D59099}" presName="level2Shape" presStyleLbl="node4" presStyleIdx="2" presStyleCnt="4"/>
      <dgm:spPr/>
      <dgm:t>
        <a:bodyPr/>
        <a:lstStyle/>
        <a:p>
          <a:endParaRPr lang="es-MX"/>
        </a:p>
      </dgm:t>
    </dgm:pt>
    <dgm:pt modelId="{54351415-A364-4694-96B1-10506F3A0FA1}" type="pres">
      <dgm:prSet presAssocID="{9C3D02F8-6F7C-4A4B-AC2A-67C8F7D59099}" presName="hierChild3" presStyleCnt="0"/>
      <dgm:spPr/>
    </dgm:pt>
    <dgm:pt modelId="{04CEF750-46E7-4FA0-8347-0DEED5C1E993}" type="pres">
      <dgm:prSet presAssocID="{C88A72F7-E0DA-4CB5-998A-D3F31DD44089}" presName="Name25" presStyleLbl="parChTrans1D4" presStyleIdx="3" presStyleCnt="4"/>
      <dgm:spPr/>
      <dgm:t>
        <a:bodyPr/>
        <a:lstStyle/>
        <a:p>
          <a:endParaRPr lang="es-MX"/>
        </a:p>
      </dgm:t>
    </dgm:pt>
    <dgm:pt modelId="{774BC17F-C973-4270-9245-7CF19722AD0D}" type="pres">
      <dgm:prSet presAssocID="{C88A72F7-E0DA-4CB5-998A-D3F31DD44089}" presName="connTx" presStyleLbl="parChTrans1D4" presStyleIdx="3" presStyleCnt="4"/>
      <dgm:spPr/>
      <dgm:t>
        <a:bodyPr/>
        <a:lstStyle/>
        <a:p>
          <a:endParaRPr lang="es-MX"/>
        </a:p>
      </dgm:t>
    </dgm:pt>
    <dgm:pt modelId="{B83312E0-68A2-41D6-8E68-AAB52CACAE57}" type="pres">
      <dgm:prSet presAssocID="{831ADA08-F390-42C9-AD03-E0EC933A8F52}" presName="Name30" presStyleCnt="0"/>
      <dgm:spPr/>
    </dgm:pt>
    <dgm:pt modelId="{0FE99308-B3F9-4024-B1FC-5A5ADA2D8F7C}" type="pres">
      <dgm:prSet presAssocID="{831ADA08-F390-42C9-AD03-E0EC933A8F52}" presName="level2Shape" presStyleLbl="node4" presStyleIdx="3" presStyleCnt="4"/>
      <dgm:spPr/>
      <dgm:t>
        <a:bodyPr/>
        <a:lstStyle/>
        <a:p>
          <a:endParaRPr lang="es-MX"/>
        </a:p>
      </dgm:t>
    </dgm:pt>
    <dgm:pt modelId="{998D1BD9-9FE1-424B-BF04-58A9FB503FE2}" type="pres">
      <dgm:prSet presAssocID="{831ADA08-F390-42C9-AD03-E0EC933A8F52}" presName="hierChild3" presStyleCnt="0"/>
      <dgm:spPr/>
    </dgm:pt>
    <dgm:pt modelId="{087B6C73-D83C-44FF-ADA2-B12B0494BC22}" type="pres">
      <dgm:prSet presAssocID="{D8311107-4D20-42F1-9E58-E851CDDB3F80}" presName="bgShapesFlow" presStyleCnt="0"/>
      <dgm:spPr/>
    </dgm:pt>
  </dgm:ptLst>
  <dgm:cxnLst>
    <dgm:cxn modelId="{3AB3FA78-1210-4348-84A4-DDCE565E96A5}" type="presOf" srcId="{2901DC4C-EF13-4754-8062-BE4256C5FEF7}" destId="{63581235-1E19-403A-B847-F2A335C9744A}" srcOrd="0" destOrd="0" presId="urn:microsoft.com/office/officeart/2005/8/layout/hierarchy5"/>
    <dgm:cxn modelId="{B13B0618-431E-45E1-9451-F3DFA1A69F6D}" type="presOf" srcId="{9C3D02F8-6F7C-4A4B-AC2A-67C8F7D59099}" destId="{F63ECEDC-3609-4A5F-B42A-EE12211123A1}" srcOrd="0" destOrd="0" presId="urn:microsoft.com/office/officeart/2005/8/layout/hierarchy5"/>
    <dgm:cxn modelId="{F2F50B1A-80C8-48E3-AF34-5FE957B9A99F}" srcId="{9BB54C44-F4CC-403D-B380-B507B5290FAA}" destId="{0CBFBEB7-1B4E-4A65-B4A7-6C1481BD957B}" srcOrd="0" destOrd="0" parTransId="{E36F646B-9F11-4237-895D-915AD0CD5EC0}" sibTransId="{C15DFAEB-3164-45DE-9CEE-12A6D14F13F3}"/>
    <dgm:cxn modelId="{CB738894-3849-4FF8-AB38-3F15489D8622}" type="presOf" srcId="{40355575-1D6E-4EE7-A6F3-5F146F4EB46A}" destId="{A1C69414-6390-4CD6-B91F-D26A93B429A1}" srcOrd="1" destOrd="0" presId="urn:microsoft.com/office/officeart/2005/8/layout/hierarchy5"/>
    <dgm:cxn modelId="{2408D492-F97A-4F87-9B10-D3FC0D37F5B9}" srcId="{D8311107-4D20-42F1-9E58-E851CDDB3F80}" destId="{9BB54C44-F4CC-403D-B380-B507B5290FAA}" srcOrd="0" destOrd="0" parTransId="{A9723922-1664-4E3F-8058-6B5469BF1433}" sibTransId="{05555290-E871-4BBF-9413-BE6A19BA0CC9}"/>
    <dgm:cxn modelId="{BCFB8A22-AC38-4C34-829A-E45B51CFEBA7}" type="presOf" srcId="{C88A72F7-E0DA-4CB5-998A-D3F31DD44089}" destId="{774BC17F-C973-4270-9245-7CF19722AD0D}" srcOrd="1" destOrd="0" presId="urn:microsoft.com/office/officeart/2005/8/layout/hierarchy5"/>
    <dgm:cxn modelId="{6F79D991-5030-49DD-AD92-FF3AD9FBF0CB}" type="presOf" srcId="{F4C7E04B-6363-476E-84D3-7515B0B692AE}" destId="{8B98CBD4-8E34-4D8A-9BE4-394049C99C7D}" srcOrd="0" destOrd="0" presId="urn:microsoft.com/office/officeart/2005/8/layout/hierarchy5"/>
    <dgm:cxn modelId="{BCB60B5E-7840-4235-883A-3F7327E855F0}" type="presOf" srcId="{831ADA08-F390-42C9-AD03-E0EC933A8F52}" destId="{0FE99308-B3F9-4024-B1FC-5A5ADA2D8F7C}" srcOrd="0" destOrd="0" presId="urn:microsoft.com/office/officeart/2005/8/layout/hierarchy5"/>
    <dgm:cxn modelId="{FBFBD885-10B2-4BB1-AAFC-27CB6E02AB7E}" type="presOf" srcId="{6CE6282D-6E8F-41E3-8639-62E451531655}" destId="{99B739D4-7CFB-40D9-A12D-7BA6C2B928E9}" srcOrd="0" destOrd="0" presId="urn:microsoft.com/office/officeart/2005/8/layout/hierarchy5"/>
    <dgm:cxn modelId="{6C745227-64C5-42A9-8844-FAFC159AA140}" type="presOf" srcId="{E36F646B-9F11-4237-895D-915AD0CD5EC0}" destId="{0834B31F-6B21-4F80-B76F-80F2D0603D57}" srcOrd="0" destOrd="0" presId="urn:microsoft.com/office/officeart/2005/8/layout/hierarchy5"/>
    <dgm:cxn modelId="{D5211D63-6A5B-46D6-B724-7D18B69C40A7}" type="presOf" srcId="{E36F646B-9F11-4237-895D-915AD0CD5EC0}" destId="{C85FBB13-BF4A-43A4-8A66-BDBF2DDEFB9E}" srcOrd="1" destOrd="0" presId="urn:microsoft.com/office/officeart/2005/8/layout/hierarchy5"/>
    <dgm:cxn modelId="{6398599C-6F8B-4FDF-9C2B-35731491BF29}" srcId="{F4C7E04B-6363-476E-84D3-7515B0B692AE}" destId="{831ADA08-F390-42C9-AD03-E0EC933A8F52}" srcOrd="3" destOrd="0" parTransId="{C88A72F7-E0DA-4CB5-998A-D3F31DD44089}" sibTransId="{DB70D93F-16D2-48F4-8065-5CAEF188101F}"/>
    <dgm:cxn modelId="{EC5EE2C6-49E4-42FE-A77C-71998EF2550B}" srcId="{F4C7E04B-6363-476E-84D3-7515B0B692AE}" destId="{56151BD2-4F1F-4714-986F-3F2B13B7C29E}" srcOrd="1" destOrd="0" parTransId="{6CE6282D-6E8F-41E3-8639-62E451531655}" sibTransId="{CAAD5B1B-073C-40DE-9EEB-E8038A890606}"/>
    <dgm:cxn modelId="{2D99E027-2673-4397-AD5C-7BE5A6F465BE}" type="presOf" srcId="{D8311107-4D20-42F1-9E58-E851CDDB3F80}" destId="{A682173B-9962-468F-A294-96D7E8DB6A8D}" srcOrd="0" destOrd="0" presId="urn:microsoft.com/office/officeart/2005/8/layout/hierarchy5"/>
    <dgm:cxn modelId="{A4D6355F-85BF-4BD9-804E-3394C9A5C494}" type="presOf" srcId="{40355575-1D6E-4EE7-A6F3-5F146F4EB46A}" destId="{6D0D2E67-5417-4B95-9501-B00EB0DF0C6E}" srcOrd="0" destOrd="0" presId="urn:microsoft.com/office/officeart/2005/8/layout/hierarchy5"/>
    <dgm:cxn modelId="{D690D6D1-04EB-466E-BD31-A6DC3C45C3E2}" type="presOf" srcId="{56151BD2-4F1F-4714-986F-3F2B13B7C29E}" destId="{62BE673F-2B8A-4998-BE99-EDFAFB783D37}" srcOrd="0" destOrd="0" presId="urn:microsoft.com/office/officeart/2005/8/layout/hierarchy5"/>
    <dgm:cxn modelId="{CD0D6985-5778-4AE0-965A-DD883FBA8A65}" srcId="{F4C7E04B-6363-476E-84D3-7515B0B692AE}" destId="{2901DC4C-EF13-4754-8062-BE4256C5FEF7}" srcOrd="0" destOrd="0" parTransId="{09627406-18D6-4333-842F-DEB29C3A07E5}" sibTransId="{7CBB3911-6C01-4547-9FFA-ECA1B43210E1}"/>
    <dgm:cxn modelId="{72FD7656-CB1C-4957-9EF2-E513DD04B1DA}" type="presOf" srcId="{09627406-18D6-4333-842F-DEB29C3A07E5}" destId="{B2D69BB0-B4D8-4E50-805E-F92C292A4017}" srcOrd="0" destOrd="0" presId="urn:microsoft.com/office/officeart/2005/8/layout/hierarchy5"/>
    <dgm:cxn modelId="{A2531B62-4DE9-44A3-B125-07A5ED1C2BDE}" type="presOf" srcId="{C88A72F7-E0DA-4CB5-998A-D3F31DD44089}" destId="{04CEF750-46E7-4FA0-8347-0DEED5C1E993}" srcOrd="0" destOrd="0" presId="urn:microsoft.com/office/officeart/2005/8/layout/hierarchy5"/>
    <dgm:cxn modelId="{548F57EA-006B-4FAC-B467-F07FD572340A}" srcId="{0CBFBEB7-1B4E-4A65-B4A7-6C1481BD957B}" destId="{F4C7E04B-6363-476E-84D3-7515B0B692AE}" srcOrd="0" destOrd="0" parTransId="{8B7B5E7E-5228-49CB-957D-36A5C2870FD6}" sibTransId="{59745350-BB95-4403-82B8-4968DDD16BFF}"/>
    <dgm:cxn modelId="{F754DCDC-DBC5-4E1E-BAA8-66E1BBA3A96B}" srcId="{F4C7E04B-6363-476E-84D3-7515B0B692AE}" destId="{9C3D02F8-6F7C-4A4B-AC2A-67C8F7D59099}" srcOrd="2" destOrd="0" parTransId="{40355575-1D6E-4EE7-A6F3-5F146F4EB46A}" sibTransId="{7819C619-E1F4-45A4-A089-B4C4867D647F}"/>
    <dgm:cxn modelId="{1AE956B3-735D-49C9-82A2-74506CCECA7A}" type="presOf" srcId="{8B7B5E7E-5228-49CB-957D-36A5C2870FD6}" destId="{42F0E9FF-3407-49F9-A789-0687FADC6C08}" srcOrd="0" destOrd="0" presId="urn:microsoft.com/office/officeart/2005/8/layout/hierarchy5"/>
    <dgm:cxn modelId="{6B680118-E0E2-47CF-9587-52456FF08BCF}" type="presOf" srcId="{8B7B5E7E-5228-49CB-957D-36A5C2870FD6}" destId="{271D86D9-D0DC-4270-B580-CFFD5D5FFA93}" srcOrd="1" destOrd="0" presId="urn:microsoft.com/office/officeart/2005/8/layout/hierarchy5"/>
    <dgm:cxn modelId="{372A5CF2-674A-4F64-A29A-72D01302B4E7}" type="presOf" srcId="{09627406-18D6-4333-842F-DEB29C3A07E5}" destId="{211063E3-75D7-4E9B-B1D7-33EC62269025}" srcOrd="1" destOrd="0" presId="urn:microsoft.com/office/officeart/2005/8/layout/hierarchy5"/>
    <dgm:cxn modelId="{494CC918-4D09-43FE-AB02-290FAAA88613}" type="presOf" srcId="{9BB54C44-F4CC-403D-B380-B507B5290FAA}" destId="{1144DEBA-6AF8-4048-9F22-B17C73DFF153}" srcOrd="0" destOrd="0" presId="urn:microsoft.com/office/officeart/2005/8/layout/hierarchy5"/>
    <dgm:cxn modelId="{86D8C092-7CB8-45E6-B124-BC59238E86D7}" type="presOf" srcId="{0CBFBEB7-1B4E-4A65-B4A7-6C1481BD957B}" destId="{CF0E08CE-9A63-432F-BAD0-AD0F9B54460C}" srcOrd="0" destOrd="0" presId="urn:microsoft.com/office/officeart/2005/8/layout/hierarchy5"/>
    <dgm:cxn modelId="{61C3DD2F-E07E-4585-8FF7-E2B10C5570BE}" type="presOf" srcId="{6CE6282D-6E8F-41E3-8639-62E451531655}" destId="{9E22E069-85C6-48CC-AD56-125FE7576C66}" srcOrd="1" destOrd="0" presId="urn:microsoft.com/office/officeart/2005/8/layout/hierarchy5"/>
    <dgm:cxn modelId="{1D4A25ED-0D3C-4020-B1B8-8C3767902EC7}" type="presParOf" srcId="{A682173B-9962-468F-A294-96D7E8DB6A8D}" destId="{EA7E6D28-63C1-4A90-9B38-C6F19D9FFCC6}" srcOrd="0" destOrd="0" presId="urn:microsoft.com/office/officeart/2005/8/layout/hierarchy5"/>
    <dgm:cxn modelId="{FC746E90-97CE-4589-84EA-F961CF3DFFF4}" type="presParOf" srcId="{EA7E6D28-63C1-4A90-9B38-C6F19D9FFCC6}" destId="{93761EE5-891A-4B12-A92E-780EF3564D34}" srcOrd="0" destOrd="0" presId="urn:microsoft.com/office/officeart/2005/8/layout/hierarchy5"/>
    <dgm:cxn modelId="{8BE3B30B-4C0B-4DAF-8E16-A088D5DB81A2}" type="presParOf" srcId="{93761EE5-891A-4B12-A92E-780EF3564D34}" destId="{35AF3591-53D7-48CF-83CC-1B43F927AF66}" srcOrd="0" destOrd="0" presId="urn:microsoft.com/office/officeart/2005/8/layout/hierarchy5"/>
    <dgm:cxn modelId="{A058738E-7F2B-4832-ADF8-317E4F2DAE15}" type="presParOf" srcId="{35AF3591-53D7-48CF-83CC-1B43F927AF66}" destId="{1144DEBA-6AF8-4048-9F22-B17C73DFF153}" srcOrd="0" destOrd="0" presId="urn:microsoft.com/office/officeart/2005/8/layout/hierarchy5"/>
    <dgm:cxn modelId="{783F78CA-B295-4728-A961-81A3999C92F5}" type="presParOf" srcId="{35AF3591-53D7-48CF-83CC-1B43F927AF66}" destId="{037F18D7-DA2C-4F81-902C-16C21186DBB5}" srcOrd="1" destOrd="0" presId="urn:microsoft.com/office/officeart/2005/8/layout/hierarchy5"/>
    <dgm:cxn modelId="{DDA713D5-69C6-4E83-AEDD-9FEE75D4EC55}" type="presParOf" srcId="{037F18D7-DA2C-4F81-902C-16C21186DBB5}" destId="{0834B31F-6B21-4F80-B76F-80F2D0603D57}" srcOrd="0" destOrd="0" presId="urn:microsoft.com/office/officeart/2005/8/layout/hierarchy5"/>
    <dgm:cxn modelId="{5D1FE8F6-3C0A-4CCB-8A81-0FF803F9A260}" type="presParOf" srcId="{0834B31F-6B21-4F80-B76F-80F2D0603D57}" destId="{C85FBB13-BF4A-43A4-8A66-BDBF2DDEFB9E}" srcOrd="0" destOrd="0" presId="urn:microsoft.com/office/officeart/2005/8/layout/hierarchy5"/>
    <dgm:cxn modelId="{AF846C02-C59E-4599-8DCC-EFB8F8400585}" type="presParOf" srcId="{037F18D7-DA2C-4F81-902C-16C21186DBB5}" destId="{C9F22F4E-0E37-47E3-A182-49C63B562BB1}" srcOrd="1" destOrd="0" presId="urn:microsoft.com/office/officeart/2005/8/layout/hierarchy5"/>
    <dgm:cxn modelId="{75CDEFCB-0886-4CDB-BA19-CB70EFCDB127}" type="presParOf" srcId="{C9F22F4E-0E37-47E3-A182-49C63B562BB1}" destId="{CF0E08CE-9A63-432F-BAD0-AD0F9B54460C}" srcOrd="0" destOrd="0" presId="urn:microsoft.com/office/officeart/2005/8/layout/hierarchy5"/>
    <dgm:cxn modelId="{1AFBAE3D-0316-4EB7-8C88-2C1B37F905B2}" type="presParOf" srcId="{C9F22F4E-0E37-47E3-A182-49C63B562BB1}" destId="{1FBA7BF6-0473-43F0-AFE6-B1E22EE7150D}" srcOrd="1" destOrd="0" presId="urn:microsoft.com/office/officeart/2005/8/layout/hierarchy5"/>
    <dgm:cxn modelId="{8498052C-7D2F-46F5-AECC-E1A098235DC1}" type="presParOf" srcId="{1FBA7BF6-0473-43F0-AFE6-B1E22EE7150D}" destId="{42F0E9FF-3407-49F9-A789-0687FADC6C08}" srcOrd="0" destOrd="0" presId="urn:microsoft.com/office/officeart/2005/8/layout/hierarchy5"/>
    <dgm:cxn modelId="{E71AA245-3B91-4851-BA33-D961B47948B0}" type="presParOf" srcId="{42F0E9FF-3407-49F9-A789-0687FADC6C08}" destId="{271D86D9-D0DC-4270-B580-CFFD5D5FFA93}" srcOrd="0" destOrd="0" presId="urn:microsoft.com/office/officeart/2005/8/layout/hierarchy5"/>
    <dgm:cxn modelId="{EB3C0BB6-1D30-4CBC-87F0-E815E8B00F55}" type="presParOf" srcId="{1FBA7BF6-0473-43F0-AFE6-B1E22EE7150D}" destId="{3EE6E120-B12E-4BA8-B226-BB8F6B1E7E91}" srcOrd="1" destOrd="0" presId="urn:microsoft.com/office/officeart/2005/8/layout/hierarchy5"/>
    <dgm:cxn modelId="{86C62D79-FFA3-4C2C-B79F-4B45694D9838}" type="presParOf" srcId="{3EE6E120-B12E-4BA8-B226-BB8F6B1E7E91}" destId="{8B98CBD4-8E34-4D8A-9BE4-394049C99C7D}" srcOrd="0" destOrd="0" presId="urn:microsoft.com/office/officeart/2005/8/layout/hierarchy5"/>
    <dgm:cxn modelId="{3AEDDBF7-979E-40E0-B5F7-6D237D416333}" type="presParOf" srcId="{3EE6E120-B12E-4BA8-B226-BB8F6B1E7E91}" destId="{5413EE59-6301-499E-BA51-43E200CA89D0}" srcOrd="1" destOrd="0" presId="urn:microsoft.com/office/officeart/2005/8/layout/hierarchy5"/>
    <dgm:cxn modelId="{701ED227-AC9D-4741-A472-66EFC0FAD649}" type="presParOf" srcId="{5413EE59-6301-499E-BA51-43E200CA89D0}" destId="{B2D69BB0-B4D8-4E50-805E-F92C292A4017}" srcOrd="0" destOrd="0" presId="urn:microsoft.com/office/officeart/2005/8/layout/hierarchy5"/>
    <dgm:cxn modelId="{9E50E274-13CF-4574-9336-40C40A78105F}" type="presParOf" srcId="{B2D69BB0-B4D8-4E50-805E-F92C292A4017}" destId="{211063E3-75D7-4E9B-B1D7-33EC62269025}" srcOrd="0" destOrd="0" presId="urn:microsoft.com/office/officeart/2005/8/layout/hierarchy5"/>
    <dgm:cxn modelId="{8A9959DE-7FBC-4F7B-BF81-0408362D63D2}" type="presParOf" srcId="{5413EE59-6301-499E-BA51-43E200CA89D0}" destId="{392485CF-2E92-4516-901F-0D4B043CACB4}" srcOrd="1" destOrd="0" presId="urn:microsoft.com/office/officeart/2005/8/layout/hierarchy5"/>
    <dgm:cxn modelId="{E2169E61-60C7-486D-A4BF-9FA5FE90C506}" type="presParOf" srcId="{392485CF-2E92-4516-901F-0D4B043CACB4}" destId="{63581235-1E19-403A-B847-F2A335C9744A}" srcOrd="0" destOrd="0" presId="urn:microsoft.com/office/officeart/2005/8/layout/hierarchy5"/>
    <dgm:cxn modelId="{E34BA7DC-E527-4AF5-8F4A-A5BBE89E66A9}" type="presParOf" srcId="{392485CF-2E92-4516-901F-0D4B043CACB4}" destId="{4CAABA3A-B29D-4057-9E24-2450F64AB3EF}" srcOrd="1" destOrd="0" presId="urn:microsoft.com/office/officeart/2005/8/layout/hierarchy5"/>
    <dgm:cxn modelId="{8C790873-AE00-4A48-ADC4-A21EA074E751}" type="presParOf" srcId="{5413EE59-6301-499E-BA51-43E200CA89D0}" destId="{99B739D4-7CFB-40D9-A12D-7BA6C2B928E9}" srcOrd="2" destOrd="0" presId="urn:microsoft.com/office/officeart/2005/8/layout/hierarchy5"/>
    <dgm:cxn modelId="{642B224E-356E-47F6-86FA-89649686C196}" type="presParOf" srcId="{99B739D4-7CFB-40D9-A12D-7BA6C2B928E9}" destId="{9E22E069-85C6-48CC-AD56-125FE7576C66}" srcOrd="0" destOrd="0" presId="urn:microsoft.com/office/officeart/2005/8/layout/hierarchy5"/>
    <dgm:cxn modelId="{F6EC1C30-1F4F-4C43-853E-E28FC076141B}" type="presParOf" srcId="{5413EE59-6301-499E-BA51-43E200CA89D0}" destId="{C8528D91-783F-4DDD-811B-430B21692BC5}" srcOrd="3" destOrd="0" presId="urn:microsoft.com/office/officeart/2005/8/layout/hierarchy5"/>
    <dgm:cxn modelId="{071F7459-54AF-4F93-B3F7-B37F299BB457}" type="presParOf" srcId="{C8528D91-783F-4DDD-811B-430B21692BC5}" destId="{62BE673F-2B8A-4998-BE99-EDFAFB783D37}" srcOrd="0" destOrd="0" presId="urn:microsoft.com/office/officeart/2005/8/layout/hierarchy5"/>
    <dgm:cxn modelId="{B385F541-6210-45C0-A883-24E4E6970377}" type="presParOf" srcId="{C8528D91-783F-4DDD-811B-430B21692BC5}" destId="{A1EF0381-8AC0-42B1-A568-AD45AA94F1A0}" srcOrd="1" destOrd="0" presId="urn:microsoft.com/office/officeart/2005/8/layout/hierarchy5"/>
    <dgm:cxn modelId="{786E5356-8506-4460-874A-01EE039285FC}" type="presParOf" srcId="{5413EE59-6301-499E-BA51-43E200CA89D0}" destId="{6D0D2E67-5417-4B95-9501-B00EB0DF0C6E}" srcOrd="4" destOrd="0" presId="urn:microsoft.com/office/officeart/2005/8/layout/hierarchy5"/>
    <dgm:cxn modelId="{8B8887C8-A18E-49FD-9A88-AD1AE3D2C894}" type="presParOf" srcId="{6D0D2E67-5417-4B95-9501-B00EB0DF0C6E}" destId="{A1C69414-6390-4CD6-B91F-D26A93B429A1}" srcOrd="0" destOrd="0" presId="urn:microsoft.com/office/officeart/2005/8/layout/hierarchy5"/>
    <dgm:cxn modelId="{4A2E9FF6-7FC4-4697-A0A4-3537809BE42C}" type="presParOf" srcId="{5413EE59-6301-499E-BA51-43E200CA89D0}" destId="{887F3B00-01A3-49C4-B389-13E7B54FB555}" srcOrd="5" destOrd="0" presId="urn:microsoft.com/office/officeart/2005/8/layout/hierarchy5"/>
    <dgm:cxn modelId="{F6AAEBEC-E5BD-4137-B6A7-F88555FA9ACE}" type="presParOf" srcId="{887F3B00-01A3-49C4-B389-13E7B54FB555}" destId="{F63ECEDC-3609-4A5F-B42A-EE12211123A1}" srcOrd="0" destOrd="0" presId="urn:microsoft.com/office/officeart/2005/8/layout/hierarchy5"/>
    <dgm:cxn modelId="{EC27CC5C-7720-482A-80A5-312AA9D83B18}" type="presParOf" srcId="{887F3B00-01A3-49C4-B389-13E7B54FB555}" destId="{54351415-A364-4694-96B1-10506F3A0FA1}" srcOrd="1" destOrd="0" presId="urn:microsoft.com/office/officeart/2005/8/layout/hierarchy5"/>
    <dgm:cxn modelId="{C55970F6-58A0-41A6-B2C8-8745F067F593}" type="presParOf" srcId="{5413EE59-6301-499E-BA51-43E200CA89D0}" destId="{04CEF750-46E7-4FA0-8347-0DEED5C1E993}" srcOrd="6" destOrd="0" presId="urn:microsoft.com/office/officeart/2005/8/layout/hierarchy5"/>
    <dgm:cxn modelId="{8E69C855-57B5-48F7-A8A5-976E14A2648E}" type="presParOf" srcId="{04CEF750-46E7-4FA0-8347-0DEED5C1E993}" destId="{774BC17F-C973-4270-9245-7CF19722AD0D}" srcOrd="0" destOrd="0" presId="urn:microsoft.com/office/officeart/2005/8/layout/hierarchy5"/>
    <dgm:cxn modelId="{D40517B5-E3D6-4AB8-A788-CBB253F688D7}" type="presParOf" srcId="{5413EE59-6301-499E-BA51-43E200CA89D0}" destId="{B83312E0-68A2-41D6-8E68-AAB52CACAE57}" srcOrd="7" destOrd="0" presId="urn:microsoft.com/office/officeart/2005/8/layout/hierarchy5"/>
    <dgm:cxn modelId="{B96F9318-BCE8-476E-889B-42B0E7D7F1C7}" type="presParOf" srcId="{B83312E0-68A2-41D6-8E68-AAB52CACAE57}" destId="{0FE99308-B3F9-4024-B1FC-5A5ADA2D8F7C}" srcOrd="0" destOrd="0" presId="urn:microsoft.com/office/officeart/2005/8/layout/hierarchy5"/>
    <dgm:cxn modelId="{2F1F2CD7-C140-4C63-A314-2B92FA67671C}" type="presParOf" srcId="{B83312E0-68A2-41D6-8E68-AAB52CACAE57}" destId="{998D1BD9-9FE1-424B-BF04-58A9FB503FE2}" srcOrd="1" destOrd="0" presId="urn:microsoft.com/office/officeart/2005/8/layout/hierarchy5"/>
    <dgm:cxn modelId="{3B28B533-232F-4C3E-AFE4-C5C061BB3811}" type="presParOf" srcId="{A682173B-9962-468F-A294-96D7E8DB6A8D}" destId="{087B6C73-D83C-44FF-ADA2-B12B0494BC22}" srcOrd="1" destOrd="0" presId="urn:microsoft.com/office/officeart/2005/8/layout/hierarchy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C707AF8-A136-4D9C-8747-73759CD5F794}" type="doc">
      <dgm:prSet loTypeId="urn:microsoft.com/office/officeart/2005/8/layout/hierarchy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93FB4F1-A95A-4A3D-B72E-83E51C901455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Proporcionalidad</a:t>
          </a:r>
        </a:p>
      </dgm:t>
    </dgm:pt>
    <dgm:pt modelId="{FF50AD30-4771-450F-805E-E10D6C3563BF}" type="parTrans" cxnId="{E71D8D88-428E-4C87-B07D-EC7CB9D59C7D}">
      <dgm:prSet/>
      <dgm:spPr/>
      <dgm:t>
        <a:bodyPr/>
        <a:lstStyle/>
        <a:p>
          <a:endParaRPr lang="es-MX" sz="2600"/>
        </a:p>
      </dgm:t>
    </dgm:pt>
    <dgm:pt modelId="{EE4DE7D2-1059-4F56-86AB-A867F8873ED3}" type="sibTrans" cxnId="{E71D8D88-428E-4C87-B07D-EC7CB9D59C7D}">
      <dgm:prSet/>
      <dgm:spPr/>
      <dgm:t>
        <a:bodyPr/>
        <a:lstStyle/>
        <a:p>
          <a:endParaRPr lang="es-MX" sz="2600"/>
        </a:p>
      </dgm:t>
    </dgm:pt>
    <dgm:pt modelId="{7B08742A-89EF-4950-8E47-66122B1CB00A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Tratar datos personales:</a:t>
          </a:r>
        </a:p>
      </dgm:t>
    </dgm:pt>
    <dgm:pt modelId="{7045E47C-02F8-4CA9-A235-9D102D7175B0}" type="parTrans" cxnId="{4C4EE4F8-61AC-40B9-A35F-BE7203B33D3D}">
      <dgm:prSet/>
      <dgm:spPr/>
      <dgm:t>
        <a:bodyPr/>
        <a:lstStyle/>
        <a:p>
          <a:endParaRPr lang="es-MX" sz="2600"/>
        </a:p>
      </dgm:t>
    </dgm:pt>
    <dgm:pt modelId="{428411CA-2D52-4A57-950C-C55A21B2274F}" type="sibTrans" cxnId="{4C4EE4F8-61AC-40B9-A35F-BE7203B33D3D}">
      <dgm:prSet/>
      <dgm:spPr/>
      <dgm:t>
        <a:bodyPr/>
        <a:lstStyle/>
        <a:p>
          <a:endParaRPr lang="es-MX" sz="2600"/>
        </a:p>
      </dgm:t>
    </dgm:pt>
    <dgm:pt modelId="{79EF9360-6758-43D1-8FE8-DA4627F80C53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Adecuados</a:t>
          </a:r>
        </a:p>
      </dgm:t>
    </dgm:pt>
    <dgm:pt modelId="{6725BF77-51AB-4A34-8B97-ABDCBE7E2EB9}" type="parTrans" cxnId="{44FD6A9E-4861-43BA-828B-787D861F719B}">
      <dgm:prSet/>
      <dgm:spPr/>
      <dgm:t>
        <a:bodyPr/>
        <a:lstStyle/>
        <a:p>
          <a:endParaRPr lang="es-MX" sz="2600"/>
        </a:p>
      </dgm:t>
    </dgm:pt>
    <dgm:pt modelId="{7BD1A70A-5278-4C62-B0D8-A9E1E5991586}" type="sibTrans" cxnId="{44FD6A9E-4861-43BA-828B-787D861F719B}">
      <dgm:prSet/>
      <dgm:spPr/>
      <dgm:t>
        <a:bodyPr/>
        <a:lstStyle/>
        <a:p>
          <a:endParaRPr lang="es-MX" sz="2600"/>
        </a:p>
      </dgm:t>
    </dgm:pt>
    <dgm:pt modelId="{D46C1AB8-59E3-4CE1-8472-A6A5AC76D961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Relevantes</a:t>
          </a:r>
        </a:p>
      </dgm:t>
    </dgm:pt>
    <dgm:pt modelId="{5F7A173B-9963-4750-A601-41C58813A9AC}" type="parTrans" cxnId="{780F8DE0-DE57-4A61-8B32-0487CCA215EE}">
      <dgm:prSet/>
      <dgm:spPr/>
      <dgm:t>
        <a:bodyPr/>
        <a:lstStyle/>
        <a:p>
          <a:endParaRPr lang="es-MX" sz="2600"/>
        </a:p>
      </dgm:t>
    </dgm:pt>
    <dgm:pt modelId="{2E4BDD77-CB01-4D2A-A8E9-14A582F8501C}" type="sibTrans" cxnId="{780F8DE0-DE57-4A61-8B32-0487CCA215EE}">
      <dgm:prSet/>
      <dgm:spPr/>
      <dgm:t>
        <a:bodyPr/>
        <a:lstStyle/>
        <a:p>
          <a:endParaRPr lang="es-MX" sz="2600"/>
        </a:p>
      </dgm:t>
    </dgm:pt>
    <dgm:pt modelId="{42D91C4E-0BA7-4E8F-9097-FF0358C3FC24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Estrictamente necesarios</a:t>
          </a:r>
        </a:p>
      </dgm:t>
    </dgm:pt>
    <dgm:pt modelId="{0E0DE1C1-1E1D-4DCE-9813-C0F1510CCEC2}" type="parTrans" cxnId="{60C39403-5CD3-4487-B4D8-19BF06481362}">
      <dgm:prSet/>
      <dgm:spPr/>
      <dgm:t>
        <a:bodyPr/>
        <a:lstStyle/>
        <a:p>
          <a:endParaRPr lang="es-MX" sz="2600"/>
        </a:p>
      </dgm:t>
    </dgm:pt>
    <dgm:pt modelId="{888D4C0F-6ADE-4F06-B0F5-19251D3BFE75}" type="sibTrans" cxnId="{60C39403-5CD3-4487-B4D8-19BF06481362}">
      <dgm:prSet/>
      <dgm:spPr/>
      <dgm:t>
        <a:bodyPr/>
        <a:lstStyle/>
        <a:p>
          <a:endParaRPr lang="es-MX" sz="2600"/>
        </a:p>
      </dgm:t>
    </dgm:pt>
    <dgm:pt modelId="{2DF30AEC-805A-4990-BE7B-76353E5DF18E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Obligación </a:t>
          </a:r>
        </a:p>
      </dgm:t>
    </dgm:pt>
    <dgm:pt modelId="{DDB994A2-929A-4F1D-8347-5AABBAEB649A}" type="parTrans" cxnId="{1DB9852E-CFC9-4C5A-84C3-A52AE6396247}">
      <dgm:prSet/>
      <dgm:spPr/>
      <dgm:t>
        <a:bodyPr/>
        <a:lstStyle/>
        <a:p>
          <a:endParaRPr lang="es-ES"/>
        </a:p>
      </dgm:t>
    </dgm:pt>
    <dgm:pt modelId="{696FC382-0C78-4C67-A0AD-930D9C870A7E}" type="sibTrans" cxnId="{1DB9852E-CFC9-4C5A-84C3-A52AE6396247}">
      <dgm:prSet/>
      <dgm:spPr/>
      <dgm:t>
        <a:bodyPr/>
        <a:lstStyle/>
        <a:p>
          <a:endParaRPr lang="es-ES"/>
        </a:p>
      </dgm:t>
    </dgm:pt>
    <dgm:pt modelId="{4B2C8130-1451-4092-9AAD-0BC9177A3153}" type="pres">
      <dgm:prSet presAssocID="{0C707AF8-A136-4D9C-8747-73759CD5F7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008BEABE-7A89-4113-BE16-3323BD7FAC65}" type="pres">
      <dgm:prSet presAssocID="{F93FB4F1-A95A-4A3D-B72E-83E51C901455}" presName="hierRoot1" presStyleCnt="0"/>
      <dgm:spPr/>
    </dgm:pt>
    <dgm:pt modelId="{C356385F-68D5-4360-BC35-45AFEC03FD24}" type="pres">
      <dgm:prSet presAssocID="{F93FB4F1-A95A-4A3D-B72E-83E51C901455}" presName="composite" presStyleCnt="0"/>
      <dgm:spPr/>
    </dgm:pt>
    <dgm:pt modelId="{C17E35AF-A1FE-4BD8-A38B-2B13D0CA0BE4}" type="pres">
      <dgm:prSet presAssocID="{F93FB4F1-A95A-4A3D-B72E-83E51C901455}" presName="background" presStyleLbl="node0" presStyleIdx="0" presStyleCnt="1"/>
      <dgm:spPr/>
    </dgm:pt>
    <dgm:pt modelId="{ABC8B218-DC38-4F6F-AAED-EB32A3226878}" type="pres">
      <dgm:prSet presAssocID="{F93FB4F1-A95A-4A3D-B72E-83E51C901455}" presName="text" presStyleLbl="fgAcc0" presStyleIdx="0" presStyleCnt="1" custScaleX="14228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9866818-0CB2-40CA-AC13-50D91343E196}" type="pres">
      <dgm:prSet presAssocID="{F93FB4F1-A95A-4A3D-B72E-83E51C901455}" presName="hierChild2" presStyleCnt="0"/>
      <dgm:spPr/>
    </dgm:pt>
    <dgm:pt modelId="{EBF66D0E-1A09-467D-83BD-480B56BA8440}" type="pres">
      <dgm:prSet presAssocID="{DDB994A2-929A-4F1D-8347-5AABBAEB649A}" presName="Name10" presStyleLbl="parChTrans1D2" presStyleIdx="0" presStyleCnt="1"/>
      <dgm:spPr/>
      <dgm:t>
        <a:bodyPr/>
        <a:lstStyle/>
        <a:p>
          <a:endParaRPr lang="es-MX"/>
        </a:p>
      </dgm:t>
    </dgm:pt>
    <dgm:pt modelId="{22884F6D-23A6-4FF2-9AE4-895392B19596}" type="pres">
      <dgm:prSet presAssocID="{2DF30AEC-805A-4990-BE7B-76353E5DF18E}" presName="hierRoot2" presStyleCnt="0"/>
      <dgm:spPr/>
    </dgm:pt>
    <dgm:pt modelId="{926C99E7-C47A-4DEE-AF49-96CF01F2EA52}" type="pres">
      <dgm:prSet presAssocID="{2DF30AEC-805A-4990-BE7B-76353E5DF18E}" presName="composite2" presStyleCnt="0"/>
      <dgm:spPr/>
    </dgm:pt>
    <dgm:pt modelId="{B56E2697-5EAD-44CD-A3BC-2ABFEEC20EFC}" type="pres">
      <dgm:prSet presAssocID="{2DF30AEC-805A-4990-BE7B-76353E5DF18E}" presName="background2" presStyleLbl="node2" presStyleIdx="0" presStyleCnt="1"/>
      <dgm:spPr/>
    </dgm:pt>
    <dgm:pt modelId="{60F7FBAC-CD65-4EF8-A853-673985FE2469}" type="pres">
      <dgm:prSet presAssocID="{2DF30AEC-805A-4990-BE7B-76353E5DF18E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8D3E6A9-BA84-43F8-834E-4540A40C0654}" type="pres">
      <dgm:prSet presAssocID="{2DF30AEC-805A-4990-BE7B-76353E5DF18E}" presName="hierChild3" presStyleCnt="0"/>
      <dgm:spPr/>
    </dgm:pt>
    <dgm:pt modelId="{AFF54045-005B-43F4-B34F-C79C3D7A7599}" type="pres">
      <dgm:prSet presAssocID="{7045E47C-02F8-4CA9-A235-9D102D7175B0}" presName="Name17" presStyleLbl="parChTrans1D3" presStyleIdx="0" presStyleCnt="1"/>
      <dgm:spPr/>
      <dgm:t>
        <a:bodyPr/>
        <a:lstStyle/>
        <a:p>
          <a:endParaRPr lang="es-MX"/>
        </a:p>
      </dgm:t>
    </dgm:pt>
    <dgm:pt modelId="{6BE0D8B5-2AC0-4631-A505-28CC0898CA31}" type="pres">
      <dgm:prSet presAssocID="{7B08742A-89EF-4950-8E47-66122B1CB00A}" presName="hierRoot3" presStyleCnt="0"/>
      <dgm:spPr/>
    </dgm:pt>
    <dgm:pt modelId="{32398B8C-7D41-4B89-BA44-CA66E131DE46}" type="pres">
      <dgm:prSet presAssocID="{7B08742A-89EF-4950-8E47-66122B1CB00A}" presName="composite3" presStyleCnt="0"/>
      <dgm:spPr/>
    </dgm:pt>
    <dgm:pt modelId="{AC551D16-0FD1-41F2-AC86-A497666B0BCE}" type="pres">
      <dgm:prSet presAssocID="{7B08742A-89EF-4950-8E47-66122B1CB00A}" presName="background3" presStyleLbl="node3" presStyleIdx="0" presStyleCnt="1"/>
      <dgm:spPr/>
    </dgm:pt>
    <dgm:pt modelId="{772DD156-F8DF-4D28-9ACE-A408A98A1CCB}" type="pres">
      <dgm:prSet presAssocID="{7B08742A-89EF-4950-8E47-66122B1CB00A}" presName="text3" presStyleLbl="fgAcc3" presStyleIdx="0" presStyleCnt="1" custScaleX="1451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AA126BB-5B38-44FD-B955-44F9F961F96C}" type="pres">
      <dgm:prSet presAssocID="{7B08742A-89EF-4950-8E47-66122B1CB00A}" presName="hierChild4" presStyleCnt="0"/>
      <dgm:spPr/>
    </dgm:pt>
    <dgm:pt modelId="{246DE50D-DBB8-4314-B557-BE4025A2E988}" type="pres">
      <dgm:prSet presAssocID="{6725BF77-51AB-4A34-8B97-ABDCBE7E2EB9}" presName="Name23" presStyleLbl="parChTrans1D4" presStyleIdx="0" presStyleCnt="3"/>
      <dgm:spPr/>
      <dgm:t>
        <a:bodyPr/>
        <a:lstStyle/>
        <a:p>
          <a:endParaRPr lang="es-MX"/>
        </a:p>
      </dgm:t>
    </dgm:pt>
    <dgm:pt modelId="{F6B6641D-C6E2-4CF1-8E45-10D5443D4DF0}" type="pres">
      <dgm:prSet presAssocID="{79EF9360-6758-43D1-8FE8-DA4627F80C53}" presName="hierRoot4" presStyleCnt="0"/>
      <dgm:spPr/>
    </dgm:pt>
    <dgm:pt modelId="{BACA9B28-B1E2-417A-9C69-CCE7B222FF9C}" type="pres">
      <dgm:prSet presAssocID="{79EF9360-6758-43D1-8FE8-DA4627F80C53}" presName="composite4" presStyleCnt="0"/>
      <dgm:spPr/>
    </dgm:pt>
    <dgm:pt modelId="{310787C2-31F1-42B7-8048-202F85FC76A1}" type="pres">
      <dgm:prSet presAssocID="{79EF9360-6758-43D1-8FE8-DA4627F80C53}" presName="background4" presStyleLbl="node4" presStyleIdx="0" presStyleCnt="3"/>
      <dgm:spPr/>
    </dgm:pt>
    <dgm:pt modelId="{7925D26A-F1EB-4F62-90AA-F7773A93D2E0}" type="pres">
      <dgm:prSet presAssocID="{79EF9360-6758-43D1-8FE8-DA4627F80C53}" presName="text4" presStyleLbl="fgAcc4" presStyleIdx="0" presStyleCnt="3" custScaleX="11774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8173C60-823E-4870-8F17-B9A3A9862A6B}" type="pres">
      <dgm:prSet presAssocID="{79EF9360-6758-43D1-8FE8-DA4627F80C53}" presName="hierChild5" presStyleCnt="0"/>
      <dgm:spPr/>
    </dgm:pt>
    <dgm:pt modelId="{57CBEF80-02A8-4F06-8C6C-207626C00D54}" type="pres">
      <dgm:prSet presAssocID="{5F7A173B-9963-4750-A601-41C58813A9AC}" presName="Name23" presStyleLbl="parChTrans1D4" presStyleIdx="1" presStyleCnt="3"/>
      <dgm:spPr/>
      <dgm:t>
        <a:bodyPr/>
        <a:lstStyle/>
        <a:p>
          <a:endParaRPr lang="es-MX"/>
        </a:p>
      </dgm:t>
    </dgm:pt>
    <dgm:pt modelId="{19965D9B-F1EB-42A5-BFE2-C12532355733}" type="pres">
      <dgm:prSet presAssocID="{D46C1AB8-59E3-4CE1-8472-A6A5AC76D961}" presName="hierRoot4" presStyleCnt="0"/>
      <dgm:spPr/>
    </dgm:pt>
    <dgm:pt modelId="{3A133E31-AC55-4E95-8F56-635D0F6081FF}" type="pres">
      <dgm:prSet presAssocID="{D46C1AB8-59E3-4CE1-8472-A6A5AC76D961}" presName="composite4" presStyleCnt="0"/>
      <dgm:spPr/>
    </dgm:pt>
    <dgm:pt modelId="{F7CD9317-C13D-4EF4-A5DE-5501D01836C4}" type="pres">
      <dgm:prSet presAssocID="{D46C1AB8-59E3-4CE1-8472-A6A5AC76D961}" presName="background4" presStyleLbl="node4" presStyleIdx="1" presStyleCnt="3"/>
      <dgm:spPr/>
    </dgm:pt>
    <dgm:pt modelId="{A2497028-8E72-448A-981F-4292617B7FF3}" type="pres">
      <dgm:prSet presAssocID="{D46C1AB8-59E3-4CE1-8472-A6A5AC76D961}" presName="text4" presStyleLbl="fgAcc4" presStyleIdx="1" presStyleCnt="3" custScaleX="10836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506B906-785C-4D12-BB82-725A10BA8D13}" type="pres">
      <dgm:prSet presAssocID="{D46C1AB8-59E3-4CE1-8472-A6A5AC76D961}" presName="hierChild5" presStyleCnt="0"/>
      <dgm:spPr/>
    </dgm:pt>
    <dgm:pt modelId="{12D6584B-64EC-4276-AC36-E48DF56C43D7}" type="pres">
      <dgm:prSet presAssocID="{0E0DE1C1-1E1D-4DCE-9813-C0F1510CCEC2}" presName="Name23" presStyleLbl="parChTrans1D4" presStyleIdx="2" presStyleCnt="3"/>
      <dgm:spPr/>
      <dgm:t>
        <a:bodyPr/>
        <a:lstStyle/>
        <a:p>
          <a:endParaRPr lang="es-MX"/>
        </a:p>
      </dgm:t>
    </dgm:pt>
    <dgm:pt modelId="{4767D452-0CD6-4AC8-ADCB-0C4DC6120D07}" type="pres">
      <dgm:prSet presAssocID="{42D91C4E-0BA7-4E8F-9097-FF0358C3FC24}" presName="hierRoot4" presStyleCnt="0"/>
      <dgm:spPr/>
    </dgm:pt>
    <dgm:pt modelId="{56D18498-12A4-4A1B-916C-63E025FE888C}" type="pres">
      <dgm:prSet presAssocID="{42D91C4E-0BA7-4E8F-9097-FF0358C3FC24}" presName="composite4" presStyleCnt="0"/>
      <dgm:spPr/>
    </dgm:pt>
    <dgm:pt modelId="{7AD144E3-CC93-4E6F-AB04-62F5E6E41382}" type="pres">
      <dgm:prSet presAssocID="{42D91C4E-0BA7-4E8F-9097-FF0358C3FC24}" presName="background4" presStyleLbl="node4" presStyleIdx="2" presStyleCnt="3"/>
      <dgm:spPr/>
    </dgm:pt>
    <dgm:pt modelId="{90A0EBC6-656F-43F7-BFF8-BF9A00BF2E54}" type="pres">
      <dgm:prSet presAssocID="{42D91C4E-0BA7-4E8F-9097-FF0358C3FC24}" presName="text4" presStyleLbl="fgAcc4" presStyleIdx="2" presStyleCnt="3" custScaleX="1216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19E2EAA-6418-4FA9-A08E-376B3E381CDD}" type="pres">
      <dgm:prSet presAssocID="{42D91C4E-0BA7-4E8F-9097-FF0358C3FC24}" presName="hierChild5" presStyleCnt="0"/>
      <dgm:spPr/>
    </dgm:pt>
  </dgm:ptLst>
  <dgm:cxnLst>
    <dgm:cxn modelId="{F4404B8A-8A49-4766-B72B-7DDEC3630D23}" type="presOf" srcId="{0E0DE1C1-1E1D-4DCE-9813-C0F1510CCEC2}" destId="{12D6584B-64EC-4276-AC36-E48DF56C43D7}" srcOrd="0" destOrd="0" presId="urn:microsoft.com/office/officeart/2005/8/layout/hierarchy1"/>
    <dgm:cxn modelId="{780F8DE0-DE57-4A61-8B32-0487CCA215EE}" srcId="{7B08742A-89EF-4950-8E47-66122B1CB00A}" destId="{D46C1AB8-59E3-4CE1-8472-A6A5AC76D961}" srcOrd="1" destOrd="0" parTransId="{5F7A173B-9963-4750-A601-41C58813A9AC}" sibTransId="{2E4BDD77-CB01-4D2A-A8E9-14A582F8501C}"/>
    <dgm:cxn modelId="{A4834634-C83D-4CE2-AAE0-3924D5B3FC98}" type="presOf" srcId="{2DF30AEC-805A-4990-BE7B-76353E5DF18E}" destId="{60F7FBAC-CD65-4EF8-A853-673985FE2469}" srcOrd="0" destOrd="0" presId="urn:microsoft.com/office/officeart/2005/8/layout/hierarchy1"/>
    <dgm:cxn modelId="{ECB3A023-7B9E-4B8F-8CF3-59EC7FF7BAD5}" type="presOf" srcId="{7B08742A-89EF-4950-8E47-66122B1CB00A}" destId="{772DD156-F8DF-4D28-9ACE-A408A98A1CCB}" srcOrd="0" destOrd="0" presId="urn:microsoft.com/office/officeart/2005/8/layout/hierarchy1"/>
    <dgm:cxn modelId="{E71D8D88-428E-4C87-B07D-EC7CB9D59C7D}" srcId="{0C707AF8-A136-4D9C-8747-73759CD5F794}" destId="{F93FB4F1-A95A-4A3D-B72E-83E51C901455}" srcOrd="0" destOrd="0" parTransId="{FF50AD30-4771-450F-805E-E10D6C3563BF}" sibTransId="{EE4DE7D2-1059-4F56-86AB-A867F8873ED3}"/>
    <dgm:cxn modelId="{E10D34FD-BCF9-4476-B85C-21A84DDD450C}" type="presOf" srcId="{7045E47C-02F8-4CA9-A235-9D102D7175B0}" destId="{AFF54045-005B-43F4-B34F-C79C3D7A7599}" srcOrd="0" destOrd="0" presId="urn:microsoft.com/office/officeart/2005/8/layout/hierarchy1"/>
    <dgm:cxn modelId="{97832039-D27E-47EA-A4B0-F216385D8ABD}" type="presOf" srcId="{D46C1AB8-59E3-4CE1-8472-A6A5AC76D961}" destId="{A2497028-8E72-448A-981F-4292617B7FF3}" srcOrd="0" destOrd="0" presId="urn:microsoft.com/office/officeart/2005/8/layout/hierarchy1"/>
    <dgm:cxn modelId="{5C200F90-5842-46FA-BF32-630A331730F5}" type="presOf" srcId="{42D91C4E-0BA7-4E8F-9097-FF0358C3FC24}" destId="{90A0EBC6-656F-43F7-BFF8-BF9A00BF2E54}" srcOrd="0" destOrd="0" presId="urn:microsoft.com/office/officeart/2005/8/layout/hierarchy1"/>
    <dgm:cxn modelId="{A51D924D-A2AE-4051-B945-5202B0AB7B98}" type="presOf" srcId="{79EF9360-6758-43D1-8FE8-DA4627F80C53}" destId="{7925D26A-F1EB-4F62-90AA-F7773A93D2E0}" srcOrd="0" destOrd="0" presId="urn:microsoft.com/office/officeart/2005/8/layout/hierarchy1"/>
    <dgm:cxn modelId="{34EB5C7E-A1B4-41EE-9E89-355FBE10F74B}" type="presOf" srcId="{F93FB4F1-A95A-4A3D-B72E-83E51C901455}" destId="{ABC8B218-DC38-4F6F-AAED-EB32A3226878}" srcOrd="0" destOrd="0" presId="urn:microsoft.com/office/officeart/2005/8/layout/hierarchy1"/>
    <dgm:cxn modelId="{10A618A2-E77F-4605-BABF-4B3E1AD1C2CC}" type="presOf" srcId="{0C707AF8-A136-4D9C-8747-73759CD5F794}" destId="{4B2C8130-1451-4092-9AAD-0BC9177A3153}" srcOrd="0" destOrd="0" presId="urn:microsoft.com/office/officeart/2005/8/layout/hierarchy1"/>
    <dgm:cxn modelId="{44FD6A9E-4861-43BA-828B-787D861F719B}" srcId="{7B08742A-89EF-4950-8E47-66122B1CB00A}" destId="{79EF9360-6758-43D1-8FE8-DA4627F80C53}" srcOrd="0" destOrd="0" parTransId="{6725BF77-51AB-4A34-8B97-ABDCBE7E2EB9}" sibTransId="{7BD1A70A-5278-4C62-B0D8-A9E1E5991586}"/>
    <dgm:cxn modelId="{3632C7E2-568C-4E6F-A595-CB7F01832624}" type="presOf" srcId="{6725BF77-51AB-4A34-8B97-ABDCBE7E2EB9}" destId="{246DE50D-DBB8-4314-B557-BE4025A2E988}" srcOrd="0" destOrd="0" presId="urn:microsoft.com/office/officeart/2005/8/layout/hierarchy1"/>
    <dgm:cxn modelId="{60C39403-5CD3-4487-B4D8-19BF06481362}" srcId="{7B08742A-89EF-4950-8E47-66122B1CB00A}" destId="{42D91C4E-0BA7-4E8F-9097-FF0358C3FC24}" srcOrd="2" destOrd="0" parTransId="{0E0DE1C1-1E1D-4DCE-9813-C0F1510CCEC2}" sibTransId="{888D4C0F-6ADE-4F06-B0F5-19251D3BFE75}"/>
    <dgm:cxn modelId="{1DB9852E-CFC9-4C5A-84C3-A52AE6396247}" srcId="{F93FB4F1-A95A-4A3D-B72E-83E51C901455}" destId="{2DF30AEC-805A-4990-BE7B-76353E5DF18E}" srcOrd="0" destOrd="0" parTransId="{DDB994A2-929A-4F1D-8347-5AABBAEB649A}" sibTransId="{696FC382-0C78-4C67-A0AD-930D9C870A7E}"/>
    <dgm:cxn modelId="{6A6004A2-926A-43F0-9290-0AC6D297ECD8}" type="presOf" srcId="{DDB994A2-929A-4F1D-8347-5AABBAEB649A}" destId="{EBF66D0E-1A09-467D-83BD-480B56BA8440}" srcOrd="0" destOrd="0" presId="urn:microsoft.com/office/officeart/2005/8/layout/hierarchy1"/>
    <dgm:cxn modelId="{4C4EE4F8-61AC-40B9-A35F-BE7203B33D3D}" srcId="{2DF30AEC-805A-4990-BE7B-76353E5DF18E}" destId="{7B08742A-89EF-4950-8E47-66122B1CB00A}" srcOrd="0" destOrd="0" parTransId="{7045E47C-02F8-4CA9-A235-9D102D7175B0}" sibTransId="{428411CA-2D52-4A57-950C-C55A21B2274F}"/>
    <dgm:cxn modelId="{B517442E-E9EC-4EB3-BF1E-796A8C95AD93}" type="presOf" srcId="{5F7A173B-9963-4750-A601-41C58813A9AC}" destId="{57CBEF80-02A8-4F06-8C6C-207626C00D54}" srcOrd="0" destOrd="0" presId="urn:microsoft.com/office/officeart/2005/8/layout/hierarchy1"/>
    <dgm:cxn modelId="{7CC4BE24-5016-4221-BA78-F8C69794CBE3}" type="presParOf" srcId="{4B2C8130-1451-4092-9AAD-0BC9177A3153}" destId="{008BEABE-7A89-4113-BE16-3323BD7FAC65}" srcOrd="0" destOrd="0" presId="urn:microsoft.com/office/officeart/2005/8/layout/hierarchy1"/>
    <dgm:cxn modelId="{EE65D7FC-5906-4379-9B85-95A1018D23F5}" type="presParOf" srcId="{008BEABE-7A89-4113-BE16-3323BD7FAC65}" destId="{C356385F-68D5-4360-BC35-45AFEC03FD24}" srcOrd="0" destOrd="0" presId="urn:microsoft.com/office/officeart/2005/8/layout/hierarchy1"/>
    <dgm:cxn modelId="{D9CD9483-5FDD-4D8B-9381-A673AA8CE7E5}" type="presParOf" srcId="{C356385F-68D5-4360-BC35-45AFEC03FD24}" destId="{C17E35AF-A1FE-4BD8-A38B-2B13D0CA0BE4}" srcOrd="0" destOrd="0" presId="urn:microsoft.com/office/officeart/2005/8/layout/hierarchy1"/>
    <dgm:cxn modelId="{33C87652-C235-4395-98C1-53BEE5675236}" type="presParOf" srcId="{C356385F-68D5-4360-BC35-45AFEC03FD24}" destId="{ABC8B218-DC38-4F6F-AAED-EB32A3226878}" srcOrd="1" destOrd="0" presId="urn:microsoft.com/office/officeart/2005/8/layout/hierarchy1"/>
    <dgm:cxn modelId="{D862FDA4-7C50-488F-9E90-7A063D6A1652}" type="presParOf" srcId="{008BEABE-7A89-4113-BE16-3323BD7FAC65}" destId="{59866818-0CB2-40CA-AC13-50D91343E196}" srcOrd="1" destOrd="0" presId="urn:microsoft.com/office/officeart/2005/8/layout/hierarchy1"/>
    <dgm:cxn modelId="{5A06FBD8-7C9E-44E5-8F24-43AAD2DC970C}" type="presParOf" srcId="{59866818-0CB2-40CA-AC13-50D91343E196}" destId="{EBF66D0E-1A09-467D-83BD-480B56BA8440}" srcOrd="0" destOrd="0" presId="urn:microsoft.com/office/officeart/2005/8/layout/hierarchy1"/>
    <dgm:cxn modelId="{6FE444BF-1B91-4FB1-B191-EFAE14666112}" type="presParOf" srcId="{59866818-0CB2-40CA-AC13-50D91343E196}" destId="{22884F6D-23A6-4FF2-9AE4-895392B19596}" srcOrd="1" destOrd="0" presId="urn:microsoft.com/office/officeart/2005/8/layout/hierarchy1"/>
    <dgm:cxn modelId="{B458C763-75A0-483B-9DF2-8D06CF9FDD07}" type="presParOf" srcId="{22884F6D-23A6-4FF2-9AE4-895392B19596}" destId="{926C99E7-C47A-4DEE-AF49-96CF01F2EA52}" srcOrd="0" destOrd="0" presId="urn:microsoft.com/office/officeart/2005/8/layout/hierarchy1"/>
    <dgm:cxn modelId="{937A5637-B61A-4334-BB4B-1AEC3DD7EAA7}" type="presParOf" srcId="{926C99E7-C47A-4DEE-AF49-96CF01F2EA52}" destId="{B56E2697-5EAD-44CD-A3BC-2ABFEEC20EFC}" srcOrd="0" destOrd="0" presId="urn:microsoft.com/office/officeart/2005/8/layout/hierarchy1"/>
    <dgm:cxn modelId="{2E3B080D-071C-46DC-94FD-0DDE098D3826}" type="presParOf" srcId="{926C99E7-C47A-4DEE-AF49-96CF01F2EA52}" destId="{60F7FBAC-CD65-4EF8-A853-673985FE2469}" srcOrd="1" destOrd="0" presId="urn:microsoft.com/office/officeart/2005/8/layout/hierarchy1"/>
    <dgm:cxn modelId="{7AA8BD29-B272-46D5-9298-7E5CB30BBCA3}" type="presParOf" srcId="{22884F6D-23A6-4FF2-9AE4-895392B19596}" destId="{F8D3E6A9-BA84-43F8-834E-4540A40C0654}" srcOrd="1" destOrd="0" presId="urn:microsoft.com/office/officeart/2005/8/layout/hierarchy1"/>
    <dgm:cxn modelId="{07BF4592-DB32-4AB5-ACFA-941D2A24E357}" type="presParOf" srcId="{F8D3E6A9-BA84-43F8-834E-4540A40C0654}" destId="{AFF54045-005B-43F4-B34F-C79C3D7A7599}" srcOrd="0" destOrd="0" presId="urn:microsoft.com/office/officeart/2005/8/layout/hierarchy1"/>
    <dgm:cxn modelId="{1FBB8728-C646-4AB3-9568-D7100F1936D3}" type="presParOf" srcId="{F8D3E6A9-BA84-43F8-834E-4540A40C0654}" destId="{6BE0D8B5-2AC0-4631-A505-28CC0898CA31}" srcOrd="1" destOrd="0" presId="urn:microsoft.com/office/officeart/2005/8/layout/hierarchy1"/>
    <dgm:cxn modelId="{32BA6D7C-5E67-4766-B551-DF64A5D9F152}" type="presParOf" srcId="{6BE0D8B5-2AC0-4631-A505-28CC0898CA31}" destId="{32398B8C-7D41-4B89-BA44-CA66E131DE46}" srcOrd="0" destOrd="0" presId="urn:microsoft.com/office/officeart/2005/8/layout/hierarchy1"/>
    <dgm:cxn modelId="{976E003D-1438-4303-A9D3-A338AEEEFDA2}" type="presParOf" srcId="{32398B8C-7D41-4B89-BA44-CA66E131DE46}" destId="{AC551D16-0FD1-41F2-AC86-A497666B0BCE}" srcOrd="0" destOrd="0" presId="urn:microsoft.com/office/officeart/2005/8/layout/hierarchy1"/>
    <dgm:cxn modelId="{2DEFFE19-9965-44BA-BBB6-3513C1A00436}" type="presParOf" srcId="{32398B8C-7D41-4B89-BA44-CA66E131DE46}" destId="{772DD156-F8DF-4D28-9ACE-A408A98A1CCB}" srcOrd="1" destOrd="0" presId="urn:microsoft.com/office/officeart/2005/8/layout/hierarchy1"/>
    <dgm:cxn modelId="{64649EAF-29C1-4AE4-A33C-FFA8648DFEBB}" type="presParOf" srcId="{6BE0D8B5-2AC0-4631-A505-28CC0898CA31}" destId="{7AA126BB-5B38-44FD-B955-44F9F961F96C}" srcOrd="1" destOrd="0" presId="urn:microsoft.com/office/officeart/2005/8/layout/hierarchy1"/>
    <dgm:cxn modelId="{BA83BAC6-EA6D-40D5-9C01-6EBC10A6A90E}" type="presParOf" srcId="{7AA126BB-5B38-44FD-B955-44F9F961F96C}" destId="{246DE50D-DBB8-4314-B557-BE4025A2E988}" srcOrd="0" destOrd="0" presId="urn:microsoft.com/office/officeart/2005/8/layout/hierarchy1"/>
    <dgm:cxn modelId="{8F08BBAE-F29B-4F33-924C-4C7A3C5CA82B}" type="presParOf" srcId="{7AA126BB-5B38-44FD-B955-44F9F961F96C}" destId="{F6B6641D-C6E2-4CF1-8E45-10D5443D4DF0}" srcOrd="1" destOrd="0" presId="urn:microsoft.com/office/officeart/2005/8/layout/hierarchy1"/>
    <dgm:cxn modelId="{FF6E2044-7A55-4ECC-9A78-72E8F9F87EFF}" type="presParOf" srcId="{F6B6641D-C6E2-4CF1-8E45-10D5443D4DF0}" destId="{BACA9B28-B1E2-417A-9C69-CCE7B222FF9C}" srcOrd="0" destOrd="0" presId="urn:microsoft.com/office/officeart/2005/8/layout/hierarchy1"/>
    <dgm:cxn modelId="{8479F63E-5DFB-4CA5-81BB-2ED3EE3E6AC2}" type="presParOf" srcId="{BACA9B28-B1E2-417A-9C69-CCE7B222FF9C}" destId="{310787C2-31F1-42B7-8048-202F85FC76A1}" srcOrd="0" destOrd="0" presId="urn:microsoft.com/office/officeart/2005/8/layout/hierarchy1"/>
    <dgm:cxn modelId="{7C6E83D1-39C8-41BC-8CBF-B8E71BC53382}" type="presParOf" srcId="{BACA9B28-B1E2-417A-9C69-CCE7B222FF9C}" destId="{7925D26A-F1EB-4F62-90AA-F7773A93D2E0}" srcOrd="1" destOrd="0" presId="urn:microsoft.com/office/officeart/2005/8/layout/hierarchy1"/>
    <dgm:cxn modelId="{46244FE6-492A-4C51-8B10-2BE9C1B8FFC4}" type="presParOf" srcId="{F6B6641D-C6E2-4CF1-8E45-10D5443D4DF0}" destId="{28173C60-823E-4870-8F17-B9A3A9862A6B}" srcOrd="1" destOrd="0" presId="urn:microsoft.com/office/officeart/2005/8/layout/hierarchy1"/>
    <dgm:cxn modelId="{7272B770-7955-4CFB-B905-3115608CF5A3}" type="presParOf" srcId="{7AA126BB-5B38-44FD-B955-44F9F961F96C}" destId="{57CBEF80-02A8-4F06-8C6C-207626C00D54}" srcOrd="2" destOrd="0" presId="urn:microsoft.com/office/officeart/2005/8/layout/hierarchy1"/>
    <dgm:cxn modelId="{D8EA3747-169A-4DCE-A36A-47FBE6674F25}" type="presParOf" srcId="{7AA126BB-5B38-44FD-B955-44F9F961F96C}" destId="{19965D9B-F1EB-42A5-BFE2-C12532355733}" srcOrd="3" destOrd="0" presId="urn:microsoft.com/office/officeart/2005/8/layout/hierarchy1"/>
    <dgm:cxn modelId="{3C956A86-845E-460F-9E66-FC65BBFDB218}" type="presParOf" srcId="{19965D9B-F1EB-42A5-BFE2-C12532355733}" destId="{3A133E31-AC55-4E95-8F56-635D0F6081FF}" srcOrd="0" destOrd="0" presId="urn:microsoft.com/office/officeart/2005/8/layout/hierarchy1"/>
    <dgm:cxn modelId="{65ECB3D3-0BA3-4F31-B915-47C2E8029D49}" type="presParOf" srcId="{3A133E31-AC55-4E95-8F56-635D0F6081FF}" destId="{F7CD9317-C13D-4EF4-A5DE-5501D01836C4}" srcOrd="0" destOrd="0" presId="urn:microsoft.com/office/officeart/2005/8/layout/hierarchy1"/>
    <dgm:cxn modelId="{AB80A466-9DCC-4F3E-A22B-56A510E98A7A}" type="presParOf" srcId="{3A133E31-AC55-4E95-8F56-635D0F6081FF}" destId="{A2497028-8E72-448A-981F-4292617B7FF3}" srcOrd="1" destOrd="0" presId="urn:microsoft.com/office/officeart/2005/8/layout/hierarchy1"/>
    <dgm:cxn modelId="{853FA938-0F19-4160-AD55-CDFCC7A55AF2}" type="presParOf" srcId="{19965D9B-F1EB-42A5-BFE2-C12532355733}" destId="{3506B906-785C-4D12-BB82-725A10BA8D13}" srcOrd="1" destOrd="0" presId="urn:microsoft.com/office/officeart/2005/8/layout/hierarchy1"/>
    <dgm:cxn modelId="{F01D747A-9CD4-40D3-984C-ED64CD447E67}" type="presParOf" srcId="{7AA126BB-5B38-44FD-B955-44F9F961F96C}" destId="{12D6584B-64EC-4276-AC36-E48DF56C43D7}" srcOrd="4" destOrd="0" presId="urn:microsoft.com/office/officeart/2005/8/layout/hierarchy1"/>
    <dgm:cxn modelId="{631CE5CF-940C-4975-B2D2-ED0A4132B5CD}" type="presParOf" srcId="{7AA126BB-5B38-44FD-B955-44F9F961F96C}" destId="{4767D452-0CD6-4AC8-ADCB-0C4DC6120D07}" srcOrd="5" destOrd="0" presId="urn:microsoft.com/office/officeart/2005/8/layout/hierarchy1"/>
    <dgm:cxn modelId="{EC2AFFDE-D048-4175-9290-782FFA86EB28}" type="presParOf" srcId="{4767D452-0CD6-4AC8-ADCB-0C4DC6120D07}" destId="{56D18498-12A4-4A1B-916C-63E025FE888C}" srcOrd="0" destOrd="0" presId="urn:microsoft.com/office/officeart/2005/8/layout/hierarchy1"/>
    <dgm:cxn modelId="{966A25D9-DC47-46E1-80EF-0AB8A09F0488}" type="presParOf" srcId="{56D18498-12A4-4A1B-916C-63E025FE888C}" destId="{7AD144E3-CC93-4E6F-AB04-62F5E6E41382}" srcOrd="0" destOrd="0" presId="urn:microsoft.com/office/officeart/2005/8/layout/hierarchy1"/>
    <dgm:cxn modelId="{C03C1476-D9CB-49BB-8B5B-5AB9D0E0A8D1}" type="presParOf" srcId="{56D18498-12A4-4A1B-916C-63E025FE888C}" destId="{90A0EBC6-656F-43F7-BFF8-BF9A00BF2E54}" srcOrd="1" destOrd="0" presId="urn:microsoft.com/office/officeart/2005/8/layout/hierarchy1"/>
    <dgm:cxn modelId="{9DA981C4-147B-4F04-A09F-7F2732275AC8}" type="presParOf" srcId="{4767D452-0CD6-4AC8-ADCB-0C4DC6120D07}" destId="{A19E2EAA-6418-4FA9-A08E-376B3E381C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A0D3572-6323-4C36-9BAD-E8A6F3C18467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A9D5D5F0-23D0-49B8-93CC-5764521791CD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Implementación de mecanismos para el cumplimiento de:</a:t>
          </a:r>
        </a:p>
      </dgm:t>
    </dgm:pt>
    <dgm:pt modelId="{D180C3D0-8BEA-4DA6-AEDC-3DFB1C57CA71}" type="parTrans" cxnId="{DBF7EF05-9031-4A0A-9B6B-7BA795FFC6F5}">
      <dgm:prSet/>
      <dgm:spPr/>
      <dgm:t>
        <a:bodyPr/>
        <a:lstStyle/>
        <a:p>
          <a:endParaRPr lang="es-MX"/>
        </a:p>
      </dgm:t>
    </dgm:pt>
    <dgm:pt modelId="{1362C436-E10D-4FEB-A9F0-4288B0BE4AAF}" type="sibTrans" cxnId="{DBF7EF05-9031-4A0A-9B6B-7BA795FFC6F5}">
      <dgm:prSet/>
      <dgm:spPr/>
      <dgm:t>
        <a:bodyPr/>
        <a:lstStyle/>
        <a:p>
          <a:endParaRPr lang="es-MX" dirty="0"/>
        </a:p>
      </dgm:t>
    </dgm:pt>
    <dgm:pt modelId="{0F428B68-CBFC-4DD7-A294-F2FB21D26F15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Principios</a:t>
          </a:r>
        </a:p>
      </dgm:t>
    </dgm:pt>
    <dgm:pt modelId="{CE12A9AA-CAFF-485D-80A7-DB7354C5C66A}" type="parTrans" cxnId="{D789D7EE-637E-455C-AFD0-169A00B2E68C}">
      <dgm:prSet/>
      <dgm:spPr/>
      <dgm:t>
        <a:bodyPr/>
        <a:lstStyle/>
        <a:p>
          <a:endParaRPr lang="es-MX"/>
        </a:p>
      </dgm:t>
    </dgm:pt>
    <dgm:pt modelId="{EBCEC491-781B-4B38-A85E-B519FB18546B}" type="sibTrans" cxnId="{D789D7EE-637E-455C-AFD0-169A00B2E68C}">
      <dgm:prSet/>
      <dgm:spPr/>
      <dgm:t>
        <a:bodyPr/>
        <a:lstStyle/>
        <a:p>
          <a:endParaRPr lang="es-MX"/>
        </a:p>
      </dgm:t>
    </dgm:pt>
    <dgm:pt modelId="{7942483F-82B7-44D3-9C12-4412F6F8014A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Deberes </a:t>
          </a:r>
        </a:p>
      </dgm:t>
    </dgm:pt>
    <dgm:pt modelId="{4CF3DCB5-4E94-4FAE-91BD-F9B9F4576AAC}" type="parTrans" cxnId="{8E0D1E50-4200-46B6-88CD-C3A687427A87}">
      <dgm:prSet/>
      <dgm:spPr/>
      <dgm:t>
        <a:bodyPr/>
        <a:lstStyle/>
        <a:p>
          <a:endParaRPr lang="es-MX"/>
        </a:p>
      </dgm:t>
    </dgm:pt>
    <dgm:pt modelId="{EF615143-D298-4830-8EFA-1918E412845B}" type="sibTrans" cxnId="{8E0D1E50-4200-46B6-88CD-C3A687427A87}">
      <dgm:prSet/>
      <dgm:spPr/>
      <dgm:t>
        <a:bodyPr/>
        <a:lstStyle/>
        <a:p>
          <a:endParaRPr lang="es-MX"/>
        </a:p>
      </dgm:t>
    </dgm:pt>
    <dgm:pt modelId="{7634FF1B-71F3-483F-A20F-A854E31A0B2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Obligaciones</a:t>
          </a:r>
        </a:p>
      </dgm:t>
    </dgm:pt>
    <dgm:pt modelId="{247D4B84-1BC9-4641-A0CE-5291E0872C26}" type="parTrans" cxnId="{049DB382-1211-44C1-BEC5-D3B556323690}">
      <dgm:prSet/>
      <dgm:spPr/>
      <dgm:t>
        <a:bodyPr/>
        <a:lstStyle/>
        <a:p>
          <a:endParaRPr lang="es-MX"/>
        </a:p>
      </dgm:t>
    </dgm:pt>
    <dgm:pt modelId="{6B8404ED-459D-44B4-A297-87104D2F1967}" type="sibTrans" cxnId="{049DB382-1211-44C1-BEC5-D3B556323690}">
      <dgm:prSet/>
      <dgm:spPr/>
      <dgm:t>
        <a:bodyPr/>
        <a:lstStyle/>
        <a:p>
          <a:endParaRPr lang="es-MX"/>
        </a:p>
      </dgm:t>
    </dgm:pt>
    <dgm:pt modelId="{AA380055-3775-4D04-A327-90F752F4FE38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Responsabilidad </a:t>
          </a:r>
        </a:p>
      </dgm:t>
    </dgm:pt>
    <dgm:pt modelId="{2D245CCB-7F80-495F-9318-D3EA0D372589}" type="parTrans" cxnId="{120017F5-D480-49E1-B726-D3CFE1E2DB25}">
      <dgm:prSet/>
      <dgm:spPr/>
      <dgm:t>
        <a:bodyPr/>
        <a:lstStyle/>
        <a:p>
          <a:endParaRPr lang="es-ES"/>
        </a:p>
      </dgm:t>
    </dgm:pt>
    <dgm:pt modelId="{7B8719F6-3D3A-4C6C-9CBB-3E582EA7CAAC}" type="sibTrans" cxnId="{120017F5-D480-49E1-B726-D3CFE1E2DB25}">
      <dgm:prSet/>
      <dgm:spPr/>
      <dgm:t>
        <a:bodyPr/>
        <a:lstStyle/>
        <a:p>
          <a:endParaRPr lang="es-ES"/>
        </a:p>
      </dgm:t>
    </dgm:pt>
    <dgm:pt modelId="{01B9C751-8FE4-41AE-AD35-AEEDCD9DBF60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Obligación </a:t>
          </a:r>
        </a:p>
      </dgm:t>
    </dgm:pt>
    <dgm:pt modelId="{0A2FA9B1-0C60-4FAE-A106-CB47AA8AC0DE}" type="parTrans" cxnId="{69EE96EA-D89A-46A1-8647-C7A060D5894F}">
      <dgm:prSet/>
      <dgm:spPr/>
      <dgm:t>
        <a:bodyPr/>
        <a:lstStyle/>
        <a:p>
          <a:endParaRPr lang="es-ES"/>
        </a:p>
      </dgm:t>
    </dgm:pt>
    <dgm:pt modelId="{7688BE1C-E0D0-498B-95A4-AE08D023E60F}" type="sibTrans" cxnId="{69EE96EA-D89A-46A1-8647-C7A060D5894F}">
      <dgm:prSet/>
      <dgm:spPr/>
      <dgm:t>
        <a:bodyPr/>
        <a:lstStyle/>
        <a:p>
          <a:endParaRPr lang="es-ES"/>
        </a:p>
      </dgm:t>
    </dgm:pt>
    <dgm:pt modelId="{AB8739F7-B675-4C63-A36E-245DE700A7A1}" type="pres">
      <dgm:prSet presAssocID="{BA0D3572-6323-4C36-9BAD-E8A6F3C184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CF4C97C1-5432-4053-942E-0B934C40F096}" type="pres">
      <dgm:prSet presAssocID="{AA380055-3775-4D04-A327-90F752F4FE38}" presName="hierRoot1" presStyleCnt="0">
        <dgm:presLayoutVars>
          <dgm:hierBranch val="init"/>
        </dgm:presLayoutVars>
      </dgm:prSet>
      <dgm:spPr/>
    </dgm:pt>
    <dgm:pt modelId="{C0081BAA-5C69-43A7-A64A-522EF8D31B66}" type="pres">
      <dgm:prSet presAssocID="{AA380055-3775-4D04-A327-90F752F4FE38}" presName="rootComposite1" presStyleCnt="0"/>
      <dgm:spPr/>
    </dgm:pt>
    <dgm:pt modelId="{F5434796-CA24-43C4-B80E-AAD2186A282E}" type="pres">
      <dgm:prSet presAssocID="{AA380055-3775-4D04-A327-90F752F4FE3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4609F92-551F-4C06-B8E9-B02F9EBAF2E0}" type="pres">
      <dgm:prSet presAssocID="{AA380055-3775-4D04-A327-90F752F4FE38}" presName="rootConnector1" presStyleLbl="node1" presStyleIdx="0" presStyleCnt="0"/>
      <dgm:spPr/>
      <dgm:t>
        <a:bodyPr/>
        <a:lstStyle/>
        <a:p>
          <a:endParaRPr lang="es-MX"/>
        </a:p>
      </dgm:t>
    </dgm:pt>
    <dgm:pt modelId="{6185AD60-FE97-4C02-824C-C585E357E639}" type="pres">
      <dgm:prSet presAssocID="{AA380055-3775-4D04-A327-90F752F4FE38}" presName="hierChild2" presStyleCnt="0"/>
      <dgm:spPr/>
    </dgm:pt>
    <dgm:pt modelId="{52ED5B9F-4B56-4CE0-8266-5DC4D3CA3352}" type="pres">
      <dgm:prSet presAssocID="{0A2FA9B1-0C60-4FAE-A106-CB47AA8AC0DE}" presName="Name64" presStyleLbl="parChTrans1D2" presStyleIdx="0" presStyleCnt="1"/>
      <dgm:spPr/>
      <dgm:t>
        <a:bodyPr/>
        <a:lstStyle/>
        <a:p>
          <a:endParaRPr lang="es-MX"/>
        </a:p>
      </dgm:t>
    </dgm:pt>
    <dgm:pt modelId="{BF700BF5-6A15-4E32-9BDC-CAC51C07A45A}" type="pres">
      <dgm:prSet presAssocID="{01B9C751-8FE4-41AE-AD35-AEEDCD9DBF60}" presName="hierRoot2" presStyleCnt="0">
        <dgm:presLayoutVars>
          <dgm:hierBranch val="init"/>
        </dgm:presLayoutVars>
      </dgm:prSet>
      <dgm:spPr/>
    </dgm:pt>
    <dgm:pt modelId="{3D4D90DC-C8B3-4B95-A00B-C02580D44F9B}" type="pres">
      <dgm:prSet presAssocID="{01B9C751-8FE4-41AE-AD35-AEEDCD9DBF60}" presName="rootComposite" presStyleCnt="0"/>
      <dgm:spPr/>
    </dgm:pt>
    <dgm:pt modelId="{82966ED2-6CE7-4B44-ADDF-BEDBF2699613}" type="pres">
      <dgm:prSet presAssocID="{01B9C751-8FE4-41AE-AD35-AEEDCD9DBF60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CEBF702-5853-4BF2-8779-90119AE1BA5E}" type="pres">
      <dgm:prSet presAssocID="{01B9C751-8FE4-41AE-AD35-AEEDCD9DBF60}" presName="rootConnector" presStyleLbl="node2" presStyleIdx="0" presStyleCnt="1"/>
      <dgm:spPr/>
      <dgm:t>
        <a:bodyPr/>
        <a:lstStyle/>
        <a:p>
          <a:endParaRPr lang="es-MX"/>
        </a:p>
      </dgm:t>
    </dgm:pt>
    <dgm:pt modelId="{D5256BFF-325C-4679-8D51-6143391D0EE8}" type="pres">
      <dgm:prSet presAssocID="{01B9C751-8FE4-41AE-AD35-AEEDCD9DBF60}" presName="hierChild4" presStyleCnt="0"/>
      <dgm:spPr/>
    </dgm:pt>
    <dgm:pt modelId="{1B1B9744-04A0-4EE3-8DA1-0DC49A767918}" type="pres">
      <dgm:prSet presAssocID="{D180C3D0-8BEA-4DA6-AEDC-3DFB1C57CA71}" presName="Name64" presStyleLbl="parChTrans1D3" presStyleIdx="0" presStyleCnt="1"/>
      <dgm:spPr/>
      <dgm:t>
        <a:bodyPr/>
        <a:lstStyle/>
        <a:p>
          <a:endParaRPr lang="es-MX"/>
        </a:p>
      </dgm:t>
    </dgm:pt>
    <dgm:pt modelId="{61FDFC23-96CA-43C4-8F1D-148A544E2C0C}" type="pres">
      <dgm:prSet presAssocID="{A9D5D5F0-23D0-49B8-93CC-5764521791CD}" presName="hierRoot2" presStyleCnt="0">
        <dgm:presLayoutVars>
          <dgm:hierBranch val="init"/>
        </dgm:presLayoutVars>
      </dgm:prSet>
      <dgm:spPr/>
    </dgm:pt>
    <dgm:pt modelId="{703CF0F8-004D-45C6-9C2D-6F098E92EFF2}" type="pres">
      <dgm:prSet presAssocID="{A9D5D5F0-23D0-49B8-93CC-5764521791CD}" presName="rootComposite" presStyleCnt="0"/>
      <dgm:spPr/>
    </dgm:pt>
    <dgm:pt modelId="{AB30C84D-1CE1-4915-910B-D6406BEE9D52}" type="pres">
      <dgm:prSet presAssocID="{A9D5D5F0-23D0-49B8-93CC-5764521791CD}" presName="rootText" presStyleLbl="node3" presStyleIdx="0" presStyleCnt="1" custScaleX="107715" custScaleY="19549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8CF132B-00F4-4BA8-A4FF-69A3DB84D103}" type="pres">
      <dgm:prSet presAssocID="{A9D5D5F0-23D0-49B8-93CC-5764521791CD}" presName="rootConnector" presStyleLbl="node3" presStyleIdx="0" presStyleCnt="1"/>
      <dgm:spPr/>
      <dgm:t>
        <a:bodyPr/>
        <a:lstStyle/>
        <a:p>
          <a:endParaRPr lang="es-MX"/>
        </a:p>
      </dgm:t>
    </dgm:pt>
    <dgm:pt modelId="{87442E69-FE5B-4DCD-A055-46D00727DC12}" type="pres">
      <dgm:prSet presAssocID="{A9D5D5F0-23D0-49B8-93CC-5764521791CD}" presName="hierChild4" presStyleCnt="0"/>
      <dgm:spPr/>
    </dgm:pt>
    <dgm:pt modelId="{30AB81C1-3F20-45F2-A3C7-3BDED7FCF4DE}" type="pres">
      <dgm:prSet presAssocID="{CE12A9AA-CAFF-485D-80A7-DB7354C5C66A}" presName="Name64" presStyleLbl="parChTrans1D4" presStyleIdx="0" presStyleCnt="3"/>
      <dgm:spPr/>
      <dgm:t>
        <a:bodyPr/>
        <a:lstStyle/>
        <a:p>
          <a:endParaRPr lang="es-MX"/>
        </a:p>
      </dgm:t>
    </dgm:pt>
    <dgm:pt modelId="{C45115E2-B526-4CD8-B309-EB84E6321369}" type="pres">
      <dgm:prSet presAssocID="{0F428B68-CBFC-4DD7-A294-F2FB21D26F15}" presName="hierRoot2" presStyleCnt="0">
        <dgm:presLayoutVars>
          <dgm:hierBranch val="init"/>
        </dgm:presLayoutVars>
      </dgm:prSet>
      <dgm:spPr/>
    </dgm:pt>
    <dgm:pt modelId="{335F33AA-3DDC-4721-8BCB-53DB6EAB25BD}" type="pres">
      <dgm:prSet presAssocID="{0F428B68-CBFC-4DD7-A294-F2FB21D26F15}" presName="rootComposite" presStyleCnt="0"/>
      <dgm:spPr/>
    </dgm:pt>
    <dgm:pt modelId="{1E339C9F-E168-435C-ACE6-0DAAE67CA36C}" type="pres">
      <dgm:prSet presAssocID="{0F428B68-CBFC-4DD7-A294-F2FB21D26F15}" presName="rootText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697F7D0-6E3A-412B-A35C-D272CCBF948B}" type="pres">
      <dgm:prSet presAssocID="{0F428B68-CBFC-4DD7-A294-F2FB21D26F15}" presName="rootConnector" presStyleLbl="node4" presStyleIdx="0" presStyleCnt="3"/>
      <dgm:spPr/>
      <dgm:t>
        <a:bodyPr/>
        <a:lstStyle/>
        <a:p>
          <a:endParaRPr lang="es-MX"/>
        </a:p>
      </dgm:t>
    </dgm:pt>
    <dgm:pt modelId="{DBC754FE-D1ED-48A6-B3D2-59DECCC537D7}" type="pres">
      <dgm:prSet presAssocID="{0F428B68-CBFC-4DD7-A294-F2FB21D26F15}" presName="hierChild4" presStyleCnt="0"/>
      <dgm:spPr/>
    </dgm:pt>
    <dgm:pt modelId="{0B9F8181-2A2E-4B1E-BA7E-523134FB9756}" type="pres">
      <dgm:prSet presAssocID="{0F428B68-CBFC-4DD7-A294-F2FB21D26F15}" presName="hierChild5" presStyleCnt="0"/>
      <dgm:spPr/>
    </dgm:pt>
    <dgm:pt modelId="{EC7955DE-E671-45BE-8BC6-5A364AD09F5E}" type="pres">
      <dgm:prSet presAssocID="{4CF3DCB5-4E94-4FAE-91BD-F9B9F4576AAC}" presName="Name64" presStyleLbl="parChTrans1D4" presStyleIdx="1" presStyleCnt="3"/>
      <dgm:spPr/>
      <dgm:t>
        <a:bodyPr/>
        <a:lstStyle/>
        <a:p>
          <a:endParaRPr lang="es-MX"/>
        </a:p>
      </dgm:t>
    </dgm:pt>
    <dgm:pt modelId="{434CC29B-83E1-4B95-AE21-92EFC3298EA0}" type="pres">
      <dgm:prSet presAssocID="{7942483F-82B7-44D3-9C12-4412F6F8014A}" presName="hierRoot2" presStyleCnt="0">
        <dgm:presLayoutVars>
          <dgm:hierBranch val="init"/>
        </dgm:presLayoutVars>
      </dgm:prSet>
      <dgm:spPr/>
    </dgm:pt>
    <dgm:pt modelId="{59EA3642-76CC-499B-AC92-E2BD7FD4C794}" type="pres">
      <dgm:prSet presAssocID="{7942483F-82B7-44D3-9C12-4412F6F8014A}" presName="rootComposite" presStyleCnt="0"/>
      <dgm:spPr/>
    </dgm:pt>
    <dgm:pt modelId="{6F2B7C5A-BCAD-4863-B4AB-3DECA1C24B8F}" type="pres">
      <dgm:prSet presAssocID="{7942483F-82B7-44D3-9C12-4412F6F8014A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0E18603-45B0-451F-841C-976316A35EA2}" type="pres">
      <dgm:prSet presAssocID="{7942483F-82B7-44D3-9C12-4412F6F8014A}" presName="rootConnector" presStyleLbl="node4" presStyleIdx="1" presStyleCnt="3"/>
      <dgm:spPr/>
      <dgm:t>
        <a:bodyPr/>
        <a:lstStyle/>
        <a:p>
          <a:endParaRPr lang="es-MX"/>
        </a:p>
      </dgm:t>
    </dgm:pt>
    <dgm:pt modelId="{4E40CF5F-A427-476F-9631-F74CCB3ED582}" type="pres">
      <dgm:prSet presAssocID="{7942483F-82B7-44D3-9C12-4412F6F8014A}" presName="hierChild4" presStyleCnt="0"/>
      <dgm:spPr/>
    </dgm:pt>
    <dgm:pt modelId="{E7745F12-3D08-4D8A-9A8E-BD26D98189AF}" type="pres">
      <dgm:prSet presAssocID="{7942483F-82B7-44D3-9C12-4412F6F8014A}" presName="hierChild5" presStyleCnt="0"/>
      <dgm:spPr/>
    </dgm:pt>
    <dgm:pt modelId="{1A54CC3F-E515-4EE0-BB3E-554898C2A0E3}" type="pres">
      <dgm:prSet presAssocID="{247D4B84-1BC9-4641-A0CE-5291E0872C26}" presName="Name64" presStyleLbl="parChTrans1D4" presStyleIdx="2" presStyleCnt="3"/>
      <dgm:spPr/>
      <dgm:t>
        <a:bodyPr/>
        <a:lstStyle/>
        <a:p>
          <a:endParaRPr lang="es-MX"/>
        </a:p>
      </dgm:t>
    </dgm:pt>
    <dgm:pt modelId="{5EA8FE63-248D-4EF4-BBEC-02B846968C19}" type="pres">
      <dgm:prSet presAssocID="{7634FF1B-71F3-483F-A20F-A854E31A0B24}" presName="hierRoot2" presStyleCnt="0">
        <dgm:presLayoutVars>
          <dgm:hierBranch val="init"/>
        </dgm:presLayoutVars>
      </dgm:prSet>
      <dgm:spPr/>
    </dgm:pt>
    <dgm:pt modelId="{72A45F06-D321-43D1-B53E-244A4DEAA6BE}" type="pres">
      <dgm:prSet presAssocID="{7634FF1B-71F3-483F-A20F-A854E31A0B24}" presName="rootComposite" presStyleCnt="0"/>
      <dgm:spPr/>
    </dgm:pt>
    <dgm:pt modelId="{3971A3D5-8BDC-4BCC-98CF-CB8C909C82CF}" type="pres">
      <dgm:prSet presAssocID="{7634FF1B-71F3-483F-A20F-A854E31A0B24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22EF010-75FA-41EB-815B-55F27B695535}" type="pres">
      <dgm:prSet presAssocID="{7634FF1B-71F3-483F-A20F-A854E31A0B24}" presName="rootConnector" presStyleLbl="node4" presStyleIdx="2" presStyleCnt="3"/>
      <dgm:spPr/>
      <dgm:t>
        <a:bodyPr/>
        <a:lstStyle/>
        <a:p>
          <a:endParaRPr lang="es-MX"/>
        </a:p>
      </dgm:t>
    </dgm:pt>
    <dgm:pt modelId="{B4249302-FFDA-4B6D-A14D-A1E6EDD00246}" type="pres">
      <dgm:prSet presAssocID="{7634FF1B-71F3-483F-A20F-A854E31A0B24}" presName="hierChild4" presStyleCnt="0"/>
      <dgm:spPr/>
    </dgm:pt>
    <dgm:pt modelId="{E05FC6EC-EB0E-4302-9C60-2389346502B5}" type="pres">
      <dgm:prSet presAssocID="{7634FF1B-71F3-483F-A20F-A854E31A0B24}" presName="hierChild5" presStyleCnt="0"/>
      <dgm:spPr/>
    </dgm:pt>
    <dgm:pt modelId="{4494D614-910E-465E-AEE5-7AF298758945}" type="pres">
      <dgm:prSet presAssocID="{A9D5D5F0-23D0-49B8-93CC-5764521791CD}" presName="hierChild5" presStyleCnt="0"/>
      <dgm:spPr/>
    </dgm:pt>
    <dgm:pt modelId="{CCDFB8BB-EBB5-43A2-89C0-2751308DBFB4}" type="pres">
      <dgm:prSet presAssocID="{01B9C751-8FE4-41AE-AD35-AEEDCD9DBF60}" presName="hierChild5" presStyleCnt="0"/>
      <dgm:spPr/>
    </dgm:pt>
    <dgm:pt modelId="{875ED735-335E-49E7-80BB-AF405395BE23}" type="pres">
      <dgm:prSet presAssocID="{AA380055-3775-4D04-A327-90F752F4FE38}" presName="hierChild3" presStyleCnt="0"/>
      <dgm:spPr/>
    </dgm:pt>
  </dgm:ptLst>
  <dgm:cxnLst>
    <dgm:cxn modelId="{2CD26F48-3E0C-4D3E-B189-DC1476D56F1B}" type="presOf" srcId="{0A2FA9B1-0C60-4FAE-A106-CB47AA8AC0DE}" destId="{52ED5B9F-4B56-4CE0-8266-5DC4D3CA3352}" srcOrd="0" destOrd="0" presId="urn:microsoft.com/office/officeart/2009/3/layout/HorizontalOrganizationChart"/>
    <dgm:cxn modelId="{120017F5-D480-49E1-B726-D3CFE1E2DB25}" srcId="{BA0D3572-6323-4C36-9BAD-E8A6F3C18467}" destId="{AA380055-3775-4D04-A327-90F752F4FE38}" srcOrd="0" destOrd="0" parTransId="{2D245CCB-7F80-495F-9318-D3EA0D372589}" sibTransId="{7B8719F6-3D3A-4C6C-9CBB-3E582EA7CAAC}"/>
    <dgm:cxn modelId="{73C3CF6D-F580-4317-89EC-7C780E25433D}" type="presOf" srcId="{D180C3D0-8BEA-4DA6-AEDC-3DFB1C57CA71}" destId="{1B1B9744-04A0-4EE3-8DA1-0DC49A767918}" srcOrd="0" destOrd="0" presId="urn:microsoft.com/office/officeart/2009/3/layout/HorizontalOrganizationChart"/>
    <dgm:cxn modelId="{287275C3-C5A5-4A8B-BAA0-56899311EF3B}" type="presOf" srcId="{AA380055-3775-4D04-A327-90F752F4FE38}" destId="{F5434796-CA24-43C4-B80E-AAD2186A282E}" srcOrd="0" destOrd="0" presId="urn:microsoft.com/office/officeart/2009/3/layout/HorizontalOrganizationChart"/>
    <dgm:cxn modelId="{049DB382-1211-44C1-BEC5-D3B556323690}" srcId="{A9D5D5F0-23D0-49B8-93CC-5764521791CD}" destId="{7634FF1B-71F3-483F-A20F-A854E31A0B24}" srcOrd="2" destOrd="0" parTransId="{247D4B84-1BC9-4641-A0CE-5291E0872C26}" sibTransId="{6B8404ED-459D-44B4-A297-87104D2F1967}"/>
    <dgm:cxn modelId="{DBF7EF05-9031-4A0A-9B6B-7BA795FFC6F5}" srcId="{01B9C751-8FE4-41AE-AD35-AEEDCD9DBF60}" destId="{A9D5D5F0-23D0-49B8-93CC-5764521791CD}" srcOrd="0" destOrd="0" parTransId="{D180C3D0-8BEA-4DA6-AEDC-3DFB1C57CA71}" sibTransId="{1362C436-E10D-4FEB-A9F0-4288B0BE4AAF}"/>
    <dgm:cxn modelId="{B680DA4A-2006-4F4A-AF4E-749F6D6ED024}" type="presOf" srcId="{247D4B84-1BC9-4641-A0CE-5291E0872C26}" destId="{1A54CC3F-E515-4EE0-BB3E-554898C2A0E3}" srcOrd="0" destOrd="0" presId="urn:microsoft.com/office/officeart/2009/3/layout/HorizontalOrganizationChart"/>
    <dgm:cxn modelId="{FD12DA32-B3FF-4BF4-8279-4719E8D1C6E9}" type="presOf" srcId="{BA0D3572-6323-4C36-9BAD-E8A6F3C18467}" destId="{AB8739F7-B675-4C63-A36E-245DE700A7A1}" srcOrd="0" destOrd="0" presId="urn:microsoft.com/office/officeart/2009/3/layout/HorizontalOrganizationChart"/>
    <dgm:cxn modelId="{1502F02E-7355-4D1F-8E32-57516587D432}" type="presOf" srcId="{7634FF1B-71F3-483F-A20F-A854E31A0B24}" destId="{E22EF010-75FA-41EB-815B-55F27B695535}" srcOrd="1" destOrd="0" presId="urn:microsoft.com/office/officeart/2009/3/layout/HorizontalOrganizationChart"/>
    <dgm:cxn modelId="{CFDECC5C-08DD-4454-8CE7-FC05382CDC70}" type="presOf" srcId="{7634FF1B-71F3-483F-A20F-A854E31A0B24}" destId="{3971A3D5-8BDC-4BCC-98CF-CB8C909C82CF}" srcOrd="0" destOrd="0" presId="urn:microsoft.com/office/officeart/2009/3/layout/HorizontalOrganizationChart"/>
    <dgm:cxn modelId="{CC892496-0FBE-4AD2-A280-2C8593FA9773}" type="presOf" srcId="{CE12A9AA-CAFF-485D-80A7-DB7354C5C66A}" destId="{30AB81C1-3F20-45F2-A3C7-3BDED7FCF4DE}" srcOrd="0" destOrd="0" presId="urn:microsoft.com/office/officeart/2009/3/layout/HorizontalOrganizationChart"/>
    <dgm:cxn modelId="{B4B0C953-2820-406F-B3E1-14C897929168}" type="presOf" srcId="{AA380055-3775-4D04-A327-90F752F4FE38}" destId="{E4609F92-551F-4C06-B8E9-B02F9EBAF2E0}" srcOrd="1" destOrd="0" presId="urn:microsoft.com/office/officeart/2009/3/layout/HorizontalOrganizationChart"/>
    <dgm:cxn modelId="{F98DBDBF-BEEB-4B37-A846-D549C46E1EDE}" type="presOf" srcId="{7942483F-82B7-44D3-9C12-4412F6F8014A}" destId="{6F2B7C5A-BCAD-4863-B4AB-3DECA1C24B8F}" srcOrd="0" destOrd="0" presId="urn:microsoft.com/office/officeart/2009/3/layout/HorizontalOrganizationChart"/>
    <dgm:cxn modelId="{4C0AD42C-957A-4E26-8271-2D7430DF8616}" type="presOf" srcId="{01B9C751-8FE4-41AE-AD35-AEEDCD9DBF60}" destId="{82966ED2-6CE7-4B44-ADDF-BEDBF2699613}" srcOrd="0" destOrd="0" presId="urn:microsoft.com/office/officeart/2009/3/layout/HorizontalOrganizationChart"/>
    <dgm:cxn modelId="{9B6066DB-AD0B-4CEC-88C5-0079811987E8}" type="presOf" srcId="{4CF3DCB5-4E94-4FAE-91BD-F9B9F4576AAC}" destId="{EC7955DE-E671-45BE-8BC6-5A364AD09F5E}" srcOrd="0" destOrd="0" presId="urn:microsoft.com/office/officeart/2009/3/layout/HorizontalOrganizationChart"/>
    <dgm:cxn modelId="{71A268AC-9F68-41F5-AFD9-40F14E877F9E}" type="presOf" srcId="{01B9C751-8FE4-41AE-AD35-AEEDCD9DBF60}" destId="{ECEBF702-5853-4BF2-8779-90119AE1BA5E}" srcOrd="1" destOrd="0" presId="urn:microsoft.com/office/officeart/2009/3/layout/HorizontalOrganizationChart"/>
    <dgm:cxn modelId="{DB952474-8BD0-4779-9975-C6B552AE9CC4}" type="presOf" srcId="{0F428B68-CBFC-4DD7-A294-F2FB21D26F15}" destId="{1E339C9F-E168-435C-ACE6-0DAAE67CA36C}" srcOrd="0" destOrd="0" presId="urn:microsoft.com/office/officeart/2009/3/layout/HorizontalOrganizationChart"/>
    <dgm:cxn modelId="{66C2A174-96C5-4E5E-A4AA-7A58DCB20AA0}" type="presOf" srcId="{0F428B68-CBFC-4DD7-A294-F2FB21D26F15}" destId="{F697F7D0-6E3A-412B-A35C-D272CCBF948B}" srcOrd="1" destOrd="0" presId="urn:microsoft.com/office/officeart/2009/3/layout/HorizontalOrganizationChart"/>
    <dgm:cxn modelId="{290752A8-4C9D-452F-B49C-380FB03F6DF8}" type="presOf" srcId="{A9D5D5F0-23D0-49B8-93CC-5764521791CD}" destId="{AB30C84D-1CE1-4915-910B-D6406BEE9D52}" srcOrd="0" destOrd="0" presId="urn:microsoft.com/office/officeart/2009/3/layout/HorizontalOrganizationChart"/>
    <dgm:cxn modelId="{8E0D1E50-4200-46B6-88CD-C3A687427A87}" srcId="{A9D5D5F0-23D0-49B8-93CC-5764521791CD}" destId="{7942483F-82B7-44D3-9C12-4412F6F8014A}" srcOrd="1" destOrd="0" parTransId="{4CF3DCB5-4E94-4FAE-91BD-F9B9F4576AAC}" sibTransId="{EF615143-D298-4830-8EFA-1918E412845B}"/>
    <dgm:cxn modelId="{9C07D0E0-8F99-4C91-BB30-F17CE746EA24}" type="presOf" srcId="{7942483F-82B7-44D3-9C12-4412F6F8014A}" destId="{E0E18603-45B0-451F-841C-976316A35EA2}" srcOrd="1" destOrd="0" presId="urn:microsoft.com/office/officeart/2009/3/layout/HorizontalOrganizationChart"/>
    <dgm:cxn modelId="{9CF792FE-3E5F-43F6-ABF9-2EEA4593607B}" type="presOf" srcId="{A9D5D5F0-23D0-49B8-93CC-5764521791CD}" destId="{B8CF132B-00F4-4BA8-A4FF-69A3DB84D103}" srcOrd="1" destOrd="0" presId="urn:microsoft.com/office/officeart/2009/3/layout/HorizontalOrganizationChart"/>
    <dgm:cxn modelId="{69EE96EA-D89A-46A1-8647-C7A060D5894F}" srcId="{AA380055-3775-4D04-A327-90F752F4FE38}" destId="{01B9C751-8FE4-41AE-AD35-AEEDCD9DBF60}" srcOrd="0" destOrd="0" parTransId="{0A2FA9B1-0C60-4FAE-A106-CB47AA8AC0DE}" sibTransId="{7688BE1C-E0D0-498B-95A4-AE08D023E60F}"/>
    <dgm:cxn modelId="{D789D7EE-637E-455C-AFD0-169A00B2E68C}" srcId="{A9D5D5F0-23D0-49B8-93CC-5764521791CD}" destId="{0F428B68-CBFC-4DD7-A294-F2FB21D26F15}" srcOrd="0" destOrd="0" parTransId="{CE12A9AA-CAFF-485D-80A7-DB7354C5C66A}" sibTransId="{EBCEC491-781B-4B38-A85E-B519FB18546B}"/>
    <dgm:cxn modelId="{C4DECE5D-6939-4FDC-ABFC-DA037F49734E}" type="presParOf" srcId="{AB8739F7-B675-4C63-A36E-245DE700A7A1}" destId="{CF4C97C1-5432-4053-942E-0B934C40F096}" srcOrd="0" destOrd="0" presId="urn:microsoft.com/office/officeart/2009/3/layout/HorizontalOrganizationChart"/>
    <dgm:cxn modelId="{F7F29C78-2B15-4CB8-9A6A-C85A22E89B2A}" type="presParOf" srcId="{CF4C97C1-5432-4053-942E-0B934C40F096}" destId="{C0081BAA-5C69-43A7-A64A-522EF8D31B66}" srcOrd="0" destOrd="0" presId="urn:microsoft.com/office/officeart/2009/3/layout/HorizontalOrganizationChart"/>
    <dgm:cxn modelId="{7F69FEE1-36CA-4E8D-B07D-F26B4579F8F3}" type="presParOf" srcId="{C0081BAA-5C69-43A7-A64A-522EF8D31B66}" destId="{F5434796-CA24-43C4-B80E-AAD2186A282E}" srcOrd="0" destOrd="0" presId="urn:microsoft.com/office/officeart/2009/3/layout/HorizontalOrganizationChart"/>
    <dgm:cxn modelId="{CC77A5ED-7D44-4832-962B-9B123EC2D3C9}" type="presParOf" srcId="{C0081BAA-5C69-43A7-A64A-522EF8D31B66}" destId="{E4609F92-551F-4C06-B8E9-B02F9EBAF2E0}" srcOrd="1" destOrd="0" presId="urn:microsoft.com/office/officeart/2009/3/layout/HorizontalOrganizationChart"/>
    <dgm:cxn modelId="{7D9D2139-55E8-46B4-B208-3406CE6FB66E}" type="presParOf" srcId="{CF4C97C1-5432-4053-942E-0B934C40F096}" destId="{6185AD60-FE97-4C02-824C-C585E357E639}" srcOrd="1" destOrd="0" presId="urn:microsoft.com/office/officeart/2009/3/layout/HorizontalOrganizationChart"/>
    <dgm:cxn modelId="{F20DEC8D-5BAD-46AA-9143-5D04D6AFF00B}" type="presParOf" srcId="{6185AD60-FE97-4C02-824C-C585E357E639}" destId="{52ED5B9F-4B56-4CE0-8266-5DC4D3CA3352}" srcOrd="0" destOrd="0" presId="urn:microsoft.com/office/officeart/2009/3/layout/HorizontalOrganizationChart"/>
    <dgm:cxn modelId="{799E6E71-A593-47F9-B92E-EB6A3A71E73E}" type="presParOf" srcId="{6185AD60-FE97-4C02-824C-C585E357E639}" destId="{BF700BF5-6A15-4E32-9BDC-CAC51C07A45A}" srcOrd="1" destOrd="0" presId="urn:microsoft.com/office/officeart/2009/3/layout/HorizontalOrganizationChart"/>
    <dgm:cxn modelId="{150FFFA5-5F9F-4F24-86B1-03CD49BEE59B}" type="presParOf" srcId="{BF700BF5-6A15-4E32-9BDC-CAC51C07A45A}" destId="{3D4D90DC-C8B3-4B95-A00B-C02580D44F9B}" srcOrd="0" destOrd="0" presId="urn:microsoft.com/office/officeart/2009/3/layout/HorizontalOrganizationChart"/>
    <dgm:cxn modelId="{E7E410B0-F31F-46CD-8D97-AF1B3AC65A38}" type="presParOf" srcId="{3D4D90DC-C8B3-4B95-A00B-C02580D44F9B}" destId="{82966ED2-6CE7-4B44-ADDF-BEDBF2699613}" srcOrd="0" destOrd="0" presId="urn:microsoft.com/office/officeart/2009/3/layout/HorizontalOrganizationChart"/>
    <dgm:cxn modelId="{584C9188-2047-4E86-9BEC-D64AF8604D82}" type="presParOf" srcId="{3D4D90DC-C8B3-4B95-A00B-C02580D44F9B}" destId="{ECEBF702-5853-4BF2-8779-90119AE1BA5E}" srcOrd="1" destOrd="0" presId="urn:microsoft.com/office/officeart/2009/3/layout/HorizontalOrganizationChart"/>
    <dgm:cxn modelId="{AF706FF5-2C38-4600-A5A5-805BC82BEDE2}" type="presParOf" srcId="{BF700BF5-6A15-4E32-9BDC-CAC51C07A45A}" destId="{D5256BFF-325C-4679-8D51-6143391D0EE8}" srcOrd="1" destOrd="0" presId="urn:microsoft.com/office/officeart/2009/3/layout/HorizontalOrganizationChart"/>
    <dgm:cxn modelId="{1ADE1BF9-32B8-41C9-B65F-68B82B97E487}" type="presParOf" srcId="{D5256BFF-325C-4679-8D51-6143391D0EE8}" destId="{1B1B9744-04A0-4EE3-8DA1-0DC49A767918}" srcOrd="0" destOrd="0" presId="urn:microsoft.com/office/officeart/2009/3/layout/HorizontalOrganizationChart"/>
    <dgm:cxn modelId="{BB5BA177-4A40-4FFB-911C-E3AF21EB9FB0}" type="presParOf" srcId="{D5256BFF-325C-4679-8D51-6143391D0EE8}" destId="{61FDFC23-96CA-43C4-8F1D-148A544E2C0C}" srcOrd="1" destOrd="0" presId="urn:microsoft.com/office/officeart/2009/3/layout/HorizontalOrganizationChart"/>
    <dgm:cxn modelId="{1B9EC3F1-ECC3-4F11-B837-FB01C0297C3A}" type="presParOf" srcId="{61FDFC23-96CA-43C4-8F1D-148A544E2C0C}" destId="{703CF0F8-004D-45C6-9C2D-6F098E92EFF2}" srcOrd="0" destOrd="0" presId="urn:microsoft.com/office/officeart/2009/3/layout/HorizontalOrganizationChart"/>
    <dgm:cxn modelId="{B515A2F1-88E3-42DF-8C89-CA721B27ECC8}" type="presParOf" srcId="{703CF0F8-004D-45C6-9C2D-6F098E92EFF2}" destId="{AB30C84D-1CE1-4915-910B-D6406BEE9D52}" srcOrd="0" destOrd="0" presId="urn:microsoft.com/office/officeart/2009/3/layout/HorizontalOrganizationChart"/>
    <dgm:cxn modelId="{89B922B6-FDD9-41EF-BB1F-0C443FFA027D}" type="presParOf" srcId="{703CF0F8-004D-45C6-9C2D-6F098E92EFF2}" destId="{B8CF132B-00F4-4BA8-A4FF-69A3DB84D103}" srcOrd="1" destOrd="0" presId="urn:microsoft.com/office/officeart/2009/3/layout/HorizontalOrganizationChart"/>
    <dgm:cxn modelId="{0500FB86-0154-42AF-ABBC-15C79B74A22F}" type="presParOf" srcId="{61FDFC23-96CA-43C4-8F1D-148A544E2C0C}" destId="{87442E69-FE5B-4DCD-A055-46D00727DC12}" srcOrd="1" destOrd="0" presId="urn:microsoft.com/office/officeart/2009/3/layout/HorizontalOrganizationChart"/>
    <dgm:cxn modelId="{D94BAB1A-5A23-4158-AE46-5E186AF287EF}" type="presParOf" srcId="{87442E69-FE5B-4DCD-A055-46D00727DC12}" destId="{30AB81C1-3F20-45F2-A3C7-3BDED7FCF4DE}" srcOrd="0" destOrd="0" presId="urn:microsoft.com/office/officeart/2009/3/layout/HorizontalOrganizationChart"/>
    <dgm:cxn modelId="{4AE2B501-FE93-462D-BFCC-99E6689705CA}" type="presParOf" srcId="{87442E69-FE5B-4DCD-A055-46D00727DC12}" destId="{C45115E2-B526-4CD8-B309-EB84E6321369}" srcOrd="1" destOrd="0" presId="urn:microsoft.com/office/officeart/2009/3/layout/HorizontalOrganizationChart"/>
    <dgm:cxn modelId="{B80D2B15-C238-4BC5-81C6-2C00DB37866A}" type="presParOf" srcId="{C45115E2-B526-4CD8-B309-EB84E6321369}" destId="{335F33AA-3DDC-4721-8BCB-53DB6EAB25BD}" srcOrd="0" destOrd="0" presId="urn:microsoft.com/office/officeart/2009/3/layout/HorizontalOrganizationChart"/>
    <dgm:cxn modelId="{0FCAF31D-F6B5-43E8-8C8B-F4A35AD1F54A}" type="presParOf" srcId="{335F33AA-3DDC-4721-8BCB-53DB6EAB25BD}" destId="{1E339C9F-E168-435C-ACE6-0DAAE67CA36C}" srcOrd="0" destOrd="0" presId="urn:microsoft.com/office/officeart/2009/3/layout/HorizontalOrganizationChart"/>
    <dgm:cxn modelId="{395FEA27-959C-432A-9992-C04DF55A2DD9}" type="presParOf" srcId="{335F33AA-3DDC-4721-8BCB-53DB6EAB25BD}" destId="{F697F7D0-6E3A-412B-A35C-D272CCBF948B}" srcOrd="1" destOrd="0" presId="urn:microsoft.com/office/officeart/2009/3/layout/HorizontalOrganizationChart"/>
    <dgm:cxn modelId="{066214EA-245E-47A8-82D4-BD039A85F410}" type="presParOf" srcId="{C45115E2-B526-4CD8-B309-EB84E6321369}" destId="{DBC754FE-D1ED-48A6-B3D2-59DECCC537D7}" srcOrd="1" destOrd="0" presId="urn:microsoft.com/office/officeart/2009/3/layout/HorizontalOrganizationChart"/>
    <dgm:cxn modelId="{1881052D-6AB5-4E51-BD4E-88827C8C3E83}" type="presParOf" srcId="{C45115E2-B526-4CD8-B309-EB84E6321369}" destId="{0B9F8181-2A2E-4B1E-BA7E-523134FB9756}" srcOrd="2" destOrd="0" presId="urn:microsoft.com/office/officeart/2009/3/layout/HorizontalOrganizationChart"/>
    <dgm:cxn modelId="{1D4AB1DC-300B-4360-B682-412B6E2B0D2F}" type="presParOf" srcId="{87442E69-FE5B-4DCD-A055-46D00727DC12}" destId="{EC7955DE-E671-45BE-8BC6-5A364AD09F5E}" srcOrd="2" destOrd="0" presId="urn:microsoft.com/office/officeart/2009/3/layout/HorizontalOrganizationChart"/>
    <dgm:cxn modelId="{1CB076CE-1946-4539-86B3-60BC5E0C0D94}" type="presParOf" srcId="{87442E69-FE5B-4DCD-A055-46D00727DC12}" destId="{434CC29B-83E1-4B95-AE21-92EFC3298EA0}" srcOrd="3" destOrd="0" presId="urn:microsoft.com/office/officeart/2009/3/layout/HorizontalOrganizationChart"/>
    <dgm:cxn modelId="{F6D3373B-31BB-440F-9189-FC967960AECB}" type="presParOf" srcId="{434CC29B-83E1-4B95-AE21-92EFC3298EA0}" destId="{59EA3642-76CC-499B-AC92-E2BD7FD4C794}" srcOrd="0" destOrd="0" presId="urn:microsoft.com/office/officeart/2009/3/layout/HorizontalOrganizationChart"/>
    <dgm:cxn modelId="{5F4B99CB-0400-437F-8F1F-D6C81DC6836E}" type="presParOf" srcId="{59EA3642-76CC-499B-AC92-E2BD7FD4C794}" destId="{6F2B7C5A-BCAD-4863-B4AB-3DECA1C24B8F}" srcOrd="0" destOrd="0" presId="urn:microsoft.com/office/officeart/2009/3/layout/HorizontalOrganizationChart"/>
    <dgm:cxn modelId="{3335E348-2EA5-41B6-90E1-7AE9B1698D32}" type="presParOf" srcId="{59EA3642-76CC-499B-AC92-E2BD7FD4C794}" destId="{E0E18603-45B0-451F-841C-976316A35EA2}" srcOrd="1" destOrd="0" presId="urn:microsoft.com/office/officeart/2009/3/layout/HorizontalOrganizationChart"/>
    <dgm:cxn modelId="{8C3477E7-72A6-424F-BD0B-DB8F776C71FF}" type="presParOf" srcId="{434CC29B-83E1-4B95-AE21-92EFC3298EA0}" destId="{4E40CF5F-A427-476F-9631-F74CCB3ED582}" srcOrd="1" destOrd="0" presId="urn:microsoft.com/office/officeart/2009/3/layout/HorizontalOrganizationChart"/>
    <dgm:cxn modelId="{54BB5F7B-5ED4-4FA1-91A7-3EC7EB2F6C03}" type="presParOf" srcId="{434CC29B-83E1-4B95-AE21-92EFC3298EA0}" destId="{E7745F12-3D08-4D8A-9A8E-BD26D98189AF}" srcOrd="2" destOrd="0" presId="urn:microsoft.com/office/officeart/2009/3/layout/HorizontalOrganizationChart"/>
    <dgm:cxn modelId="{9AAAFBA2-B737-45D8-BCEE-59496AC73096}" type="presParOf" srcId="{87442E69-FE5B-4DCD-A055-46D00727DC12}" destId="{1A54CC3F-E515-4EE0-BB3E-554898C2A0E3}" srcOrd="4" destOrd="0" presId="urn:microsoft.com/office/officeart/2009/3/layout/HorizontalOrganizationChart"/>
    <dgm:cxn modelId="{25F88E4E-A890-4034-AA84-0F1A7D94128C}" type="presParOf" srcId="{87442E69-FE5B-4DCD-A055-46D00727DC12}" destId="{5EA8FE63-248D-4EF4-BBEC-02B846968C19}" srcOrd="5" destOrd="0" presId="urn:microsoft.com/office/officeart/2009/3/layout/HorizontalOrganizationChart"/>
    <dgm:cxn modelId="{2C46DA0F-029B-4623-B9CF-A131B1A1288D}" type="presParOf" srcId="{5EA8FE63-248D-4EF4-BBEC-02B846968C19}" destId="{72A45F06-D321-43D1-B53E-244A4DEAA6BE}" srcOrd="0" destOrd="0" presId="urn:microsoft.com/office/officeart/2009/3/layout/HorizontalOrganizationChart"/>
    <dgm:cxn modelId="{648400E0-2522-4856-940A-FE874A2D988B}" type="presParOf" srcId="{72A45F06-D321-43D1-B53E-244A4DEAA6BE}" destId="{3971A3D5-8BDC-4BCC-98CF-CB8C909C82CF}" srcOrd="0" destOrd="0" presId="urn:microsoft.com/office/officeart/2009/3/layout/HorizontalOrganizationChart"/>
    <dgm:cxn modelId="{2045EA8D-704C-47E6-9D00-05E4D32BF4CB}" type="presParOf" srcId="{72A45F06-D321-43D1-B53E-244A4DEAA6BE}" destId="{E22EF010-75FA-41EB-815B-55F27B695535}" srcOrd="1" destOrd="0" presId="urn:microsoft.com/office/officeart/2009/3/layout/HorizontalOrganizationChart"/>
    <dgm:cxn modelId="{9E9E2E61-88E2-481A-8EE8-1DF665E050AD}" type="presParOf" srcId="{5EA8FE63-248D-4EF4-BBEC-02B846968C19}" destId="{B4249302-FFDA-4B6D-A14D-A1E6EDD00246}" srcOrd="1" destOrd="0" presId="urn:microsoft.com/office/officeart/2009/3/layout/HorizontalOrganizationChart"/>
    <dgm:cxn modelId="{558AF055-533D-4747-9031-DC09AA5C4B5A}" type="presParOf" srcId="{5EA8FE63-248D-4EF4-BBEC-02B846968C19}" destId="{E05FC6EC-EB0E-4302-9C60-2389346502B5}" srcOrd="2" destOrd="0" presId="urn:microsoft.com/office/officeart/2009/3/layout/HorizontalOrganizationChart"/>
    <dgm:cxn modelId="{4C32595E-A516-4462-ADFE-92AD3BB25375}" type="presParOf" srcId="{61FDFC23-96CA-43C4-8F1D-148A544E2C0C}" destId="{4494D614-910E-465E-AEE5-7AF298758945}" srcOrd="2" destOrd="0" presId="urn:microsoft.com/office/officeart/2009/3/layout/HorizontalOrganizationChart"/>
    <dgm:cxn modelId="{64ADA025-BC20-44AE-88BA-02B7EAE2E40A}" type="presParOf" srcId="{BF700BF5-6A15-4E32-9BDC-CAC51C07A45A}" destId="{CCDFB8BB-EBB5-43A2-89C0-2751308DBFB4}" srcOrd="2" destOrd="0" presId="urn:microsoft.com/office/officeart/2009/3/layout/HorizontalOrganizationChart"/>
    <dgm:cxn modelId="{9978ABE1-D61A-46DD-BA81-52CD6499B780}" type="presParOf" srcId="{CF4C97C1-5432-4053-942E-0B934C40F096}" destId="{875ED735-335E-49E7-80BB-AF405395BE2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67BECC5-FD7B-4FD0-ACBA-8C980884C454}" type="doc">
      <dgm:prSet loTypeId="urn:microsoft.com/office/officeart/2005/8/layout/hierarchy4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EC00B87-0923-485A-AAB3-DF49DE5B8F57}">
      <dgm:prSet custT="1"/>
      <dgm:spPr/>
      <dgm:t>
        <a:bodyPr/>
        <a:lstStyle/>
        <a:p>
          <a:pPr algn="ctr"/>
          <a:r>
            <a:rPr lang="es-MX" sz="3800" b="0" dirty="0">
              <a:latin typeface="Arial Narrow" panose="020B0606020202030204" pitchFamily="34" charset="0"/>
            </a:rPr>
            <a:t>Mecanismos para cumplir con el principio de responsabilidad </a:t>
          </a:r>
        </a:p>
      </dgm:t>
    </dgm:pt>
    <dgm:pt modelId="{5A0520D6-1A1B-4828-B9FE-A12BBA697147}" type="parTrans" cxnId="{CF783E57-394A-4406-ACBD-F039BBFA2C54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B0F43E8C-E51E-44FD-B195-3E8D1FA51820}" type="sibTrans" cxnId="{CF783E57-394A-4406-ACBD-F039BBFA2C54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F96A03EB-B057-4696-8037-04E6D259BDC3}">
      <dgm:prSet custT="1"/>
      <dgm:spPr/>
      <dgm:t>
        <a:bodyPr/>
        <a:lstStyle/>
        <a:p>
          <a:pPr algn="ctr"/>
          <a:r>
            <a:rPr lang="es-MX" sz="2600" b="0" dirty="0">
              <a:latin typeface="Arial Narrow" panose="020B0606020202030204" pitchFamily="34" charset="0"/>
            </a:rPr>
            <a:t>Elaborar políticas y programas obligatorios y exigibles al interior de la organización del responsable</a:t>
          </a:r>
        </a:p>
      </dgm:t>
    </dgm:pt>
    <dgm:pt modelId="{D037B8B1-6B51-4E8A-8542-7D3C652BCD0D}" type="parTrans" cxnId="{590D8FBF-1CA3-43D3-9E2D-EBE7BB878FC4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F9EA952F-9066-4E77-AFF1-758E5D311DA9}" type="sibTrans" cxnId="{590D8FBF-1CA3-43D3-9E2D-EBE7BB878FC4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6800D47D-B34D-4550-9072-16BCA9E42FC2}">
      <dgm:prSet custT="1"/>
      <dgm:spPr/>
      <dgm:t>
        <a:bodyPr/>
        <a:lstStyle/>
        <a:p>
          <a:pPr algn="ctr"/>
          <a:r>
            <a:rPr lang="es-MX" sz="2600" b="0" dirty="0">
              <a:latin typeface="Arial Narrow" panose="020B0606020202030204" pitchFamily="34" charset="0"/>
            </a:rPr>
            <a:t>Poner en práctica un programa de capacitación y actualización del personal</a:t>
          </a:r>
        </a:p>
      </dgm:t>
    </dgm:pt>
    <dgm:pt modelId="{E80CB9F1-1A6B-4AC5-AAA6-B462F97AC015}" type="parTrans" cxnId="{4E473869-8452-47CE-A6BB-367D71FCA2C5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4D1EEB45-75FA-40D3-A986-672866B2FECB}" type="sibTrans" cxnId="{4E473869-8452-47CE-A6BB-367D71FCA2C5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26F032DF-556A-4CEB-8AF8-0C6A35A8757F}">
      <dgm:prSet custT="1"/>
      <dgm:spPr/>
      <dgm:t>
        <a:bodyPr/>
        <a:lstStyle/>
        <a:p>
          <a:pPr algn="ctr"/>
          <a:r>
            <a:rPr lang="es-MX" sz="2600" b="0" dirty="0">
              <a:latin typeface="Arial Narrow" panose="020B0606020202030204" pitchFamily="34" charset="0"/>
            </a:rPr>
            <a:t>Revisar periódicamente las políticas y programas de seguridad de DP para determinar las modificaciones que se requieran</a:t>
          </a:r>
        </a:p>
      </dgm:t>
    </dgm:pt>
    <dgm:pt modelId="{98C7E078-0244-48E1-84C1-852B26826D6F}" type="parTrans" cxnId="{10ED41B7-3792-43C6-BA71-C5E675000425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0005C798-ECD1-4750-9F21-1F9C19152ADA}" type="sibTrans" cxnId="{10ED41B7-3792-43C6-BA71-C5E675000425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99233948-21E1-4F58-80EF-4A103BFE6E46}">
      <dgm:prSet custT="1"/>
      <dgm:spPr/>
      <dgm:t>
        <a:bodyPr/>
        <a:lstStyle/>
        <a:p>
          <a:pPr algn="ctr"/>
          <a:r>
            <a:rPr lang="es-MX" sz="2600" b="0" dirty="0">
              <a:latin typeface="Arial Narrow" panose="020B0606020202030204" pitchFamily="34" charset="0"/>
            </a:rPr>
            <a:t>Establecer procedimientos para recibir y responder dudas y quejas de los titulares</a:t>
          </a:r>
        </a:p>
      </dgm:t>
    </dgm:pt>
    <dgm:pt modelId="{88686AB6-234C-425A-B9B1-9EEE6BBDF5FA}" type="parTrans" cxnId="{4D1A5C1E-4F1C-4470-AB97-E4E3BE18A24E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C390D566-6399-4DE2-A383-F6BAA4F265A8}" type="sibTrans" cxnId="{4D1A5C1E-4F1C-4470-AB97-E4E3BE18A24E}">
      <dgm:prSet/>
      <dgm:spPr/>
      <dgm:t>
        <a:bodyPr/>
        <a:lstStyle/>
        <a:p>
          <a:endParaRPr lang="es-ES" sz="2200" b="0">
            <a:latin typeface="Arial Narrow" panose="020B0606020202030204" pitchFamily="34" charset="0"/>
          </a:endParaRPr>
        </a:p>
      </dgm:t>
    </dgm:pt>
    <dgm:pt modelId="{D8C23B00-E57F-45C5-BA88-90BE8A7CA76F}">
      <dgm:prSet custT="1"/>
      <dgm:spPr/>
      <dgm:t>
        <a:bodyPr/>
        <a:lstStyle/>
        <a:p>
          <a:pPr algn="ctr"/>
          <a:r>
            <a:rPr lang="es-MX" sz="4000" b="0" dirty="0">
              <a:latin typeface="Arial Narrow" panose="020B0606020202030204" pitchFamily="34" charset="0"/>
            </a:rPr>
            <a:t>Obligación </a:t>
          </a:r>
        </a:p>
      </dgm:t>
    </dgm:pt>
    <dgm:pt modelId="{28526A1D-346B-4CB7-9812-9EABEEE3BA7E}" type="parTrans" cxnId="{4551E76A-AFF2-4727-9C3F-230C9FF36CA7}">
      <dgm:prSet/>
      <dgm:spPr/>
      <dgm:t>
        <a:bodyPr/>
        <a:lstStyle/>
        <a:p>
          <a:endParaRPr lang="es-ES" b="0"/>
        </a:p>
      </dgm:t>
    </dgm:pt>
    <dgm:pt modelId="{6DEF1BFE-5C53-4802-A793-38E447192B1C}" type="sibTrans" cxnId="{4551E76A-AFF2-4727-9C3F-230C9FF36CA7}">
      <dgm:prSet/>
      <dgm:spPr/>
      <dgm:t>
        <a:bodyPr/>
        <a:lstStyle/>
        <a:p>
          <a:endParaRPr lang="es-ES" b="0"/>
        </a:p>
      </dgm:t>
    </dgm:pt>
    <dgm:pt modelId="{3960125A-AF55-48CA-91F3-A98C5B0B2EA5}" type="pres">
      <dgm:prSet presAssocID="{267BECC5-FD7B-4FD0-ACBA-8C980884C45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E1874D75-CA15-48F6-9F45-77E24043D88D}" type="pres">
      <dgm:prSet presAssocID="{FEC00B87-0923-485A-AAB3-DF49DE5B8F57}" presName="vertOne" presStyleCnt="0"/>
      <dgm:spPr/>
    </dgm:pt>
    <dgm:pt modelId="{FD8944D9-594F-441A-A848-36573CABE6EE}" type="pres">
      <dgm:prSet presAssocID="{FEC00B87-0923-485A-AAB3-DF49DE5B8F57}" presName="txOne" presStyleLbl="node0" presStyleIdx="0" presStyleCnt="1" custScaleY="541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0D65486-29CC-4642-A1E6-B825E1D63C7E}" type="pres">
      <dgm:prSet presAssocID="{FEC00B87-0923-485A-AAB3-DF49DE5B8F57}" presName="parTransOne" presStyleCnt="0"/>
      <dgm:spPr/>
    </dgm:pt>
    <dgm:pt modelId="{78992653-0A08-4467-897D-3633D2BBE568}" type="pres">
      <dgm:prSet presAssocID="{FEC00B87-0923-485A-AAB3-DF49DE5B8F57}" presName="horzOne" presStyleCnt="0"/>
      <dgm:spPr/>
    </dgm:pt>
    <dgm:pt modelId="{42ED4180-71C1-4980-832B-0B937900A371}" type="pres">
      <dgm:prSet presAssocID="{D8C23B00-E57F-45C5-BA88-90BE8A7CA76F}" presName="vertTwo" presStyleCnt="0"/>
      <dgm:spPr/>
    </dgm:pt>
    <dgm:pt modelId="{F73CC36A-3430-4AE6-BDD0-3F20AA48ED1B}" type="pres">
      <dgm:prSet presAssocID="{D8C23B00-E57F-45C5-BA88-90BE8A7CA76F}" presName="txTwo" presStyleLbl="node2" presStyleIdx="0" presStyleCnt="1" custScaleY="46986" custLinFactNeighborY="-428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E5B84CA-CDCF-4A76-826F-D39DA48977C7}" type="pres">
      <dgm:prSet presAssocID="{D8C23B00-E57F-45C5-BA88-90BE8A7CA76F}" presName="parTransTwo" presStyleCnt="0"/>
      <dgm:spPr/>
    </dgm:pt>
    <dgm:pt modelId="{BDD5F6DF-57D5-4AAE-AFB8-C04B2A2BDAFE}" type="pres">
      <dgm:prSet presAssocID="{D8C23B00-E57F-45C5-BA88-90BE8A7CA76F}" presName="horzTwo" presStyleCnt="0"/>
      <dgm:spPr/>
    </dgm:pt>
    <dgm:pt modelId="{9619787F-8D5E-45EA-84F2-F203F5E44F32}" type="pres">
      <dgm:prSet presAssocID="{F96A03EB-B057-4696-8037-04E6D259BDC3}" presName="vertThree" presStyleCnt="0"/>
      <dgm:spPr/>
    </dgm:pt>
    <dgm:pt modelId="{53AD3E8A-128F-4931-AD9E-BA6D2EBF0B5E}" type="pres">
      <dgm:prSet presAssocID="{F96A03EB-B057-4696-8037-04E6D259BDC3}" presName="txThree" presStyleLbl="node3" presStyleIdx="0" presStyleCnt="4" custScaleY="135284" custLinFactNeighborY="-40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2C10026-89CA-48B7-BD5D-B0B6F25D0E48}" type="pres">
      <dgm:prSet presAssocID="{F96A03EB-B057-4696-8037-04E6D259BDC3}" presName="horzThree" presStyleCnt="0"/>
      <dgm:spPr/>
    </dgm:pt>
    <dgm:pt modelId="{1E609DE6-4B5C-4EEB-90DB-953A40F1170F}" type="pres">
      <dgm:prSet presAssocID="{F9EA952F-9066-4E77-AFF1-758E5D311DA9}" presName="sibSpaceThree" presStyleCnt="0"/>
      <dgm:spPr/>
    </dgm:pt>
    <dgm:pt modelId="{59127830-32A7-4ECC-9B5C-36AE6052B598}" type="pres">
      <dgm:prSet presAssocID="{6800D47D-B34D-4550-9072-16BCA9E42FC2}" presName="vertThree" presStyleCnt="0"/>
      <dgm:spPr/>
    </dgm:pt>
    <dgm:pt modelId="{E4377135-A54E-4C06-9769-8495790BBA45}" type="pres">
      <dgm:prSet presAssocID="{6800D47D-B34D-4550-9072-16BCA9E42FC2}" presName="txThree" presStyleLbl="node3" presStyleIdx="1" presStyleCnt="4" custScaleY="135386" custLinFactNeighborY="-34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55EA5B-737A-4760-AA3D-2CE024416277}" type="pres">
      <dgm:prSet presAssocID="{6800D47D-B34D-4550-9072-16BCA9E42FC2}" presName="horzThree" presStyleCnt="0"/>
      <dgm:spPr/>
    </dgm:pt>
    <dgm:pt modelId="{63E60FB9-60DC-4FF9-A54C-06FA04C5FBA4}" type="pres">
      <dgm:prSet presAssocID="{4D1EEB45-75FA-40D3-A986-672866B2FECB}" presName="sibSpaceThree" presStyleCnt="0"/>
      <dgm:spPr/>
    </dgm:pt>
    <dgm:pt modelId="{F4E40D6B-E49F-42B4-8B1D-F7BC2B947FFD}" type="pres">
      <dgm:prSet presAssocID="{26F032DF-556A-4CEB-8AF8-0C6A35A8757F}" presName="vertThree" presStyleCnt="0"/>
      <dgm:spPr/>
    </dgm:pt>
    <dgm:pt modelId="{57483A34-71AE-438E-9EFB-A30B2849DD23}" type="pres">
      <dgm:prSet presAssocID="{26F032DF-556A-4CEB-8AF8-0C6A35A8757F}" presName="txThree" presStyleLbl="node3" presStyleIdx="2" presStyleCnt="4" custScaleY="134560" custLinFactNeighborY="-171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F86B55D-2D78-4AB9-B979-6B631F008C77}" type="pres">
      <dgm:prSet presAssocID="{26F032DF-556A-4CEB-8AF8-0C6A35A8757F}" presName="horzThree" presStyleCnt="0"/>
      <dgm:spPr/>
    </dgm:pt>
    <dgm:pt modelId="{B4B17184-C3C2-4E3F-9DCB-7DDC5BB21C9F}" type="pres">
      <dgm:prSet presAssocID="{0005C798-ECD1-4750-9F21-1F9C19152ADA}" presName="sibSpaceThree" presStyleCnt="0"/>
      <dgm:spPr/>
    </dgm:pt>
    <dgm:pt modelId="{BB82E6DB-F414-49D7-963B-AA29E4E7739B}" type="pres">
      <dgm:prSet presAssocID="{99233948-21E1-4F58-80EF-4A103BFE6E46}" presName="vertThree" presStyleCnt="0"/>
      <dgm:spPr/>
    </dgm:pt>
    <dgm:pt modelId="{F64C0C33-C5F6-4E12-99DB-B848E7AC14CB}" type="pres">
      <dgm:prSet presAssocID="{99233948-21E1-4F58-80EF-4A103BFE6E46}" presName="txThree" presStyleLbl="node3" presStyleIdx="3" presStyleCnt="4" custScaleY="134966" custLinFactNeighborY="-171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7A17E2A-9FFE-4460-9F1D-9C5910CFB336}" type="pres">
      <dgm:prSet presAssocID="{99233948-21E1-4F58-80EF-4A103BFE6E46}" presName="horzThree" presStyleCnt="0"/>
      <dgm:spPr/>
    </dgm:pt>
  </dgm:ptLst>
  <dgm:cxnLst>
    <dgm:cxn modelId="{8FAE40ED-5DC0-4059-A081-A21B776FDCB2}" type="presOf" srcId="{D8C23B00-E57F-45C5-BA88-90BE8A7CA76F}" destId="{F73CC36A-3430-4AE6-BDD0-3F20AA48ED1B}" srcOrd="0" destOrd="0" presId="urn:microsoft.com/office/officeart/2005/8/layout/hierarchy4"/>
    <dgm:cxn modelId="{EC959992-57C5-4938-B950-6AC03FB1AA89}" type="presOf" srcId="{26F032DF-556A-4CEB-8AF8-0C6A35A8757F}" destId="{57483A34-71AE-438E-9EFB-A30B2849DD23}" srcOrd="0" destOrd="0" presId="urn:microsoft.com/office/officeart/2005/8/layout/hierarchy4"/>
    <dgm:cxn modelId="{10ED41B7-3792-43C6-BA71-C5E675000425}" srcId="{D8C23B00-E57F-45C5-BA88-90BE8A7CA76F}" destId="{26F032DF-556A-4CEB-8AF8-0C6A35A8757F}" srcOrd="2" destOrd="0" parTransId="{98C7E078-0244-48E1-84C1-852B26826D6F}" sibTransId="{0005C798-ECD1-4750-9F21-1F9C19152ADA}"/>
    <dgm:cxn modelId="{4551E76A-AFF2-4727-9C3F-230C9FF36CA7}" srcId="{FEC00B87-0923-485A-AAB3-DF49DE5B8F57}" destId="{D8C23B00-E57F-45C5-BA88-90BE8A7CA76F}" srcOrd="0" destOrd="0" parTransId="{28526A1D-346B-4CB7-9812-9EABEEE3BA7E}" sibTransId="{6DEF1BFE-5C53-4802-A793-38E447192B1C}"/>
    <dgm:cxn modelId="{590D8FBF-1CA3-43D3-9E2D-EBE7BB878FC4}" srcId="{D8C23B00-E57F-45C5-BA88-90BE8A7CA76F}" destId="{F96A03EB-B057-4696-8037-04E6D259BDC3}" srcOrd="0" destOrd="0" parTransId="{D037B8B1-6B51-4E8A-8542-7D3C652BCD0D}" sibTransId="{F9EA952F-9066-4E77-AFF1-758E5D311DA9}"/>
    <dgm:cxn modelId="{4D1A5C1E-4F1C-4470-AB97-E4E3BE18A24E}" srcId="{D8C23B00-E57F-45C5-BA88-90BE8A7CA76F}" destId="{99233948-21E1-4F58-80EF-4A103BFE6E46}" srcOrd="3" destOrd="0" parTransId="{88686AB6-234C-425A-B9B1-9EEE6BBDF5FA}" sibTransId="{C390D566-6399-4DE2-A383-F6BAA4F265A8}"/>
    <dgm:cxn modelId="{0F50B1E6-D0B3-4CAB-A6D5-73C223394CAA}" type="presOf" srcId="{FEC00B87-0923-485A-AAB3-DF49DE5B8F57}" destId="{FD8944D9-594F-441A-A848-36573CABE6EE}" srcOrd="0" destOrd="0" presId="urn:microsoft.com/office/officeart/2005/8/layout/hierarchy4"/>
    <dgm:cxn modelId="{CF783E57-394A-4406-ACBD-F039BBFA2C54}" srcId="{267BECC5-FD7B-4FD0-ACBA-8C980884C454}" destId="{FEC00B87-0923-485A-AAB3-DF49DE5B8F57}" srcOrd="0" destOrd="0" parTransId="{5A0520D6-1A1B-4828-B9FE-A12BBA697147}" sibTransId="{B0F43E8C-E51E-44FD-B195-3E8D1FA51820}"/>
    <dgm:cxn modelId="{B6A02BA4-643E-48C0-870A-E38019693A7D}" type="presOf" srcId="{F96A03EB-B057-4696-8037-04E6D259BDC3}" destId="{53AD3E8A-128F-4931-AD9E-BA6D2EBF0B5E}" srcOrd="0" destOrd="0" presId="urn:microsoft.com/office/officeart/2005/8/layout/hierarchy4"/>
    <dgm:cxn modelId="{E5C0B329-8772-49B4-B62B-8A729AF1A97D}" type="presOf" srcId="{6800D47D-B34D-4550-9072-16BCA9E42FC2}" destId="{E4377135-A54E-4C06-9769-8495790BBA45}" srcOrd="0" destOrd="0" presId="urn:microsoft.com/office/officeart/2005/8/layout/hierarchy4"/>
    <dgm:cxn modelId="{4E473869-8452-47CE-A6BB-367D71FCA2C5}" srcId="{D8C23B00-E57F-45C5-BA88-90BE8A7CA76F}" destId="{6800D47D-B34D-4550-9072-16BCA9E42FC2}" srcOrd="1" destOrd="0" parTransId="{E80CB9F1-1A6B-4AC5-AAA6-B462F97AC015}" sibTransId="{4D1EEB45-75FA-40D3-A986-672866B2FECB}"/>
    <dgm:cxn modelId="{6CD0F90D-04D0-464F-83B2-634DCE6CA69D}" type="presOf" srcId="{267BECC5-FD7B-4FD0-ACBA-8C980884C454}" destId="{3960125A-AF55-48CA-91F3-A98C5B0B2EA5}" srcOrd="0" destOrd="0" presId="urn:microsoft.com/office/officeart/2005/8/layout/hierarchy4"/>
    <dgm:cxn modelId="{E7C399FF-52CF-4ADF-B8D8-9DD8888A3178}" type="presOf" srcId="{99233948-21E1-4F58-80EF-4A103BFE6E46}" destId="{F64C0C33-C5F6-4E12-99DB-B848E7AC14CB}" srcOrd="0" destOrd="0" presId="urn:microsoft.com/office/officeart/2005/8/layout/hierarchy4"/>
    <dgm:cxn modelId="{251B7FC1-5738-4058-A9A6-3E2D90CCBC18}" type="presParOf" srcId="{3960125A-AF55-48CA-91F3-A98C5B0B2EA5}" destId="{E1874D75-CA15-48F6-9F45-77E24043D88D}" srcOrd="0" destOrd="0" presId="urn:microsoft.com/office/officeart/2005/8/layout/hierarchy4"/>
    <dgm:cxn modelId="{EDC8533E-0A63-448A-A953-72D20F75B1A0}" type="presParOf" srcId="{E1874D75-CA15-48F6-9F45-77E24043D88D}" destId="{FD8944D9-594F-441A-A848-36573CABE6EE}" srcOrd="0" destOrd="0" presId="urn:microsoft.com/office/officeart/2005/8/layout/hierarchy4"/>
    <dgm:cxn modelId="{B3DDA411-0001-4593-9337-051B51A517B6}" type="presParOf" srcId="{E1874D75-CA15-48F6-9F45-77E24043D88D}" destId="{10D65486-29CC-4642-A1E6-B825E1D63C7E}" srcOrd="1" destOrd="0" presId="urn:microsoft.com/office/officeart/2005/8/layout/hierarchy4"/>
    <dgm:cxn modelId="{26EDF8A1-2651-43B4-B30E-FE2B0FE282CF}" type="presParOf" srcId="{E1874D75-CA15-48F6-9F45-77E24043D88D}" destId="{78992653-0A08-4467-897D-3633D2BBE568}" srcOrd="2" destOrd="0" presId="urn:microsoft.com/office/officeart/2005/8/layout/hierarchy4"/>
    <dgm:cxn modelId="{B7548AB0-C16A-4B6C-A428-94BF0C4CDC2A}" type="presParOf" srcId="{78992653-0A08-4467-897D-3633D2BBE568}" destId="{42ED4180-71C1-4980-832B-0B937900A371}" srcOrd="0" destOrd="0" presId="urn:microsoft.com/office/officeart/2005/8/layout/hierarchy4"/>
    <dgm:cxn modelId="{9C5F7D1D-7EC8-47E2-B369-287E1005A455}" type="presParOf" srcId="{42ED4180-71C1-4980-832B-0B937900A371}" destId="{F73CC36A-3430-4AE6-BDD0-3F20AA48ED1B}" srcOrd="0" destOrd="0" presId="urn:microsoft.com/office/officeart/2005/8/layout/hierarchy4"/>
    <dgm:cxn modelId="{78E54417-EB64-4D03-A0BB-9D3E3AFE1E3D}" type="presParOf" srcId="{42ED4180-71C1-4980-832B-0B937900A371}" destId="{6E5B84CA-CDCF-4A76-826F-D39DA48977C7}" srcOrd="1" destOrd="0" presId="urn:microsoft.com/office/officeart/2005/8/layout/hierarchy4"/>
    <dgm:cxn modelId="{A733D44C-462B-406A-88AC-5BE0714D3C35}" type="presParOf" srcId="{42ED4180-71C1-4980-832B-0B937900A371}" destId="{BDD5F6DF-57D5-4AAE-AFB8-C04B2A2BDAFE}" srcOrd="2" destOrd="0" presId="urn:microsoft.com/office/officeart/2005/8/layout/hierarchy4"/>
    <dgm:cxn modelId="{27906A90-A4AF-46E5-9EA8-291ED7C9BABF}" type="presParOf" srcId="{BDD5F6DF-57D5-4AAE-AFB8-C04B2A2BDAFE}" destId="{9619787F-8D5E-45EA-84F2-F203F5E44F32}" srcOrd="0" destOrd="0" presId="urn:microsoft.com/office/officeart/2005/8/layout/hierarchy4"/>
    <dgm:cxn modelId="{0DC7D6EF-5C29-4754-AD71-38048937BBBD}" type="presParOf" srcId="{9619787F-8D5E-45EA-84F2-F203F5E44F32}" destId="{53AD3E8A-128F-4931-AD9E-BA6D2EBF0B5E}" srcOrd="0" destOrd="0" presId="urn:microsoft.com/office/officeart/2005/8/layout/hierarchy4"/>
    <dgm:cxn modelId="{8FC161D2-834D-4244-BCAF-86B7394F0D8A}" type="presParOf" srcId="{9619787F-8D5E-45EA-84F2-F203F5E44F32}" destId="{22C10026-89CA-48B7-BD5D-B0B6F25D0E48}" srcOrd="1" destOrd="0" presId="urn:microsoft.com/office/officeart/2005/8/layout/hierarchy4"/>
    <dgm:cxn modelId="{A655A5CB-F432-4F09-A8A8-991B8AE783AC}" type="presParOf" srcId="{BDD5F6DF-57D5-4AAE-AFB8-C04B2A2BDAFE}" destId="{1E609DE6-4B5C-4EEB-90DB-953A40F1170F}" srcOrd="1" destOrd="0" presId="urn:microsoft.com/office/officeart/2005/8/layout/hierarchy4"/>
    <dgm:cxn modelId="{368F887E-7B13-48FD-BE8E-1D5AFC356271}" type="presParOf" srcId="{BDD5F6DF-57D5-4AAE-AFB8-C04B2A2BDAFE}" destId="{59127830-32A7-4ECC-9B5C-36AE6052B598}" srcOrd="2" destOrd="0" presId="urn:microsoft.com/office/officeart/2005/8/layout/hierarchy4"/>
    <dgm:cxn modelId="{A3AB79A3-DFDE-42B1-BF22-508AE694D001}" type="presParOf" srcId="{59127830-32A7-4ECC-9B5C-36AE6052B598}" destId="{E4377135-A54E-4C06-9769-8495790BBA45}" srcOrd="0" destOrd="0" presId="urn:microsoft.com/office/officeart/2005/8/layout/hierarchy4"/>
    <dgm:cxn modelId="{E6F88B6A-A50D-4CAB-ADB0-4DE9E5DBB57E}" type="presParOf" srcId="{59127830-32A7-4ECC-9B5C-36AE6052B598}" destId="{B655EA5B-737A-4760-AA3D-2CE024416277}" srcOrd="1" destOrd="0" presId="urn:microsoft.com/office/officeart/2005/8/layout/hierarchy4"/>
    <dgm:cxn modelId="{A5EA6652-8582-4059-8E30-934AAE68CF39}" type="presParOf" srcId="{BDD5F6DF-57D5-4AAE-AFB8-C04B2A2BDAFE}" destId="{63E60FB9-60DC-4FF9-A54C-06FA04C5FBA4}" srcOrd="3" destOrd="0" presId="urn:microsoft.com/office/officeart/2005/8/layout/hierarchy4"/>
    <dgm:cxn modelId="{140A4A81-B8A7-4C5D-9F2B-6E76E87A2B87}" type="presParOf" srcId="{BDD5F6DF-57D5-4AAE-AFB8-C04B2A2BDAFE}" destId="{F4E40D6B-E49F-42B4-8B1D-F7BC2B947FFD}" srcOrd="4" destOrd="0" presId="urn:microsoft.com/office/officeart/2005/8/layout/hierarchy4"/>
    <dgm:cxn modelId="{9D7913F5-A5BE-4ABA-8AB8-D59C5A366C15}" type="presParOf" srcId="{F4E40D6B-E49F-42B4-8B1D-F7BC2B947FFD}" destId="{57483A34-71AE-438E-9EFB-A30B2849DD23}" srcOrd="0" destOrd="0" presId="urn:microsoft.com/office/officeart/2005/8/layout/hierarchy4"/>
    <dgm:cxn modelId="{B679E565-E481-4AB3-9CBC-6B05A4AC96AE}" type="presParOf" srcId="{F4E40D6B-E49F-42B4-8B1D-F7BC2B947FFD}" destId="{BF86B55D-2D78-4AB9-B979-6B631F008C77}" srcOrd="1" destOrd="0" presId="urn:microsoft.com/office/officeart/2005/8/layout/hierarchy4"/>
    <dgm:cxn modelId="{53051A86-EFFA-441C-802F-514D4F9DCBAD}" type="presParOf" srcId="{BDD5F6DF-57D5-4AAE-AFB8-C04B2A2BDAFE}" destId="{B4B17184-C3C2-4E3F-9DCB-7DDC5BB21C9F}" srcOrd="5" destOrd="0" presId="urn:microsoft.com/office/officeart/2005/8/layout/hierarchy4"/>
    <dgm:cxn modelId="{233B355A-AAD6-4C92-82D5-EBAAE3341CD8}" type="presParOf" srcId="{BDD5F6DF-57D5-4AAE-AFB8-C04B2A2BDAFE}" destId="{BB82E6DB-F414-49D7-963B-AA29E4E7739B}" srcOrd="6" destOrd="0" presId="urn:microsoft.com/office/officeart/2005/8/layout/hierarchy4"/>
    <dgm:cxn modelId="{F95B40EB-E154-42AD-8564-BE5723C14EEB}" type="presParOf" srcId="{BB82E6DB-F414-49D7-963B-AA29E4E7739B}" destId="{F64C0C33-C5F6-4E12-99DB-B848E7AC14CB}" srcOrd="0" destOrd="0" presId="urn:microsoft.com/office/officeart/2005/8/layout/hierarchy4"/>
    <dgm:cxn modelId="{B930185B-0EE4-4142-AD49-6D397ED16051}" type="presParOf" srcId="{BB82E6DB-F414-49D7-963B-AA29E4E7739B}" destId="{C7A17E2A-9FFE-4460-9F1D-9C5910CFB33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B5E5261-E1FF-4FF8-89A8-174EB8E3244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94238CC0-BDDD-4A19-931E-355E8C28F8E9}">
      <dgm:prSet phldrT="[Texto]" custT="1"/>
      <dgm:spPr/>
      <dgm:t>
        <a:bodyPr/>
        <a:lstStyle/>
        <a:p>
          <a:r>
            <a:rPr lang="es-MX" sz="3600" dirty="0">
              <a:latin typeface="Arial Narrow" panose="020B0606020202030204" pitchFamily="34" charset="0"/>
            </a:rPr>
            <a:t>Deberes </a:t>
          </a:r>
        </a:p>
      </dgm:t>
    </dgm:pt>
    <dgm:pt modelId="{93A8B5DE-9705-4D43-8B7B-F95083D68C4B}" type="parTrans" cxnId="{3D237D57-D038-4E70-A61D-98B39E2FF5FA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29A8EDBC-0224-454A-96D9-0213A840D709}" type="sibTrans" cxnId="{3D237D57-D038-4E70-A61D-98B39E2FF5FA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69F7BBFE-7B41-4A23-91D7-A55AA54CF2D4}">
      <dgm:prSet phldrT="[Texto]" custT="1"/>
      <dgm:spPr/>
      <dgm:t>
        <a:bodyPr/>
        <a:lstStyle/>
        <a:p>
          <a:r>
            <a:rPr lang="es-MX" sz="3600" dirty="0">
              <a:latin typeface="Arial Narrow" panose="020B0606020202030204" pitchFamily="34" charset="0"/>
            </a:rPr>
            <a:t>Confidencialidad</a:t>
          </a:r>
        </a:p>
      </dgm:t>
    </dgm:pt>
    <dgm:pt modelId="{113DD3A3-BEFD-47FE-BE74-5DB97D6343EF}" type="parTrans" cxnId="{3DBD32B0-3578-440F-8CA3-91278765B75F}">
      <dgm:prSet custT="1"/>
      <dgm:spPr/>
      <dgm:t>
        <a:bodyPr/>
        <a:lstStyle/>
        <a:p>
          <a:endParaRPr lang="es-MX" sz="3600" dirty="0">
            <a:latin typeface="Arial Narrow" panose="020B0606020202030204" pitchFamily="34" charset="0"/>
          </a:endParaRPr>
        </a:p>
      </dgm:t>
    </dgm:pt>
    <dgm:pt modelId="{998F4532-C73F-478E-944F-079B1D72C28A}" type="sibTrans" cxnId="{3DBD32B0-3578-440F-8CA3-91278765B75F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58BDBBC5-AD29-4923-95EA-E36581B6B314}">
      <dgm:prSet phldrT="[Texto]" custT="1"/>
      <dgm:spPr/>
      <dgm:t>
        <a:bodyPr/>
        <a:lstStyle/>
        <a:p>
          <a:r>
            <a:rPr lang="es-MX" sz="3600" dirty="0">
              <a:latin typeface="Arial Narrow" panose="020B0606020202030204" pitchFamily="34" charset="0"/>
            </a:rPr>
            <a:t>Seguridad </a:t>
          </a:r>
        </a:p>
      </dgm:t>
    </dgm:pt>
    <dgm:pt modelId="{F0AB202B-8E95-4E78-B7D7-EE074B19AF97}" type="parTrans" cxnId="{B1942720-BE4A-4D41-BDBC-32B4F8C143E9}">
      <dgm:prSet custT="1"/>
      <dgm:spPr/>
      <dgm:t>
        <a:bodyPr/>
        <a:lstStyle/>
        <a:p>
          <a:endParaRPr lang="es-MX" sz="3600" dirty="0">
            <a:latin typeface="Arial Narrow" panose="020B0606020202030204" pitchFamily="34" charset="0"/>
          </a:endParaRPr>
        </a:p>
      </dgm:t>
    </dgm:pt>
    <dgm:pt modelId="{CCEB5732-DDB4-45D5-8ADF-3C049CC1E3B1}" type="sibTrans" cxnId="{B1942720-BE4A-4D41-BDBC-32B4F8C143E9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FBB3D73C-D81A-4CBC-B62E-F42460F27A19}" type="pres">
      <dgm:prSet presAssocID="{CB5E5261-E1FF-4FF8-89A8-174EB8E3244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EC32762-0CD5-4331-BD70-223234EDEC51}" type="pres">
      <dgm:prSet presAssocID="{94238CC0-BDDD-4A19-931E-355E8C28F8E9}" presName="root1" presStyleCnt="0"/>
      <dgm:spPr/>
    </dgm:pt>
    <dgm:pt modelId="{F9EC3D16-3342-423D-8D6E-503810C90DC6}" type="pres">
      <dgm:prSet presAssocID="{94238CC0-BDDD-4A19-931E-355E8C28F8E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D5E1F72-EB84-4647-AB7B-C0AE0B30A24D}" type="pres">
      <dgm:prSet presAssocID="{94238CC0-BDDD-4A19-931E-355E8C28F8E9}" presName="level2hierChild" presStyleCnt="0"/>
      <dgm:spPr/>
    </dgm:pt>
    <dgm:pt modelId="{75D7537B-8059-4966-8353-F9FBFFB602C8}" type="pres">
      <dgm:prSet presAssocID="{113DD3A3-BEFD-47FE-BE74-5DB97D6343EF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32FE2D5E-4851-4C5B-9C0F-3E786D5728A3}" type="pres">
      <dgm:prSet presAssocID="{113DD3A3-BEFD-47FE-BE74-5DB97D6343EF}" presName="connTx" presStyleLbl="parChTrans1D2" presStyleIdx="0" presStyleCnt="2"/>
      <dgm:spPr/>
      <dgm:t>
        <a:bodyPr/>
        <a:lstStyle/>
        <a:p>
          <a:endParaRPr lang="es-MX"/>
        </a:p>
      </dgm:t>
    </dgm:pt>
    <dgm:pt modelId="{92AB15A5-2AA1-4F7D-86EA-F57F1F77E957}" type="pres">
      <dgm:prSet presAssocID="{69F7BBFE-7B41-4A23-91D7-A55AA54CF2D4}" presName="root2" presStyleCnt="0"/>
      <dgm:spPr/>
    </dgm:pt>
    <dgm:pt modelId="{92171E53-2B3B-4311-8416-E4088320F70A}" type="pres">
      <dgm:prSet presAssocID="{69F7BBFE-7B41-4A23-91D7-A55AA54CF2D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5556E13-3C03-42A9-B038-8F4CC4D0FA42}" type="pres">
      <dgm:prSet presAssocID="{69F7BBFE-7B41-4A23-91D7-A55AA54CF2D4}" presName="level3hierChild" presStyleCnt="0"/>
      <dgm:spPr/>
    </dgm:pt>
    <dgm:pt modelId="{3721D555-8E46-4D9A-9B24-3613E06864A9}" type="pres">
      <dgm:prSet presAssocID="{F0AB202B-8E95-4E78-B7D7-EE074B19AF97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D74B2370-CAD1-4DFB-84A5-64D0BFD2CB93}" type="pres">
      <dgm:prSet presAssocID="{F0AB202B-8E95-4E78-B7D7-EE074B19AF97}" presName="connTx" presStyleLbl="parChTrans1D2" presStyleIdx="1" presStyleCnt="2"/>
      <dgm:spPr/>
      <dgm:t>
        <a:bodyPr/>
        <a:lstStyle/>
        <a:p>
          <a:endParaRPr lang="es-MX"/>
        </a:p>
      </dgm:t>
    </dgm:pt>
    <dgm:pt modelId="{CF351284-1233-46EB-A3C3-6BB51CCBA1CB}" type="pres">
      <dgm:prSet presAssocID="{58BDBBC5-AD29-4923-95EA-E36581B6B314}" presName="root2" presStyleCnt="0"/>
      <dgm:spPr/>
    </dgm:pt>
    <dgm:pt modelId="{55E03403-0393-426C-ACEE-B90AE44CF852}" type="pres">
      <dgm:prSet presAssocID="{58BDBBC5-AD29-4923-95EA-E36581B6B31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DFA11A4-7395-411B-A9ED-77EF7C1765A4}" type="pres">
      <dgm:prSet presAssocID="{58BDBBC5-AD29-4923-95EA-E36581B6B314}" presName="level3hierChild" presStyleCnt="0"/>
      <dgm:spPr/>
    </dgm:pt>
  </dgm:ptLst>
  <dgm:cxnLst>
    <dgm:cxn modelId="{3DBD32B0-3578-440F-8CA3-91278765B75F}" srcId="{94238CC0-BDDD-4A19-931E-355E8C28F8E9}" destId="{69F7BBFE-7B41-4A23-91D7-A55AA54CF2D4}" srcOrd="0" destOrd="0" parTransId="{113DD3A3-BEFD-47FE-BE74-5DB97D6343EF}" sibTransId="{998F4532-C73F-478E-944F-079B1D72C28A}"/>
    <dgm:cxn modelId="{6A79C927-FF90-47A1-A6A4-FD06EEA833F3}" type="presOf" srcId="{113DD3A3-BEFD-47FE-BE74-5DB97D6343EF}" destId="{32FE2D5E-4851-4C5B-9C0F-3E786D5728A3}" srcOrd="1" destOrd="0" presId="urn:microsoft.com/office/officeart/2005/8/layout/hierarchy2"/>
    <dgm:cxn modelId="{3D237D57-D038-4E70-A61D-98B39E2FF5FA}" srcId="{CB5E5261-E1FF-4FF8-89A8-174EB8E32443}" destId="{94238CC0-BDDD-4A19-931E-355E8C28F8E9}" srcOrd="0" destOrd="0" parTransId="{93A8B5DE-9705-4D43-8B7B-F95083D68C4B}" sibTransId="{29A8EDBC-0224-454A-96D9-0213A840D709}"/>
    <dgm:cxn modelId="{867AB970-C767-40E1-9A03-55C2146BF757}" type="presOf" srcId="{CB5E5261-E1FF-4FF8-89A8-174EB8E32443}" destId="{FBB3D73C-D81A-4CBC-B62E-F42460F27A19}" srcOrd="0" destOrd="0" presId="urn:microsoft.com/office/officeart/2005/8/layout/hierarchy2"/>
    <dgm:cxn modelId="{9D2520F7-7919-41E3-B028-6C027A999C7E}" type="presOf" srcId="{F0AB202B-8E95-4E78-B7D7-EE074B19AF97}" destId="{D74B2370-CAD1-4DFB-84A5-64D0BFD2CB93}" srcOrd="1" destOrd="0" presId="urn:microsoft.com/office/officeart/2005/8/layout/hierarchy2"/>
    <dgm:cxn modelId="{DB24EBA5-262B-4DB2-B96F-21FE05C0820C}" type="presOf" srcId="{69F7BBFE-7B41-4A23-91D7-A55AA54CF2D4}" destId="{92171E53-2B3B-4311-8416-E4088320F70A}" srcOrd="0" destOrd="0" presId="urn:microsoft.com/office/officeart/2005/8/layout/hierarchy2"/>
    <dgm:cxn modelId="{960D815F-5098-4A3F-8166-A74C362B33A7}" type="presOf" srcId="{58BDBBC5-AD29-4923-95EA-E36581B6B314}" destId="{55E03403-0393-426C-ACEE-B90AE44CF852}" srcOrd="0" destOrd="0" presId="urn:microsoft.com/office/officeart/2005/8/layout/hierarchy2"/>
    <dgm:cxn modelId="{8770FD5E-182F-4EEE-B485-5680E9523892}" type="presOf" srcId="{F0AB202B-8E95-4E78-B7D7-EE074B19AF97}" destId="{3721D555-8E46-4D9A-9B24-3613E06864A9}" srcOrd="0" destOrd="0" presId="urn:microsoft.com/office/officeart/2005/8/layout/hierarchy2"/>
    <dgm:cxn modelId="{B1942720-BE4A-4D41-BDBC-32B4F8C143E9}" srcId="{94238CC0-BDDD-4A19-931E-355E8C28F8E9}" destId="{58BDBBC5-AD29-4923-95EA-E36581B6B314}" srcOrd="1" destOrd="0" parTransId="{F0AB202B-8E95-4E78-B7D7-EE074B19AF97}" sibTransId="{CCEB5732-DDB4-45D5-8ADF-3C049CC1E3B1}"/>
    <dgm:cxn modelId="{73F58F83-5F4E-42D4-828B-079E2C3190D2}" type="presOf" srcId="{113DD3A3-BEFD-47FE-BE74-5DB97D6343EF}" destId="{75D7537B-8059-4966-8353-F9FBFFB602C8}" srcOrd="0" destOrd="0" presId="urn:microsoft.com/office/officeart/2005/8/layout/hierarchy2"/>
    <dgm:cxn modelId="{7654504A-361A-4009-8BBD-F4967D9EECF4}" type="presOf" srcId="{94238CC0-BDDD-4A19-931E-355E8C28F8E9}" destId="{F9EC3D16-3342-423D-8D6E-503810C90DC6}" srcOrd="0" destOrd="0" presId="urn:microsoft.com/office/officeart/2005/8/layout/hierarchy2"/>
    <dgm:cxn modelId="{C7EF846F-D915-436C-A7F2-51DB4FF0998D}" type="presParOf" srcId="{FBB3D73C-D81A-4CBC-B62E-F42460F27A19}" destId="{CEC32762-0CD5-4331-BD70-223234EDEC51}" srcOrd="0" destOrd="0" presId="urn:microsoft.com/office/officeart/2005/8/layout/hierarchy2"/>
    <dgm:cxn modelId="{81F38997-A579-45FF-BBE8-1CA3B759EF22}" type="presParOf" srcId="{CEC32762-0CD5-4331-BD70-223234EDEC51}" destId="{F9EC3D16-3342-423D-8D6E-503810C90DC6}" srcOrd="0" destOrd="0" presId="urn:microsoft.com/office/officeart/2005/8/layout/hierarchy2"/>
    <dgm:cxn modelId="{9D2A66B9-DEDF-4666-A2DA-4B365F789CAF}" type="presParOf" srcId="{CEC32762-0CD5-4331-BD70-223234EDEC51}" destId="{CD5E1F72-EB84-4647-AB7B-C0AE0B30A24D}" srcOrd="1" destOrd="0" presId="urn:microsoft.com/office/officeart/2005/8/layout/hierarchy2"/>
    <dgm:cxn modelId="{0944E981-8865-4C3D-B639-84A235A50D08}" type="presParOf" srcId="{CD5E1F72-EB84-4647-AB7B-C0AE0B30A24D}" destId="{75D7537B-8059-4966-8353-F9FBFFB602C8}" srcOrd="0" destOrd="0" presId="urn:microsoft.com/office/officeart/2005/8/layout/hierarchy2"/>
    <dgm:cxn modelId="{E79BC894-BEF6-459E-9A44-C0BF0D1C9461}" type="presParOf" srcId="{75D7537B-8059-4966-8353-F9FBFFB602C8}" destId="{32FE2D5E-4851-4C5B-9C0F-3E786D5728A3}" srcOrd="0" destOrd="0" presId="urn:microsoft.com/office/officeart/2005/8/layout/hierarchy2"/>
    <dgm:cxn modelId="{80C704EB-5C7A-42D0-8513-B5AB53E22FE7}" type="presParOf" srcId="{CD5E1F72-EB84-4647-AB7B-C0AE0B30A24D}" destId="{92AB15A5-2AA1-4F7D-86EA-F57F1F77E957}" srcOrd="1" destOrd="0" presId="urn:microsoft.com/office/officeart/2005/8/layout/hierarchy2"/>
    <dgm:cxn modelId="{FD77D7F2-BC39-4560-8F77-1945ACFE3BA9}" type="presParOf" srcId="{92AB15A5-2AA1-4F7D-86EA-F57F1F77E957}" destId="{92171E53-2B3B-4311-8416-E4088320F70A}" srcOrd="0" destOrd="0" presId="urn:microsoft.com/office/officeart/2005/8/layout/hierarchy2"/>
    <dgm:cxn modelId="{1EC7FB07-40B2-4662-85B8-35E86F181609}" type="presParOf" srcId="{92AB15A5-2AA1-4F7D-86EA-F57F1F77E957}" destId="{55556E13-3C03-42A9-B038-8F4CC4D0FA42}" srcOrd="1" destOrd="0" presId="urn:microsoft.com/office/officeart/2005/8/layout/hierarchy2"/>
    <dgm:cxn modelId="{8B843CE0-2E5E-4850-85AC-8A5C11E80C0B}" type="presParOf" srcId="{CD5E1F72-EB84-4647-AB7B-C0AE0B30A24D}" destId="{3721D555-8E46-4D9A-9B24-3613E06864A9}" srcOrd="2" destOrd="0" presId="urn:microsoft.com/office/officeart/2005/8/layout/hierarchy2"/>
    <dgm:cxn modelId="{F8EC9ACC-AC18-4F57-A008-8AE2A298D087}" type="presParOf" srcId="{3721D555-8E46-4D9A-9B24-3613E06864A9}" destId="{D74B2370-CAD1-4DFB-84A5-64D0BFD2CB93}" srcOrd="0" destOrd="0" presId="urn:microsoft.com/office/officeart/2005/8/layout/hierarchy2"/>
    <dgm:cxn modelId="{4571B3A3-6B78-48A7-B131-FC825737F311}" type="presParOf" srcId="{CD5E1F72-EB84-4647-AB7B-C0AE0B30A24D}" destId="{CF351284-1233-46EB-A3C3-6BB51CCBA1CB}" srcOrd="3" destOrd="0" presId="urn:microsoft.com/office/officeart/2005/8/layout/hierarchy2"/>
    <dgm:cxn modelId="{354E200C-760B-49AF-875E-D05EA017080B}" type="presParOf" srcId="{CF351284-1233-46EB-A3C3-6BB51CCBA1CB}" destId="{55E03403-0393-426C-ACEE-B90AE44CF852}" srcOrd="0" destOrd="0" presId="urn:microsoft.com/office/officeart/2005/8/layout/hierarchy2"/>
    <dgm:cxn modelId="{C12CA960-4FDD-4E78-A3FA-0CB5BBBC5B91}" type="presParOf" srcId="{CF351284-1233-46EB-A3C3-6BB51CCBA1CB}" destId="{0DFA11A4-7395-411B-A9ED-77EF7C1765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A49190FF-0DD8-49DF-96FD-98E5C1F1B75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90CDEE7-7DF0-4A0C-A7B0-C76092917141}">
      <dgm:prSet phldrT="[Texto]" custT="1"/>
      <dgm:spPr/>
      <dgm:t>
        <a:bodyPr/>
        <a:lstStyle/>
        <a:p>
          <a:r>
            <a:rPr lang="es-ES" sz="3000" dirty="0">
              <a:latin typeface="Arial Narrow" panose="020B0606020202030204" pitchFamily="34" charset="0"/>
            </a:rPr>
            <a:t>Deber de seguridad </a:t>
          </a:r>
        </a:p>
      </dgm:t>
    </dgm:pt>
    <dgm:pt modelId="{748C1CE8-B31F-4C48-B88F-CA4EBCB6DA69}" type="parTrans" cxnId="{0C055D1A-50C4-493A-B6FB-72957C925849}">
      <dgm:prSet/>
      <dgm:spPr/>
      <dgm:t>
        <a:bodyPr/>
        <a:lstStyle/>
        <a:p>
          <a:endParaRPr lang="es-ES" sz="3000">
            <a:latin typeface="Arial Narrow" panose="020B0606020202030204" pitchFamily="34" charset="0"/>
          </a:endParaRPr>
        </a:p>
      </dgm:t>
    </dgm:pt>
    <dgm:pt modelId="{665519E0-CE80-40F5-8ED8-78D09A8637CF}" type="sibTrans" cxnId="{0C055D1A-50C4-493A-B6FB-72957C925849}">
      <dgm:prSet/>
      <dgm:spPr/>
      <dgm:t>
        <a:bodyPr/>
        <a:lstStyle/>
        <a:p>
          <a:endParaRPr lang="es-ES" sz="3000">
            <a:latin typeface="Arial Narrow" panose="020B0606020202030204" pitchFamily="34" charset="0"/>
          </a:endParaRPr>
        </a:p>
      </dgm:t>
    </dgm:pt>
    <dgm:pt modelId="{8EC458BB-4489-4700-AED8-6FA00CF7EA5F}">
      <dgm:prSet phldrT="[Texto]" custT="1"/>
      <dgm:spPr/>
      <dgm:t>
        <a:bodyPr/>
        <a:lstStyle/>
        <a:p>
          <a:r>
            <a:rPr lang="es-ES" sz="3000" dirty="0">
              <a:latin typeface="Arial Narrow" panose="020B0606020202030204" pitchFamily="34" charset="0"/>
            </a:rPr>
            <a:t>Obligación </a:t>
          </a:r>
        </a:p>
      </dgm:t>
    </dgm:pt>
    <dgm:pt modelId="{218427FC-77B5-48ED-B297-090927167679}" type="parTrans" cxnId="{48413F78-6FDD-45A2-BB27-E7856273C158}">
      <dgm:prSet/>
      <dgm:spPr/>
      <dgm:t>
        <a:bodyPr/>
        <a:lstStyle/>
        <a:p>
          <a:endParaRPr lang="es-ES" sz="3000">
            <a:latin typeface="Arial Narrow" panose="020B0606020202030204" pitchFamily="34" charset="0"/>
          </a:endParaRPr>
        </a:p>
      </dgm:t>
    </dgm:pt>
    <dgm:pt modelId="{7C48509C-81B8-4974-8511-2FD0D946ACBD}" type="sibTrans" cxnId="{48413F78-6FDD-45A2-BB27-E7856273C158}">
      <dgm:prSet/>
      <dgm:spPr/>
      <dgm:t>
        <a:bodyPr/>
        <a:lstStyle/>
        <a:p>
          <a:endParaRPr lang="es-ES" sz="3000">
            <a:latin typeface="Arial Narrow" panose="020B0606020202030204" pitchFamily="34" charset="0"/>
          </a:endParaRPr>
        </a:p>
      </dgm:t>
    </dgm:pt>
    <dgm:pt modelId="{C9E78EE8-0BE2-41F1-BDD6-13F6F7741393}">
      <dgm:prSet custT="1"/>
      <dgm:spPr/>
      <dgm:t>
        <a:bodyPr/>
        <a:lstStyle/>
        <a:p>
          <a:r>
            <a:rPr lang="es-ES" sz="3000" dirty="0">
              <a:latin typeface="Arial Narrow" panose="020B0606020202030204" pitchFamily="34" charset="0"/>
            </a:rPr>
            <a:t>Implementación de medidas de seguridad</a:t>
          </a:r>
        </a:p>
      </dgm:t>
    </dgm:pt>
    <dgm:pt modelId="{C9B49FAF-91C5-4F31-92DE-0C82EB216061}" type="parTrans" cxnId="{5CFF7927-054D-4E81-BA03-B696C53DC699}">
      <dgm:prSet/>
      <dgm:spPr/>
      <dgm:t>
        <a:bodyPr/>
        <a:lstStyle/>
        <a:p>
          <a:endParaRPr lang="es-ES" sz="3000">
            <a:latin typeface="Arial Narrow" panose="020B0606020202030204" pitchFamily="34" charset="0"/>
          </a:endParaRPr>
        </a:p>
      </dgm:t>
    </dgm:pt>
    <dgm:pt modelId="{4F2CD578-EA9F-4E56-8540-5F1CDE7D3B77}" type="sibTrans" cxnId="{5CFF7927-054D-4E81-BA03-B696C53DC699}">
      <dgm:prSet/>
      <dgm:spPr/>
      <dgm:t>
        <a:bodyPr/>
        <a:lstStyle/>
        <a:p>
          <a:endParaRPr lang="es-ES" sz="3000">
            <a:latin typeface="Arial Narrow" panose="020B0606020202030204" pitchFamily="34" charset="0"/>
          </a:endParaRPr>
        </a:p>
      </dgm:t>
    </dgm:pt>
    <dgm:pt modelId="{B797100E-76F7-42BB-A1B8-061E90005F30}" type="pres">
      <dgm:prSet presAssocID="{A49190FF-0DD8-49DF-96FD-98E5C1F1B75A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E52D5FD3-9D83-4D52-98B8-A3DCB4D8103B}" type="pres">
      <dgm:prSet presAssocID="{990CDEE7-7DF0-4A0C-A7B0-C76092917141}" presName="chaos" presStyleCnt="0"/>
      <dgm:spPr/>
    </dgm:pt>
    <dgm:pt modelId="{66BB9CB8-6734-4CC3-BEE2-5032F13E0A0D}" type="pres">
      <dgm:prSet presAssocID="{990CDEE7-7DF0-4A0C-A7B0-C76092917141}" presName="parTx1" presStyleLbl="revTx" presStyleIdx="0" presStyleCnt="2"/>
      <dgm:spPr/>
      <dgm:t>
        <a:bodyPr/>
        <a:lstStyle/>
        <a:p>
          <a:endParaRPr lang="es-MX"/>
        </a:p>
      </dgm:t>
    </dgm:pt>
    <dgm:pt modelId="{D4A593A7-7BCC-47D4-B9B1-ECA4D39C42F5}" type="pres">
      <dgm:prSet presAssocID="{990CDEE7-7DF0-4A0C-A7B0-C76092917141}" presName="c1" presStyleLbl="node1" presStyleIdx="0" presStyleCnt="19"/>
      <dgm:spPr/>
    </dgm:pt>
    <dgm:pt modelId="{D683D7DA-A8F7-483B-8AAE-82EEA084BEB1}" type="pres">
      <dgm:prSet presAssocID="{990CDEE7-7DF0-4A0C-A7B0-C76092917141}" presName="c2" presStyleLbl="node1" presStyleIdx="1" presStyleCnt="19"/>
      <dgm:spPr/>
    </dgm:pt>
    <dgm:pt modelId="{4A03569D-031F-46CD-9DEA-23D5498A1499}" type="pres">
      <dgm:prSet presAssocID="{990CDEE7-7DF0-4A0C-A7B0-C76092917141}" presName="c3" presStyleLbl="node1" presStyleIdx="2" presStyleCnt="19"/>
      <dgm:spPr/>
    </dgm:pt>
    <dgm:pt modelId="{3DF00AF8-8D9B-4109-A86F-E943D26658C4}" type="pres">
      <dgm:prSet presAssocID="{990CDEE7-7DF0-4A0C-A7B0-C76092917141}" presName="c4" presStyleLbl="node1" presStyleIdx="3" presStyleCnt="19"/>
      <dgm:spPr/>
    </dgm:pt>
    <dgm:pt modelId="{8CCC3C10-5625-4BA7-904C-F6761CD7CE4E}" type="pres">
      <dgm:prSet presAssocID="{990CDEE7-7DF0-4A0C-A7B0-C76092917141}" presName="c5" presStyleLbl="node1" presStyleIdx="4" presStyleCnt="19"/>
      <dgm:spPr/>
    </dgm:pt>
    <dgm:pt modelId="{9FF81C5E-BC1C-48EE-BC47-4A3153EAC96C}" type="pres">
      <dgm:prSet presAssocID="{990CDEE7-7DF0-4A0C-A7B0-C76092917141}" presName="c6" presStyleLbl="node1" presStyleIdx="5" presStyleCnt="19"/>
      <dgm:spPr/>
    </dgm:pt>
    <dgm:pt modelId="{18BEB33D-67E3-4D2A-A447-19EAECBD0339}" type="pres">
      <dgm:prSet presAssocID="{990CDEE7-7DF0-4A0C-A7B0-C76092917141}" presName="c7" presStyleLbl="node1" presStyleIdx="6" presStyleCnt="19"/>
      <dgm:spPr/>
    </dgm:pt>
    <dgm:pt modelId="{DEA98F67-8332-4E88-B3B0-A74286166B7A}" type="pres">
      <dgm:prSet presAssocID="{990CDEE7-7DF0-4A0C-A7B0-C76092917141}" presName="c8" presStyleLbl="node1" presStyleIdx="7" presStyleCnt="19"/>
      <dgm:spPr/>
    </dgm:pt>
    <dgm:pt modelId="{77A5117B-41CD-4F42-AA01-A42D1098FDF0}" type="pres">
      <dgm:prSet presAssocID="{990CDEE7-7DF0-4A0C-A7B0-C76092917141}" presName="c9" presStyleLbl="node1" presStyleIdx="8" presStyleCnt="19"/>
      <dgm:spPr/>
    </dgm:pt>
    <dgm:pt modelId="{B2CEDF59-9408-4A9A-906E-EB60F038436B}" type="pres">
      <dgm:prSet presAssocID="{990CDEE7-7DF0-4A0C-A7B0-C76092917141}" presName="c10" presStyleLbl="node1" presStyleIdx="9" presStyleCnt="19"/>
      <dgm:spPr/>
    </dgm:pt>
    <dgm:pt modelId="{8403C1DE-0980-4C7E-96C6-2EE6AE37B173}" type="pres">
      <dgm:prSet presAssocID="{990CDEE7-7DF0-4A0C-A7B0-C76092917141}" presName="c11" presStyleLbl="node1" presStyleIdx="10" presStyleCnt="19"/>
      <dgm:spPr/>
    </dgm:pt>
    <dgm:pt modelId="{ECFF0092-920A-4E0D-88BB-09CFC2AFEDFD}" type="pres">
      <dgm:prSet presAssocID="{990CDEE7-7DF0-4A0C-A7B0-C76092917141}" presName="c12" presStyleLbl="node1" presStyleIdx="11" presStyleCnt="19"/>
      <dgm:spPr/>
    </dgm:pt>
    <dgm:pt modelId="{BD415923-CDF0-4EFF-805B-30B3CE32F34A}" type="pres">
      <dgm:prSet presAssocID="{990CDEE7-7DF0-4A0C-A7B0-C76092917141}" presName="c13" presStyleLbl="node1" presStyleIdx="12" presStyleCnt="19"/>
      <dgm:spPr/>
    </dgm:pt>
    <dgm:pt modelId="{47B7DF2D-23DF-4283-A70A-47308623FCFD}" type="pres">
      <dgm:prSet presAssocID="{990CDEE7-7DF0-4A0C-A7B0-C76092917141}" presName="c14" presStyleLbl="node1" presStyleIdx="13" presStyleCnt="19"/>
      <dgm:spPr/>
    </dgm:pt>
    <dgm:pt modelId="{964D99E2-508C-4077-B6CE-945143594154}" type="pres">
      <dgm:prSet presAssocID="{990CDEE7-7DF0-4A0C-A7B0-C76092917141}" presName="c15" presStyleLbl="node1" presStyleIdx="14" presStyleCnt="19"/>
      <dgm:spPr/>
    </dgm:pt>
    <dgm:pt modelId="{53318FCB-A05A-408D-A5BB-4CD7D1542C5F}" type="pres">
      <dgm:prSet presAssocID="{990CDEE7-7DF0-4A0C-A7B0-C76092917141}" presName="c16" presStyleLbl="node1" presStyleIdx="15" presStyleCnt="19"/>
      <dgm:spPr/>
    </dgm:pt>
    <dgm:pt modelId="{31F2E6D8-50CA-4647-B4FF-7B80573DF2BB}" type="pres">
      <dgm:prSet presAssocID="{990CDEE7-7DF0-4A0C-A7B0-C76092917141}" presName="c17" presStyleLbl="node1" presStyleIdx="16" presStyleCnt="19"/>
      <dgm:spPr/>
    </dgm:pt>
    <dgm:pt modelId="{8F178EFD-7329-4D86-BACB-DC719D85EC6A}" type="pres">
      <dgm:prSet presAssocID="{990CDEE7-7DF0-4A0C-A7B0-C76092917141}" presName="c18" presStyleLbl="node1" presStyleIdx="17" presStyleCnt="19"/>
      <dgm:spPr/>
    </dgm:pt>
    <dgm:pt modelId="{EE46FC63-EBD5-47FE-A5F4-E7926395D6DD}" type="pres">
      <dgm:prSet presAssocID="{665519E0-CE80-40F5-8ED8-78D09A8637CF}" presName="chevronComposite1" presStyleCnt="0"/>
      <dgm:spPr/>
    </dgm:pt>
    <dgm:pt modelId="{944B6445-2A5E-48D1-A3BE-F69EFBBFDB92}" type="pres">
      <dgm:prSet presAssocID="{665519E0-CE80-40F5-8ED8-78D09A8637CF}" presName="chevron1" presStyleLbl="sibTrans2D1" presStyleIdx="0" presStyleCnt="2"/>
      <dgm:spPr/>
    </dgm:pt>
    <dgm:pt modelId="{1C5D370A-2BFA-45F9-BAAD-7BB25A4504A9}" type="pres">
      <dgm:prSet presAssocID="{665519E0-CE80-40F5-8ED8-78D09A8637CF}" presName="spChevron1" presStyleCnt="0"/>
      <dgm:spPr/>
    </dgm:pt>
    <dgm:pt modelId="{7314D27D-FB46-4FE1-95CE-31225787FDE9}" type="pres">
      <dgm:prSet presAssocID="{8EC458BB-4489-4700-AED8-6FA00CF7EA5F}" presName="middle" presStyleCnt="0"/>
      <dgm:spPr/>
    </dgm:pt>
    <dgm:pt modelId="{D11B9319-0D2D-4A81-AA55-9FB9BC0D0D8E}" type="pres">
      <dgm:prSet presAssocID="{8EC458BB-4489-4700-AED8-6FA00CF7EA5F}" presName="parTxMid" presStyleLbl="revTx" presStyleIdx="1" presStyleCnt="2"/>
      <dgm:spPr/>
      <dgm:t>
        <a:bodyPr/>
        <a:lstStyle/>
        <a:p>
          <a:endParaRPr lang="es-MX"/>
        </a:p>
      </dgm:t>
    </dgm:pt>
    <dgm:pt modelId="{48D1807C-740C-452C-89E4-975F79EFB9BC}" type="pres">
      <dgm:prSet presAssocID="{8EC458BB-4489-4700-AED8-6FA00CF7EA5F}" presName="spMid" presStyleCnt="0"/>
      <dgm:spPr/>
    </dgm:pt>
    <dgm:pt modelId="{A01000E8-FACC-4F5A-903E-1A8DEE1CEF05}" type="pres">
      <dgm:prSet presAssocID="{7C48509C-81B8-4974-8511-2FD0D946ACBD}" presName="chevronComposite1" presStyleCnt="0"/>
      <dgm:spPr/>
    </dgm:pt>
    <dgm:pt modelId="{9FECBCBA-6EB7-4DF5-99A3-E7BF70DE8327}" type="pres">
      <dgm:prSet presAssocID="{7C48509C-81B8-4974-8511-2FD0D946ACBD}" presName="chevron1" presStyleLbl="sibTrans2D1" presStyleIdx="1" presStyleCnt="2"/>
      <dgm:spPr/>
    </dgm:pt>
    <dgm:pt modelId="{1D4B2CBD-D2F7-4D48-997E-EFFC82D1B650}" type="pres">
      <dgm:prSet presAssocID="{7C48509C-81B8-4974-8511-2FD0D946ACBD}" presName="spChevron1" presStyleCnt="0"/>
      <dgm:spPr/>
    </dgm:pt>
    <dgm:pt modelId="{EA7B8AA6-43B8-44F8-A2FF-A796DE076A22}" type="pres">
      <dgm:prSet presAssocID="{C9E78EE8-0BE2-41F1-BDD6-13F6F7741393}" presName="last" presStyleCnt="0"/>
      <dgm:spPr/>
    </dgm:pt>
    <dgm:pt modelId="{995AE2C0-E514-43B3-B493-7C2B0539E24F}" type="pres">
      <dgm:prSet presAssocID="{C9E78EE8-0BE2-41F1-BDD6-13F6F7741393}" presName="circleTx" presStyleLbl="node1" presStyleIdx="18" presStyleCnt="19" custScaleX="129498" custScaleY="128848"/>
      <dgm:spPr/>
      <dgm:t>
        <a:bodyPr/>
        <a:lstStyle/>
        <a:p>
          <a:endParaRPr lang="es-MX"/>
        </a:p>
      </dgm:t>
    </dgm:pt>
    <dgm:pt modelId="{8B288C6F-0C9D-40A4-9F43-FCD96491A45D}" type="pres">
      <dgm:prSet presAssocID="{C9E78EE8-0BE2-41F1-BDD6-13F6F7741393}" presName="spN" presStyleCnt="0"/>
      <dgm:spPr/>
    </dgm:pt>
  </dgm:ptLst>
  <dgm:cxnLst>
    <dgm:cxn modelId="{60DDEF2C-6FB6-4F07-98FB-AC7F2B780AB0}" type="presOf" srcId="{990CDEE7-7DF0-4A0C-A7B0-C76092917141}" destId="{66BB9CB8-6734-4CC3-BEE2-5032F13E0A0D}" srcOrd="0" destOrd="0" presId="urn:microsoft.com/office/officeart/2009/3/layout/RandomtoResultProcess"/>
    <dgm:cxn modelId="{8FDA6BFC-00B5-4966-97E9-2AD14E3F2A7C}" type="presOf" srcId="{A49190FF-0DD8-49DF-96FD-98E5C1F1B75A}" destId="{B797100E-76F7-42BB-A1B8-061E90005F30}" srcOrd="0" destOrd="0" presId="urn:microsoft.com/office/officeart/2009/3/layout/RandomtoResultProcess"/>
    <dgm:cxn modelId="{48413F78-6FDD-45A2-BB27-E7856273C158}" srcId="{A49190FF-0DD8-49DF-96FD-98E5C1F1B75A}" destId="{8EC458BB-4489-4700-AED8-6FA00CF7EA5F}" srcOrd="1" destOrd="0" parTransId="{218427FC-77B5-48ED-B297-090927167679}" sibTransId="{7C48509C-81B8-4974-8511-2FD0D946ACBD}"/>
    <dgm:cxn modelId="{0C055D1A-50C4-493A-B6FB-72957C925849}" srcId="{A49190FF-0DD8-49DF-96FD-98E5C1F1B75A}" destId="{990CDEE7-7DF0-4A0C-A7B0-C76092917141}" srcOrd="0" destOrd="0" parTransId="{748C1CE8-B31F-4C48-B88F-CA4EBCB6DA69}" sibTransId="{665519E0-CE80-40F5-8ED8-78D09A8637CF}"/>
    <dgm:cxn modelId="{5CFF7927-054D-4E81-BA03-B696C53DC699}" srcId="{A49190FF-0DD8-49DF-96FD-98E5C1F1B75A}" destId="{C9E78EE8-0BE2-41F1-BDD6-13F6F7741393}" srcOrd="2" destOrd="0" parTransId="{C9B49FAF-91C5-4F31-92DE-0C82EB216061}" sibTransId="{4F2CD578-EA9F-4E56-8540-5F1CDE7D3B77}"/>
    <dgm:cxn modelId="{8A308A69-1553-43D1-A6AD-42D08D556279}" type="presOf" srcId="{8EC458BB-4489-4700-AED8-6FA00CF7EA5F}" destId="{D11B9319-0D2D-4A81-AA55-9FB9BC0D0D8E}" srcOrd="0" destOrd="0" presId="urn:microsoft.com/office/officeart/2009/3/layout/RandomtoResultProcess"/>
    <dgm:cxn modelId="{599E53A5-1169-454D-B07D-7FBFDBD9B26C}" type="presOf" srcId="{C9E78EE8-0BE2-41F1-BDD6-13F6F7741393}" destId="{995AE2C0-E514-43B3-B493-7C2B0539E24F}" srcOrd="0" destOrd="0" presId="urn:microsoft.com/office/officeart/2009/3/layout/RandomtoResultProcess"/>
    <dgm:cxn modelId="{DBBD267F-9756-4E28-AD44-091CB6107736}" type="presParOf" srcId="{B797100E-76F7-42BB-A1B8-061E90005F30}" destId="{E52D5FD3-9D83-4D52-98B8-A3DCB4D8103B}" srcOrd="0" destOrd="0" presId="urn:microsoft.com/office/officeart/2009/3/layout/RandomtoResultProcess"/>
    <dgm:cxn modelId="{3B4B593D-2B10-4A41-B861-DF3B4818E12B}" type="presParOf" srcId="{E52D5FD3-9D83-4D52-98B8-A3DCB4D8103B}" destId="{66BB9CB8-6734-4CC3-BEE2-5032F13E0A0D}" srcOrd="0" destOrd="0" presId="urn:microsoft.com/office/officeart/2009/3/layout/RandomtoResultProcess"/>
    <dgm:cxn modelId="{FBB5CA45-8A69-4ECB-8202-48564C4045BF}" type="presParOf" srcId="{E52D5FD3-9D83-4D52-98B8-A3DCB4D8103B}" destId="{D4A593A7-7BCC-47D4-B9B1-ECA4D39C42F5}" srcOrd="1" destOrd="0" presId="urn:microsoft.com/office/officeart/2009/3/layout/RandomtoResultProcess"/>
    <dgm:cxn modelId="{5B4C72CA-C8DD-4473-9B70-EF981E4BCBA2}" type="presParOf" srcId="{E52D5FD3-9D83-4D52-98B8-A3DCB4D8103B}" destId="{D683D7DA-A8F7-483B-8AAE-82EEA084BEB1}" srcOrd="2" destOrd="0" presId="urn:microsoft.com/office/officeart/2009/3/layout/RandomtoResultProcess"/>
    <dgm:cxn modelId="{A7581B03-A67E-4C3B-A739-5BC295714A96}" type="presParOf" srcId="{E52D5FD3-9D83-4D52-98B8-A3DCB4D8103B}" destId="{4A03569D-031F-46CD-9DEA-23D5498A1499}" srcOrd="3" destOrd="0" presId="urn:microsoft.com/office/officeart/2009/3/layout/RandomtoResultProcess"/>
    <dgm:cxn modelId="{2F85EC6A-F139-4D69-9D71-A0CDE9D98DA3}" type="presParOf" srcId="{E52D5FD3-9D83-4D52-98B8-A3DCB4D8103B}" destId="{3DF00AF8-8D9B-4109-A86F-E943D26658C4}" srcOrd="4" destOrd="0" presId="urn:microsoft.com/office/officeart/2009/3/layout/RandomtoResultProcess"/>
    <dgm:cxn modelId="{46AFAB4F-A8A9-40CC-B1D6-FD764E5245FE}" type="presParOf" srcId="{E52D5FD3-9D83-4D52-98B8-A3DCB4D8103B}" destId="{8CCC3C10-5625-4BA7-904C-F6761CD7CE4E}" srcOrd="5" destOrd="0" presId="urn:microsoft.com/office/officeart/2009/3/layout/RandomtoResultProcess"/>
    <dgm:cxn modelId="{E1657287-4185-4762-B66A-A76245E187C9}" type="presParOf" srcId="{E52D5FD3-9D83-4D52-98B8-A3DCB4D8103B}" destId="{9FF81C5E-BC1C-48EE-BC47-4A3153EAC96C}" srcOrd="6" destOrd="0" presId="urn:microsoft.com/office/officeart/2009/3/layout/RandomtoResultProcess"/>
    <dgm:cxn modelId="{23301AFC-B01F-47B5-BEC4-C8ACB126E4F8}" type="presParOf" srcId="{E52D5FD3-9D83-4D52-98B8-A3DCB4D8103B}" destId="{18BEB33D-67E3-4D2A-A447-19EAECBD0339}" srcOrd="7" destOrd="0" presId="urn:microsoft.com/office/officeart/2009/3/layout/RandomtoResultProcess"/>
    <dgm:cxn modelId="{F44AD572-4DAD-4E11-AE85-030A3DEE94AC}" type="presParOf" srcId="{E52D5FD3-9D83-4D52-98B8-A3DCB4D8103B}" destId="{DEA98F67-8332-4E88-B3B0-A74286166B7A}" srcOrd="8" destOrd="0" presId="urn:microsoft.com/office/officeart/2009/3/layout/RandomtoResultProcess"/>
    <dgm:cxn modelId="{403215C4-7CA7-4896-92EE-442BF362EDB4}" type="presParOf" srcId="{E52D5FD3-9D83-4D52-98B8-A3DCB4D8103B}" destId="{77A5117B-41CD-4F42-AA01-A42D1098FDF0}" srcOrd="9" destOrd="0" presId="urn:microsoft.com/office/officeart/2009/3/layout/RandomtoResultProcess"/>
    <dgm:cxn modelId="{838159F4-2B00-4995-A9E1-6A0741CA67C8}" type="presParOf" srcId="{E52D5FD3-9D83-4D52-98B8-A3DCB4D8103B}" destId="{B2CEDF59-9408-4A9A-906E-EB60F038436B}" srcOrd="10" destOrd="0" presId="urn:microsoft.com/office/officeart/2009/3/layout/RandomtoResultProcess"/>
    <dgm:cxn modelId="{68E0C833-8947-4F80-A859-D352D9AA2BE0}" type="presParOf" srcId="{E52D5FD3-9D83-4D52-98B8-A3DCB4D8103B}" destId="{8403C1DE-0980-4C7E-96C6-2EE6AE37B173}" srcOrd="11" destOrd="0" presId="urn:microsoft.com/office/officeart/2009/3/layout/RandomtoResultProcess"/>
    <dgm:cxn modelId="{0E4C686D-CF09-4ABF-929B-CF6CE88A4E63}" type="presParOf" srcId="{E52D5FD3-9D83-4D52-98B8-A3DCB4D8103B}" destId="{ECFF0092-920A-4E0D-88BB-09CFC2AFEDFD}" srcOrd="12" destOrd="0" presId="urn:microsoft.com/office/officeart/2009/3/layout/RandomtoResultProcess"/>
    <dgm:cxn modelId="{6C16D210-2ADC-42C2-98BB-93234F99A160}" type="presParOf" srcId="{E52D5FD3-9D83-4D52-98B8-A3DCB4D8103B}" destId="{BD415923-CDF0-4EFF-805B-30B3CE32F34A}" srcOrd="13" destOrd="0" presId="urn:microsoft.com/office/officeart/2009/3/layout/RandomtoResultProcess"/>
    <dgm:cxn modelId="{CF0B4654-662D-48FB-B6FA-16F041DED5F0}" type="presParOf" srcId="{E52D5FD3-9D83-4D52-98B8-A3DCB4D8103B}" destId="{47B7DF2D-23DF-4283-A70A-47308623FCFD}" srcOrd="14" destOrd="0" presId="urn:microsoft.com/office/officeart/2009/3/layout/RandomtoResultProcess"/>
    <dgm:cxn modelId="{2B4F24B4-6638-4529-B9B2-5D49AA28733F}" type="presParOf" srcId="{E52D5FD3-9D83-4D52-98B8-A3DCB4D8103B}" destId="{964D99E2-508C-4077-B6CE-945143594154}" srcOrd="15" destOrd="0" presId="urn:microsoft.com/office/officeart/2009/3/layout/RandomtoResultProcess"/>
    <dgm:cxn modelId="{DC079582-6F89-4064-9FB1-365961A4B275}" type="presParOf" srcId="{E52D5FD3-9D83-4D52-98B8-A3DCB4D8103B}" destId="{53318FCB-A05A-408D-A5BB-4CD7D1542C5F}" srcOrd="16" destOrd="0" presId="urn:microsoft.com/office/officeart/2009/3/layout/RandomtoResultProcess"/>
    <dgm:cxn modelId="{76C0DF32-902A-4601-BF9F-16FAB55D62B5}" type="presParOf" srcId="{E52D5FD3-9D83-4D52-98B8-A3DCB4D8103B}" destId="{31F2E6D8-50CA-4647-B4FF-7B80573DF2BB}" srcOrd="17" destOrd="0" presId="urn:microsoft.com/office/officeart/2009/3/layout/RandomtoResultProcess"/>
    <dgm:cxn modelId="{7B521176-D43E-4339-9686-52F142FA3618}" type="presParOf" srcId="{E52D5FD3-9D83-4D52-98B8-A3DCB4D8103B}" destId="{8F178EFD-7329-4D86-BACB-DC719D85EC6A}" srcOrd="18" destOrd="0" presId="urn:microsoft.com/office/officeart/2009/3/layout/RandomtoResultProcess"/>
    <dgm:cxn modelId="{DDDB098F-1B84-4ED8-A19D-A619AB0BA84F}" type="presParOf" srcId="{B797100E-76F7-42BB-A1B8-061E90005F30}" destId="{EE46FC63-EBD5-47FE-A5F4-E7926395D6DD}" srcOrd="1" destOrd="0" presId="urn:microsoft.com/office/officeart/2009/3/layout/RandomtoResultProcess"/>
    <dgm:cxn modelId="{5453A71A-C6A9-4CA3-A008-A936D94A78C5}" type="presParOf" srcId="{EE46FC63-EBD5-47FE-A5F4-E7926395D6DD}" destId="{944B6445-2A5E-48D1-A3BE-F69EFBBFDB92}" srcOrd="0" destOrd="0" presId="urn:microsoft.com/office/officeart/2009/3/layout/RandomtoResultProcess"/>
    <dgm:cxn modelId="{6F1E3E69-5FF3-49BB-A396-053B931AB8CC}" type="presParOf" srcId="{EE46FC63-EBD5-47FE-A5F4-E7926395D6DD}" destId="{1C5D370A-2BFA-45F9-BAAD-7BB25A4504A9}" srcOrd="1" destOrd="0" presId="urn:microsoft.com/office/officeart/2009/3/layout/RandomtoResultProcess"/>
    <dgm:cxn modelId="{F80B2B30-4E81-4AA5-B3D3-4BD1F04E149F}" type="presParOf" srcId="{B797100E-76F7-42BB-A1B8-061E90005F30}" destId="{7314D27D-FB46-4FE1-95CE-31225787FDE9}" srcOrd="2" destOrd="0" presId="urn:microsoft.com/office/officeart/2009/3/layout/RandomtoResultProcess"/>
    <dgm:cxn modelId="{A3D589A2-BC3F-45F1-9B76-3CCE0339F672}" type="presParOf" srcId="{7314D27D-FB46-4FE1-95CE-31225787FDE9}" destId="{D11B9319-0D2D-4A81-AA55-9FB9BC0D0D8E}" srcOrd="0" destOrd="0" presId="urn:microsoft.com/office/officeart/2009/3/layout/RandomtoResultProcess"/>
    <dgm:cxn modelId="{9D98FB9E-8534-412F-84CD-7BD4FB19AEC3}" type="presParOf" srcId="{7314D27D-FB46-4FE1-95CE-31225787FDE9}" destId="{48D1807C-740C-452C-89E4-975F79EFB9BC}" srcOrd="1" destOrd="0" presId="urn:microsoft.com/office/officeart/2009/3/layout/RandomtoResultProcess"/>
    <dgm:cxn modelId="{A4E83A65-C684-4013-8572-82F87DC10009}" type="presParOf" srcId="{B797100E-76F7-42BB-A1B8-061E90005F30}" destId="{A01000E8-FACC-4F5A-903E-1A8DEE1CEF05}" srcOrd="3" destOrd="0" presId="urn:microsoft.com/office/officeart/2009/3/layout/RandomtoResultProcess"/>
    <dgm:cxn modelId="{D281FC00-BCF7-4063-BBB0-0CB61CB7907D}" type="presParOf" srcId="{A01000E8-FACC-4F5A-903E-1A8DEE1CEF05}" destId="{9FECBCBA-6EB7-4DF5-99A3-E7BF70DE8327}" srcOrd="0" destOrd="0" presId="urn:microsoft.com/office/officeart/2009/3/layout/RandomtoResultProcess"/>
    <dgm:cxn modelId="{89B7D7E9-909F-499C-9C1D-264A47A65DF3}" type="presParOf" srcId="{A01000E8-FACC-4F5A-903E-1A8DEE1CEF05}" destId="{1D4B2CBD-D2F7-4D48-997E-EFFC82D1B650}" srcOrd="1" destOrd="0" presId="urn:microsoft.com/office/officeart/2009/3/layout/RandomtoResultProcess"/>
    <dgm:cxn modelId="{8D8FAF12-BD93-4058-B36D-712C8E60BB59}" type="presParOf" srcId="{B797100E-76F7-42BB-A1B8-061E90005F30}" destId="{EA7B8AA6-43B8-44F8-A2FF-A796DE076A22}" srcOrd="4" destOrd="0" presId="urn:microsoft.com/office/officeart/2009/3/layout/RandomtoResultProcess"/>
    <dgm:cxn modelId="{7730614C-D597-4864-89FC-C79714A3B715}" type="presParOf" srcId="{EA7B8AA6-43B8-44F8-A2FF-A796DE076A22}" destId="{995AE2C0-E514-43B3-B493-7C2B0539E24F}" srcOrd="0" destOrd="0" presId="urn:microsoft.com/office/officeart/2009/3/layout/RandomtoResultProcess"/>
    <dgm:cxn modelId="{8B4C6E16-7166-42E2-A549-7ADA0CC6510D}" type="presParOf" srcId="{EA7B8AA6-43B8-44F8-A2FF-A796DE076A22}" destId="{8B288C6F-0C9D-40A4-9F43-FCD96491A45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40D7931E-B10A-443A-B21F-A7F1A7A10F9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DDC7EF-1716-4E91-A084-657B63AB59E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100" dirty="0">
              <a:latin typeface="Arial Narrow" panose="020B0606020202030204" pitchFamily="34" charset="0"/>
            </a:rPr>
            <a:t>Las medidas de seguridad son: </a:t>
          </a:r>
          <a:endParaRPr lang="es-ES" sz="2100" dirty="0">
            <a:latin typeface="Arial Narrow" panose="020B0606020202030204" pitchFamily="34" charset="0"/>
          </a:endParaRPr>
        </a:p>
      </dgm:t>
    </dgm:pt>
    <dgm:pt modelId="{369CD5EB-4B22-4C3F-8EC1-E6B0266294B1}" type="parTrans" cxnId="{D79ABADD-00C4-43E2-B1DE-8E164FBE47A0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5885D35C-5B6B-4DE6-A7BD-7336E729747E}" type="sibTrans" cxnId="{D79ABADD-00C4-43E2-B1DE-8E164FBE47A0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D9DCF623-C2C4-4138-8465-C7CBDAE30E66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de tipo: </a:t>
          </a:r>
        </a:p>
      </dgm:t>
    </dgm:pt>
    <dgm:pt modelId="{6CB38523-9C36-4B67-9373-02B7E0B25DC4}" type="parTrans" cxnId="{A82B041F-69C2-42DC-9CB0-1BEDC88469C9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36A4E8BE-2B90-4A88-AC5D-D7B63D0891A3}" type="sibTrans" cxnId="{A82B041F-69C2-42DC-9CB0-1BEDC88469C9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CE06B037-7E30-4D72-BB2C-35E28B951E73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Administrativas </a:t>
          </a:r>
        </a:p>
      </dgm:t>
    </dgm:pt>
    <dgm:pt modelId="{46B6D4B3-9A8A-47DF-B5B7-4EFEB169717F}" type="parTrans" cxnId="{C5B04E9D-C158-44AD-85E5-3C40EE004FFA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16F3EA5D-9DAD-4466-85B2-765D972501F7}" type="sibTrans" cxnId="{C5B04E9D-C158-44AD-85E5-3C40EE004FFA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37F7361D-0FED-4CC3-BFF2-F4AF38730A7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100" dirty="0">
              <a:latin typeface="Arial Narrow" panose="020B0606020202030204" pitchFamily="34" charset="0"/>
            </a:rPr>
            <a:t>Acciones </a:t>
          </a:r>
        </a:p>
      </dgm:t>
    </dgm:pt>
    <dgm:pt modelId="{A60D2EBB-4B0B-4065-9886-A2EC9C010487}" type="parTrans" cxnId="{389FF0BA-E334-4C9E-9BB7-4161402E7848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3E5843EE-D506-4BA4-9E4A-173FF6829AE1}" type="sibTrans" cxnId="{389FF0BA-E334-4C9E-9BB7-4161402E7848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F8F873FA-3A1D-4C6D-B5B6-0E0BF2C4059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Controles </a:t>
          </a:r>
        </a:p>
      </dgm:t>
    </dgm:pt>
    <dgm:pt modelId="{54279515-A22A-43BC-A3E8-594EA9DF6113}" type="parTrans" cxnId="{BD652239-FFF5-4C00-9074-4849B1078E72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CA76D251-9DD5-4963-8279-85FFF168F0CA}" type="sibTrans" cxnId="{BD652239-FFF5-4C00-9074-4849B1078E72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2CA25BBC-CB1A-40D6-B76A-AC222F3A9933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Actividades </a:t>
          </a:r>
        </a:p>
      </dgm:t>
    </dgm:pt>
    <dgm:pt modelId="{E03ED52E-758F-42DC-8198-10A6F3111FD5}" type="parTrans" cxnId="{21DF6070-EF59-42C4-8E00-50E68FBDC143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BD59350D-67D7-4DD5-AB1A-49FA0AF3810B}" type="sibTrans" cxnId="{21DF6070-EF59-42C4-8E00-50E68FBDC143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9B7AF641-28DE-43BA-92F9-48CD6B14A15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Mecanismos </a:t>
          </a:r>
        </a:p>
      </dgm:t>
    </dgm:pt>
    <dgm:pt modelId="{DCF8AD4A-CCD8-4E19-92F0-086687EA67DE}" type="parTrans" cxnId="{ACA82207-74DD-49A4-B2C1-474A8EC6AA2D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829714B3-3B74-4360-BFB6-AC1203E0BD0C}" type="sibTrans" cxnId="{ACA82207-74DD-49A4-B2C1-474A8EC6AA2D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792A017D-E970-4D86-8F6A-02A6EFB91E7E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Físicas </a:t>
          </a:r>
        </a:p>
      </dgm:t>
    </dgm:pt>
    <dgm:pt modelId="{9A7CC339-BBCE-4E9E-AA1D-58CB57800FBB}" type="parTrans" cxnId="{2B4A86D7-DD59-436B-A5B7-6417D49C68BE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BEE334A8-36F4-4A7F-8324-5F6F0246EB01}" type="sibTrans" cxnId="{2B4A86D7-DD59-436B-A5B7-6417D49C68BE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88B572B3-D643-4FB4-BE46-97F005DE9E3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Técnicas </a:t>
          </a:r>
        </a:p>
      </dgm:t>
    </dgm:pt>
    <dgm:pt modelId="{38A75D55-8121-4B96-8D0F-8BE0A6D0354A}" type="parTrans" cxnId="{250D6695-86F1-4523-BCAD-CFCE07703071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BE8A7919-ED6D-42E3-B87C-E31BF02223B5}" type="sibTrans" cxnId="{250D6695-86F1-4523-BCAD-CFCE07703071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22E0AA58-0FA3-4B9A-B412-71C00B671FF5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para mantener la:</a:t>
          </a:r>
        </a:p>
      </dgm:t>
    </dgm:pt>
    <dgm:pt modelId="{A3DD11FC-7065-4CA9-8098-4B3BB488B0AA}" type="parTrans" cxnId="{5967700A-E2A0-4BB7-A2D6-F0359936E6CC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06A0CC37-74A3-4C7F-A9B3-E71451380CBF}" type="sibTrans" cxnId="{5967700A-E2A0-4BB7-A2D6-F0359936E6CC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C1659454-70BE-49F9-9C97-BB889886BB4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Confidencialidad </a:t>
          </a:r>
        </a:p>
      </dgm:t>
    </dgm:pt>
    <dgm:pt modelId="{69EE0116-4326-4ECD-AD29-4563805CB77C}" type="parTrans" cxnId="{7851816D-5CBE-445B-A83E-ACDAAF07A866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solidFill>
          <a:srgbClr val="92D050"/>
        </a:solidFill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08A05DEF-74FC-4554-9E44-E6F0FEFB3CCD}" type="sibTrans" cxnId="{7851816D-5CBE-445B-A83E-ACDAAF07A866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FF421D8E-5D8D-46B5-B61C-0A1E8DC17054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Disponibilidad </a:t>
          </a:r>
        </a:p>
      </dgm:t>
    </dgm:pt>
    <dgm:pt modelId="{7227A17D-20B9-47ED-A62D-55D9614BCFC4}" type="parTrans" cxnId="{B1C12D9B-2903-4220-8E98-4106D2FDFECD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4541439F-57C6-499A-964A-524E8D495185}" type="sibTrans" cxnId="{B1C12D9B-2903-4220-8E98-4106D2FDFECD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DB5C6829-C642-4DBC-96C9-5CD6F207A178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Integridad </a:t>
          </a:r>
        </a:p>
      </dgm:t>
    </dgm:pt>
    <dgm:pt modelId="{470F8E9D-6915-4755-A8D6-21FA52461A2F}" type="parTrans" cxnId="{E5F440F2-E866-4CE6-AEDC-6C3026C09206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882AD87B-2AE4-4330-83BB-60B8E44F0DEC}" type="sibTrans" cxnId="{E5F440F2-E866-4CE6-AEDC-6C3026C09206}">
      <dgm:prSet/>
      <dgm:spPr/>
      <dgm:t>
        <a:bodyPr/>
        <a:lstStyle/>
        <a:p>
          <a:endParaRPr lang="es-ES" sz="2100">
            <a:latin typeface="Arial Narrow" panose="020B0606020202030204" pitchFamily="34" charset="0"/>
          </a:endParaRPr>
        </a:p>
      </dgm:t>
    </dgm:pt>
    <dgm:pt modelId="{395822E9-37D2-49F8-B867-913CD82EE9F9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de los DP</a:t>
          </a:r>
        </a:p>
      </dgm:t>
    </dgm:pt>
    <dgm:pt modelId="{9FB93D1A-7791-4F2B-AC65-3ABEC3CE2C32}" type="parTrans" cxnId="{195884BE-F8BD-456D-A70D-913C3D0A0F43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2100"/>
        </a:p>
      </dgm:t>
    </dgm:pt>
    <dgm:pt modelId="{00221BAB-A1B2-4405-B1C6-E9F1BBC4E6F4}" type="sibTrans" cxnId="{195884BE-F8BD-456D-A70D-913C3D0A0F43}">
      <dgm:prSet/>
      <dgm:spPr/>
      <dgm:t>
        <a:bodyPr/>
        <a:lstStyle/>
        <a:p>
          <a:endParaRPr lang="es-ES" sz="2100"/>
        </a:p>
      </dgm:t>
    </dgm:pt>
    <dgm:pt modelId="{91C6A2DF-1015-4571-AED2-3F0CE7181C20}" type="pres">
      <dgm:prSet presAssocID="{40D7931E-B10A-443A-B21F-A7F1A7A10F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98DE352-2BA9-4815-88F4-F423E1E54793}" type="pres">
      <dgm:prSet presAssocID="{A4DDC7EF-1716-4E91-A084-657B63AB59EF}" presName="hierRoot1" presStyleCnt="0">
        <dgm:presLayoutVars>
          <dgm:hierBranch val="init"/>
        </dgm:presLayoutVars>
      </dgm:prSet>
      <dgm:spPr/>
    </dgm:pt>
    <dgm:pt modelId="{31A8F5D2-7C6D-4C3E-8091-16BBDE0BE73E}" type="pres">
      <dgm:prSet presAssocID="{A4DDC7EF-1716-4E91-A084-657B63AB59EF}" presName="rootComposite1" presStyleCnt="0"/>
      <dgm:spPr/>
    </dgm:pt>
    <dgm:pt modelId="{F6575808-DE64-472E-9A66-5EB228D8440B}" type="pres">
      <dgm:prSet presAssocID="{A4DDC7EF-1716-4E91-A084-657B63AB59EF}" presName="rootText1" presStyleLbl="node0" presStyleIdx="0" presStyleCnt="1" custScaleY="24992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B69A760-55C7-4474-B890-5AB4F8F48AAD}" type="pres">
      <dgm:prSet presAssocID="{A4DDC7EF-1716-4E91-A084-657B63AB59EF}" presName="rootConnector1" presStyleLbl="node1" presStyleIdx="0" presStyleCnt="0"/>
      <dgm:spPr/>
      <dgm:t>
        <a:bodyPr/>
        <a:lstStyle/>
        <a:p>
          <a:endParaRPr lang="es-MX"/>
        </a:p>
      </dgm:t>
    </dgm:pt>
    <dgm:pt modelId="{5D89D423-1328-4093-84BD-7D474F6685A2}" type="pres">
      <dgm:prSet presAssocID="{A4DDC7EF-1716-4E91-A084-657B63AB59EF}" presName="hierChild2" presStyleCnt="0"/>
      <dgm:spPr/>
    </dgm:pt>
    <dgm:pt modelId="{5FF6E0CA-4C9D-4576-8850-722A57CAFB15}" type="pres">
      <dgm:prSet presAssocID="{A60D2EBB-4B0B-4065-9886-A2EC9C010487}" presName="Name64" presStyleLbl="parChTrans1D2" presStyleIdx="0" presStyleCnt="4"/>
      <dgm:spPr/>
      <dgm:t>
        <a:bodyPr/>
        <a:lstStyle/>
        <a:p>
          <a:endParaRPr lang="es-MX"/>
        </a:p>
      </dgm:t>
    </dgm:pt>
    <dgm:pt modelId="{7D4AB38D-69EF-4EBC-8E40-DE9B946B8BBC}" type="pres">
      <dgm:prSet presAssocID="{37F7361D-0FED-4CC3-BFF2-F4AF38730A7B}" presName="hierRoot2" presStyleCnt="0">
        <dgm:presLayoutVars>
          <dgm:hierBranch val="init"/>
        </dgm:presLayoutVars>
      </dgm:prSet>
      <dgm:spPr/>
    </dgm:pt>
    <dgm:pt modelId="{9B791117-F490-41B0-BB43-35BA8B73EAA9}" type="pres">
      <dgm:prSet presAssocID="{37F7361D-0FED-4CC3-BFF2-F4AF38730A7B}" presName="rootComposite" presStyleCnt="0"/>
      <dgm:spPr/>
    </dgm:pt>
    <dgm:pt modelId="{BC492EB1-0189-490F-B6CF-7C4708453F30}" type="pres">
      <dgm:prSet presAssocID="{37F7361D-0FED-4CC3-BFF2-F4AF38730A7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8FE57D8-F595-4C04-9A5B-A88EF5549BFD}" type="pres">
      <dgm:prSet presAssocID="{37F7361D-0FED-4CC3-BFF2-F4AF38730A7B}" presName="rootConnector" presStyleLbl="node2" presStyleIdx="0" presStyleCnt="4"/>
      <dgm:spPr/>
      <dgm:t>
        <a:bodyPr/>
        <a:lstStyle/>
        <a:p>
          <a:endParaRPr lang="es-MX"/>
        </a:p>
      </dgm:t>
    </dgm:pt>
    <dgm:pt modelId="{55455030-FDCE-44F1-93D4-7FA4B3DC666C}" type="pres">
      <dgm:prSet presAssocID="{37F7361D-0FED-4CC3-BFF2-F4AF38730A7B}" presName="hierChild4" presStyleCnt="0"/>
      <dgm:spPr/>
    </dgm:pt>
    <dgm:pt modelId="{4BF15DA9-C23B-41EA-A012-549534C7EB70}" type="pres">
      <dgm:prSet presAssocID="{37F7361D-0FED-4CC3-BFF2-F4AF38730A7B}" presName="hierChild5" presStyleCnt="0"/>
      <dgm:spPr/>
    </dgm:pt>
    <dgm:pt modelId="{964AADF6-3AEA-47DA-BA01-ED3844D4180A}" type="pres">
      <dgm:prSet presAssocID="{54279515-A22A-43BC-A3E8-594EA9DF6113}" presName="Name64" presStyleLbl="parChTrans1D2" presStyleIdx="1" presStyleCnt="4"/>
      <dgm:spPr/>
      <dgm:t>
        <a:bodyPr/>
        <a:lstStyle/>
        <a:p>
          <a:endParaRPr lang="es-MX"/>
        </a:p>
      </dgm:t>
    </dgm:pt>
    <dgm:pt modelId="{A3520EB6-0F84-4A92-9A2B-A533E4EED44B}" type="pres">
      <dgm:prSet presAssocID="{F8F873FA-3A1D-4C6D-B5B6-0E0BF2C4059C}" presName="hierRoot2" presStyleCnt="0">
        <dgm:presLayoutVars>
          <dgm:hierBranch val="init"/>
        </dgm:presLayoutVars>
      </dgm:prSet>
      <dgm:spPr/>
    </dgm:pt>
    <dgm:pt modelId="{0B190825-9661-43B1-BB63-1B4C3FD48BCD}" type="pres">
      <dgm:prSet presAssocID="{F8F873FA-3A1D-4C6D-B5B6-0E0BF2C4059C}" presName="rootComposite" presStyleCnt="0"/>
      <dgm:spPr/>
    </dgm:pt>
    <dgm:pt modelId="{1876BAC6-6106-44FB-B52D-EECA744E498E}" type="pres">
      <dgm:prSet presAssocID="{F8F873FA-3A1D-4C6D-B5B6-0E0BF2C4059C}" presName="rootText" presStyleLbl="node2" presStyleIdx="1" presStyleCnt="4">
        <dgm:presLayoutVars>
          <dgm:chPref val="3"/>
        </dgm:presLayoutVars>
      </dgm:prSet>
      <dgm:spPr>
        <a:xfrm>
          <a:off x="2023658" y="1344643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0B82FE19-5285-449B-912A-E818FA3D24B6}" type="pres">
      <dgm:prSet presAssocID="{F8F873FA-3A1D-4C6D-B5B6-0E0BF2C4059C}" presName="rootConnector" presStyleLbl="node2" presStyleIdx="1" presStyleCnt="4"/>
      <dgm:spPr/>
      <dgm:t>
        <a:bodyPr/>
        <a:lstStyle/>
        <a:p>
          <a:endParaRPr lang="es-MX"/>
        </a:p>
      </dgm:t>
    </dgm:pt>
    <dgm:pt modelId="{5FB34081-27BB-4052-A52F-673F61FBB7B4}" type="pres">
      <dgm:prSet presAssocID="{F8F873FA-3A1D-4C6D-B5B6-0E0BF2C4059C}" presName="hierChild4" presStyleCnt="0"/>
      <dgm:spPr/>
    </dgm:pt>
    <dgm:pt modelId="{46C2604B-69EB-4E3E-9F7B-D9E4BEE17FF2}" type="pres">
      <dgm:prSet presAssocID="{F8F873FA-3A1D-4C6D-B5B6-0E0BF2C4059C}" presName="hierChild5" presStyleCnt="0"/>
      <dgm:spPr/>
    </dgm:pt>
    <dgm:pt modelId="{90E4A030-A6DD-4456-A019-0A81FAC19B1A}" type="pres">
      <dgm:prSet presAssocID="{E03ED52E-758F-42DC-8198-10A6F3111FD5}" presName="Name64" presStyleLbl="parChTrans1D2" presStyleIdx="2" presStyleCnt="4"/>
      <dgm:spPr/>
      <dgm:t>
        <a:bodyPr/>
        <a:lstStyle/>
        <a:p>
          <a:endParaRPr lang="es-MX"/>
        </a:p>
      </dgm:t>
    </dgm:pt>
    <dgm:pt modelId="{D2667977-D4A6-4602-8572-74F5DDE03F38}" type="pres">
      <dgm:prSet presAssocID="{2CA25BBC-CB1A-40D6-B76A-AC222F3A9933}" presName="hierRoot2" presStyleCnt="0">
        <dgm:presLayoutVars>
          <dgm:hierBranch val="init"/>
        </dgm:presLayoutVars>
      </dgm:prSet>
      <dgm:spPr/>
    </dgm:pt>
    <dgm:pt modelId="{FAB3EEC5-90A0-4C0D-A3B4-7543A43FBF0E}" type="pres">
      <dgm:prSet presAssocID="{2CA25BBC-CB1A-40D6-B76A-AC222F3A9933}" presName="rootComposite" presStyleCnt="0"/>
      <dgm:spPr/>
    </dgm:pt>
    <dgm:pt modelId="{F09517A8-CAC8-4312-A719-C604E064E25B}" type="pres">
      <dgm:prSet presAssocID="{2CA25BBC-CB1A-40D6-B76A-AC222F3A9933}" presName="rootText" presStyleLbl="node2" presStyleIdx="2" presStyleCnt="4">
        <dgm:presLayoutVars>
          <dgm:chPref val="3"/>
        </dgm:presLayoutVars>
      </dgm:prSet>
      <dgm:spPr>
        <a:xfrm>
          <a:off x="2023658" y="2069142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98C8AEC4-478E-41FB-BB4B-F0F39E56D039}" type="pres">
      <dgm:prSet presAssocID="{2CA25BBC-CB1A-40D6-B76A-AC222F3A9933}" presName="rootConnector" presStyleLbl="node2" presStyleIdx="2" presStyleCnt="4"/>
      <dgm:spPr/>
      <dgm:t>
        <a:bodyPr/>
        <a:lstStyle/>
        <a:p>
          <a:endParaRPr lang="es-MX"/>
        </a:p>
      </dgm:t>
    </dgm:pt>
    <dgm:pt modelId="{3E67C8E6-016D-4081-8F5C-833E63B67026}" type="pres">
      <dgm:prSet presAssocID="{2CA25BBC-CB1A-40D6-B76A-AC222F3A9933}" presName="hierChild4" presStyleCnt="0"/>
      <dgm:spPr/>
    </dgm:pt>
    <dgm:pt modelId="{F6CFE5A6-B132-4D67-BCA3-93BBBCEFE9B0}" type="pres">
      <dgm:prSet presAssocID="{2CA25BBC-CB1A-40D6-B76A-AC222F3A9933}" presName="hierChild5" presStyleCnt="0"/>
      <dgm:spPr/>
    </dgm:pt>
    <dgm:pt modelId="{557CAF15-69E5-4839-A3FD-B093BE9F5EF8}" type="pres">
      <dgm:prSet presAssocID="{DCF8AD4A-CCD8-4E19-92F0-086687EA67DE}" presName="Name64" presStyleLbl="parChTrans1D2" presStyleIdx="3" presStyleCnt="4"/>
      <dgm:spPr>
        <a:xfrm>
          <a:off x="1556649" y="2020890"/>
          <a:ext cx="310439" cy="1001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219" y="0"/>
              </a:lnTo>
              <a:lnTo>
                <a:pt x="155219" y="1001168"/>
              </a:lnTo>
              <a:lnTo>
                <a:pt x="310439" y="1001168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852B65C4-08F2-4668-8374-B8EAED897EAE}" type="pres">
      <dgm:prSet presAssocID="{9B7AF641-28DE-43BA-92F9-48CD6B14A15D}" presName="hierRoot2" presStyleCnt="0">
        <dgm:presLayoutVars>
          <dgm:hierBranch val="init"/>
        </dgm:presLayoutVars>
      </dgm:prSet>
      <dgm:spPr/>
    </dgm:pt>
    <dgm:pt modelId="{ED42DAB8-9E79-45B4-95A3-C44329E2BD87}" type="pres">
      <dgm:prSet presAssocID="{9B7AF641-28DE-43BA-92F9-48CD6B14A15D}" presName="rootComposite" presStyleCnt="0"/>
      <dgm:spPr/>
    </dgm:pt>
    <dgm:pt modelId="{ED08E3C1-AAD5-4ED6-A039-18D3611B8C74}" type="pres">
      <dgm:prSet presAssocID="{9B7AF641-28DE-43BA-92F9-48CD6B14A15D}" presName="rootText" presStyleLbl="node2" presStyleIdx="3" presStyleCnt="4">
        <dgm:presLayoutVars>
          <dgm:chPref val="3"/>
        </dgm:presLayoutVars>
      </dgm:prSet>
      <dgm:spPr>
        <a:xfrm>
          <a:off x="2023658" y="2793641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F2EB13F1-7725-47F8-B139-4BBA14A40326}" type="pres">
      <dgm:prSet presAssocID="{9B7AF641-28DE-43BA-92F9-48CD6B14A15D}" presName="rootConnector" presStyleLbl="node2" presStyleIdx="3" presStyleCnt="4"/>
      <dgm:spPr/>
      <dgm:t>
        <a:bodyPr/>
        <a:lstStyle/>
        <a:p>
          <a:endParaRPr lang="es-MX"/>
        </a:p>
      </dgm:t>
    </dgm:pt>
    <dgm:pt modelId="{9331B37C-ECA1-4342-A754-10ABED4A01AC}" type="pres">
      <dgm:prSet presAssocID="{9B7AF641-28DE-43BA-92F9-48CD6B14A15D}" presName="hierChild4" presStyleCnt="0"/>
      <dgm:spPr/>
    </dgm:pt>
    <dgm:pt modelId="{B6CE2B67-2B48-4FDA-A47E-5AADEA694B50}" type="pres">
      <dgm:prSet presAssocID="{6CB38523-9C36-4B67-9373-02B7E0B25DC4}" presName="Name64" presStyleLbl="parChTrans1D3" presStyleIdx="0" presStyleCnt="1"/>
      <dgm:spPr/>
      <dgm:t>
        <a:bodyPr/>
        <a:lstStyle/>
        <a:p>
          <a:endParaRPr lang="es-MX"/>
        </a:p>
      </dgm:t>
    </dgm:pt>
    <dgm:pt modelId="{BBA9582A-CA0A-4B6E-B308-3D13FFB202F6}" type="pres">
      <dgm:prSet presAssocID="{D9DCF623-C2C4-4138-8465-C7CBDAE30E66}" presName="hierRoot2" presStyleCnt="0">
        <dgm:presLayoutVars>
          <dgm:hierBranch val="init"/>
        </dgm:presLayoutVars>
      </dgm:prSet>
      <dgm:spPr/>
    </dgm:pt>
    <dgm:pt modelId="{862D4D5F-D070-4202-AFCD-EF1A088BCD3D}" type="pres">
      <dgm:prSet presAssocID="{D9DCF623-C2C4-4138-8465-C7CBDAE30E66}" presName="rootComposite" presStyleCnt="0"/>
      <dgm:spPr/>
    </dgm:pt>
    <dgm:pt modelId="{B08AFFEC-BCE9-4340-B55C-FAAA629C0DA3}" type="pres">
      <dgm:prSet presAssocID="{D9DCF623-C2C4-4138-8465-C7CBDAE30E66}" presName="rootText" presStyleLbl="node3" presStyleIdx="0" presStyleCnt="1" custLinFactY="-100000" custLinFactNeighborX="-1434" custLinFactNeighborY="-102066">
        <dgm:presLayoutVars>
          <dgm:chPref val="3"/>
        </dgm:presLayoutVars>
      </dgm:prSet>
      <dgm:spPr>
        <a:xfrm>
          <a:off x="4021354" y="1755246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4B0CDE23-357E-4E86-BA48-686CB581B8B9}" type="pres">
      <dgm:prSet presAssocID="{D9DCF623-C2C4-4138-8465-C7CBDAE30E66}" presName="rootConnector" presStyleLbl="node3" presStyleIdx="0" presStyleCnt="1"/>
      <dgm:spPr/>
      <dgm:t>
        <a:bodyPr/>
        <a:lstStyle/>
        <a:p>
          <a:endParaRPr lang="es-MX"/>
        </a:p>
      </dgm:t>
    </dgm:pt>
    <dgm:pt modelId="{3928DA1A-BB46-43A8-9D4C-D354692DAE28}" type="pres">
      <dgm:prSet presAssocID="{D9DCF623-C2C4-4138-8465-C7CBDAE30E66}" presName="hierChild4" presStyleCnt="0"/>
      <dgm:spPr/>
    </dgm:pt>
    <dgm:pt modelId="{378ECB37-1719-494E-84F3-B8B33C5EED1F}" type="pres">
      <dgm:prSet presAssocID="{46B6D4B3-9A8A-47DF-B5B7-4EFEB169717F}" presName="Name64" presStyleLbl="parChTrans1D4" presStyleIdx="0" presStyleCnt="8"/>
      <dgm:spPr/>
      <dgm:t>
        <a:bodyPr/>
        <a:lstStyle/>
        <a:p>
          <a:endParaRPr lang="es-MX"/>
        </a:p>
      </dgm:t>
    </dgm:pt>
    <dgm:pt modelId="{131D4286-CF19-491F-94ED-A7880D4CC922}" type="pres">
      <dgm:prSet presAssocID="{CE06B037-7E30-4D72-BB2C-35E28B951E73}" presName="hierRoot2" presStyleCnt="0">
        <dgm:presLayoutVars>
          <dgm:hierBranch val="init"/>
        </dgm:presLayoutVars>
      </dgm:prSet>
      <dgm:spPr/>
    </dgm:pt>
    <dgm:pt modelId="{CFF203F2-EA28-4011-AE1E-D4D0B16D02F8}" type="pres">
      <dgm:prSet presAssocID="{CE06B037-7E30-4D72-BB2C-35E28B951E73}" presName="rootComposite" presStyleCnt="0"/>
      <dgm:spPr/>
    </dgm:pt>
    <dgm:pt modelId="{8FA761DE-2EA1-42F2-BE47-E3E2138B7BB3}" type="pres">
      <dgm:prSet presAssocID="{CE06B037-7E30-4D72-BB2C-35E28B951E73}" presName="rootText" presStyleLbl="node4" presStyleIdx="0" presStyleCnt="8" custLinFactY="-100000" custLinFactNeighborY="-115370">
        <dgm:presLayoutVars>
          <dgm:chPref val="3"/>
        </dgm:presLayoutVars>
      </dgm:prSet>
      <dgm:spPr>
        <a:xfrm>
          <a:off x="6067373" y="962379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8428193C-2F0B-4ED9-ACBC-259A23E0655C}" type="pres">
      <dgm:prSet presAssocID="{CE06B037-7E30-4D72-BB2C-35E28B951E73}" presName="rootConnector" presStyleLbl="node4" presStyleIdx="0" presStyleCnt="8"/>
      <dgm:spPr/>
      <dgm:t>
        <a:bodyPr/>
        <a:lstStyle/>
        <a:p>
          <a:endParaRPr lang="es-MX"/>
        </a:p>
      </dgm:t>
    </dgm:pt>
    <dgm:pt modelId="{602A61D0-A4BC-4DA5-A559-E571F0E3A814}" type="pres">
      <dgm:prSet presAssocID="{CE06B037-7E30-4D72-BB2C-35E28B951E73}" presName="hierChild4" presStyleCnt="0"/>
      <dgm:spPr/>
    </dgm:pt>
    <dgm:pt modelId="{A7E11FC2-F086-4F85-AB4D-F0B221406FB1}" type="pres">
      <dgm:prSet presAssocID="{CE06B037-7E30-4D72-BB2C-35E28B951E73}" presName="hierChild5" presStyleCnt="0"/>
      <dgm:spPr/>
    </dgm:pt>
    <dgm:pt modelId="{A5EB56F0-0CA2-49AA-9A92-B074B405ECCE}" type="pres">
      <dgm:prSet presAssocID="{9A7CC339-BBCE-4E9E-AA1D-58CB57800FBB}" presName="Name64" presStyleLbl="parChTrans1D4" presStyleIdx="1" presStyleCnt="8"/>
      <dgm:spPr/>
      <dgm:t>
        <a:bodyPr/>
        <a:lstStyle/>
        <a:p>
          <a:endParaRPr lang="es-MX"/>
        </a:p>
      </dgm:t>
    </dgm:pt>
    <dgm:pt modelId="{957E30D5-C916-4196-8468-5C2AA8B892AC}" type="pres">
      <dgm:prSet presAssocID="{792A017D-E970-4D86-8F6A-02A6EFB91E7E}" presName="hierRoot2" presStyleCnt="0">
        <dgm:presLayoutVars>
          <dgm:hierBranch val="init"/>
        </dgm:presLayoutVars>
      </dgm:prSet>
      <dgm:spPr/>
    </dgm:pt>
    <dgm:pt modelId="{830F3EB3-68CE-4269-820C-1D550F73A032}" type="pres">
      <dgm:prSet presAssocID="{792A017D-E970-4D86-8F6A-02A6EFB91E7E}" presName="rootComposite" presStyleCnt="0"/>
      <dgm:spPr/>
    </dgm:pt>
    <dgm:pt modelId="{2C73D75F-84AC-4964-89B7-1437F9A5E6C4}" type="pres">
      <dgm:prSet presAssocID="{792A017D-E970-4D86-8F6A-02A6EFB91E7E}" presName="rootText" presStyleLbl="node4" presStyleIdx="1" presStyleCnt="8" custLinFactY="-100000" custLinFactNeighborX="-493" custLinFactNeighborY="-102072">
        <dgm:presLayoutVars>
          <dgm:chPref val="3"/>
        </dgm:presLayoutVars>
      </dgm:prSet>
      <dgm:spPr>
        <a:xfrm>
          <a:off x="6059066" y="1755215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9E59A48F-EA65-4C4C-B5F8-B2F1490BD789}" type="pres">
      <dgm:prSet presAssocID="{792A017D-E970-4D86-8F6A-02A6EFB91E7E}" presName="rootConnector" presStyleLbl="node4" presStyleIdx="1" presStyleCnt="8"/>
      <dgm:spPr/>
      <dgm:t>
        <a:bodyPr/>
        <a:lstStyle/>
        <a:p>
          <a:endParaRPr lang="es-MX"/>
        </a:p>
      </dgm:t>
    </dgm:pt>
    <dgm:pt modelId="{4EAD3750-7884-48B0-9F15-1D341DA437E7}" type="pres">
      <dgm:prSet presAssocID="{792A017D-E970-4D86-8F6A-02A6EFB91E7E}" presName="hierChild4" presStyleCnt="0"/>
      <dgm:spPr/>
    </dgm:pt>
    <dgm:pt modelId="{6E07EEDE-20C6-409C-B9D6-836D9BCCFE8D}" type="pres">
      <dgm:prSet presAssocID="{792A017D-E970-4D86-8F6A-02A6EFB91E7E}" presName="hierChild5" presStyleCnt="0"/>
      <dgm:spPr/>
    </dgm:pt>
    <dgm:pt modelId="{0019DF14-E5B1-41B6-A92F-ACE768A84855}" type="pres">
      <dgm:prSet presAssocID="{38A75D55-8121-4B96-8D0F-8BE0A6D0354A}" presName="Name64" presStyleLbl="parChTrans1D4" presStyleIdx="2" presStyleCnt="8"/>
      <dgm:spPr/>
      <dgm:t>
        <a:bodyPr/>
        <a:lstStyle/>
        <a:p>
          <a:endParaRPr lang="es-MX"/>
        </a:p>
      </dgm:t>
    </dgm:pt>
    <dgm:pt modelId="{370ABDCB-100A-4D9F-82DB-E12297C7E67F}" type="pres">
      <dgm:prSet presAssocID="{88B572B3-D643-4FB4-BE46-97F005DE9E32}" presName="hierRoot2" presStyleCnt="0">
        <dgm:presLayoutVars>
          <dgm:hierBranch val="init"/>
        </dgm:presLayoutVars>
      </dgm:prSet>
      <dgm:spPr/>
    </dgm:pt>
    <dgm:pt modelId="{07FD2040-1B2A-446C-BEB3-0D2FE517EF9D}" type="pres">
      <dgm:prSet presAssocID="{88B572B3-D643-4FB4-BE46-97F005DE9E32}" presName="rootComposite" presStyleCnt="0"/>
      <dgm:spPr/>
    </dgm:pt>
    <dgm:pt modelId="{F6B432F2-1AC0-4C2C-A741-DCD94D619750}" type="pres">
      <dgm:prSet presAssocID="{88B572B3-D643-4FB4-BE46-97F005DE9E32}" presName="rootText" presStyleLbl="node4" presStyleIdx="2" presStyleCnt="8" custLinFactY="-100000" custLinFactNeighborX="0" custLinFactNeighborY="-103732">
        <dgm:presLayoutVars>
          <dgm:chPref val="3"/>
        </dgm:presLayoutVars>
      </dgm:prSet>
      <dgm:spPr>
        <a:xfrm>
          <a:off x="6067373" y="2471184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B6A03DC8-E3FF-4A4F-BE83-BD825FF0444C}" type="pres">
      <dgm:prSet presAssocID="{88B572B3-D643-4FB4-BE46-97F005DE9E32}" presName="rootConnector" presStyleLbl="node4" presStyleIdx="2" presStyleCnt="8"/>
      <dgm:spPr/>
      <dgm:t>
        <a:bodyPr/>
        <a:lstStyle/>
        <a:p>
          <a:endParaRPr lang="es-MX"/>
        </a:p>
      </dgm:t>
    </dgm:pt>
    <dgm:pt modelId="{F7D4D9E9-2A8B-4D58-BF4B-90E9AE7889AC}" type="pres">
      <dgm:prSet presAssocID="{88B572B3-D643-4FB4-BE46-97F005DE9E32}" presName="hierChild4" presStyleCnt="0"/>
      <dgm:spPr/>
    </dgm:pt>
    <dgm:pt modelId="{CE0EAF1D-1B2E-4896-9946-E905CF95EFA2}" type="pres">
      <dgm:prSet presAssocID="{A3DD11FC-7065-4CA9-8098-4B3BB488B0AA}" presName="Name64" presStyleLbl="parChTrans1D4" presStyleIdx="3" presStyleCnt="8"/>
      <dgm:spPr/>
      <dgm:t>
        <a:bodyPr/>
        <a:lstStyle/>
        <a:p>
          <a:endParaRPr lang="es-MX"/>
        </a:p>
      </dgm:t>
    </dgm:pt>
    <dgm:pt modelId="{5BEA01B2-C579-41F4-A659-90202AC375A9}" type="pres">
      <dgm:prSet presAssocID="{22E0AA58-0FA3-4B9A-B412-71C00B671FF5}" presName="hierRoot2" presStyleCnt="0">
        <dgm:presLayoutVars>
          <dgm:hierBranch val="init"/>
        </dgm:presLayoutVars>
      </dgm:prSet>
      <dgm:spPr/>
    </dgm:pt>
    <dgm:pt modelId="{0E281900-D73B-4FA9-864E-0DDB546F82B0}" type="pres">
      <dgm:prSet presAssocID="{22E0AA58-0FA3-4B9A-B412-71C00B671FF5}" presName="rootComposite" presStyleCnt="0"/>
      <dgm:spPr/>
    </dgm:pt>
    <dgm:pt modelId="{D643DF40-B5F6-4BD4-88DC-386FBE9088B2}" type="pres">
      <dgm:prSet presAssocID="{22E0AA58-0FA3-4B9A-B412-71C00B671FF5}" presName="rootText" presStyleLbl="node4" presStyleIdx="3" presStyleCnt="8" custScaleY="141771" custLinFactY="-134144" custLinFactNeighborY="-200000">
        <dgm:presLayoutVars>
          <dgm:chPref val="3"/>
        </dgm:presLayoutVars>
      </dgm:prSet>
      <dgm:spPr>
        <a:xfrm>
          <a:off x="8089230" y="1730128"/>
          <a:ext cx="1684881" cy="728545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8B863C23-BE7A-46FD-8C78-71B57CDEDE45}" type="pres">
      <dgm:prSet presAssocID="{22E0AA58-0FA3-4B9A-B412-71C00B671FF5}" presName="rootConnector" presStyleLbl="node4" presStyleIdx="3" presStyleCnt="8"/>
      <dgm:spPr/>
      <dgm:t>
        <a:bodyPr/>
        <a:lstStyle/>
        <a:p>
          <a:endParaRPr lang="es-MX"/>
        </a:p>
      </dgm:t>
    </dgm:pt>
    <dgm:pt modelId="{63488DB2-4259-4536-AB22-E7AD7F231E01}" type="pres">
      <dgm:prSet presAssocID="{22E0AA58-0FA3-4B9A-B412-71C00B671FF5}" presName="hierChild4" presStyleCnt="0"/>
      <dgm:spPr/>
    </dgm:pt>
    <dgm:pt modelId="{EA717851-C763-41D8-814E-CD48880B83D0}" type="pres">
      <dgm:prSet presAssocID="{69EE0116-4326-4ECD-AD29-4563805CB77C}" presName="Name64" presStyleLbl="parChTrans1D4" presStyleIdx="4" presStyleCnt="8"/>
      <dgm:spPr/>
      <dgm:t>
        <a:bodyPr/>
        <a:lstStyle/>
        <a:p>
          <a:endParaRPr lang="es-MX"/>
        </a:p>
      </dgm:t>
    </dgm:pt>
    <dgm:pt modelId="{9F87C50E-8C2B-4FFF-A5EF-CB3A4D271B21}" type="pres">
      <dgm:prSet presAssocID="{C1659454-70BE-49F9-9C97-BB889886BB42}" presName="hierRoot2" presStyleCnt="0">
        <dgm:presLayoutVars>
          <dgm:hierBranch val="init"/>
        </dgm:presLayoutVars>
      </dgm:prSet>
      <dgm:spPr/>
    </dgm:pt>
    <dgm:pt modelId="{AFCCBF35-F3CA-4156-8020-822ED7497A92}" type="pres">
      <dgm:prSet presAssocID="{C1659454-70BE-49F9-9C97-BB889886BB42}" presName="rootComposite" presStyleCnt="0"/>
      <dgm:spPr/>
    </dgm:pt>
    <dgm:pt modelId="{A4770081-F0EB-4414-B23D-29B939A96095}" type="pres">
      <dgm:prSet presAssocID="{C1659454-70BE-49F9-9C97-BB889886BB42}" presName="rootText" presStyleLbl="node4" presStyleIdx="4" presStyleCnt="8" custScaleX="103112" custLinFactY="-151801" custLinFactNeighborX="107" custLinFactNeighborY="-200000">
        <dgm:presLayoutVars>
          <dgm:chPref val="3"/>
        </dgm:presLayoutVars>
      </dgm:prSet>
      <dgm:spPr>
        <a:xfrm>
          <a:off x="10112888" y="942238"/>
          <a:ext cx="1798695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0CD23A0A-E358-44AF-96D9-FF9E0FAF8ADB}" type="pres">
      <dgm:prSet presAssocID="{C1659454-70BE-49F9-9C97-BB889886BB42}" presName="rootConnector" presStyleLbl="node4" presStyleIdx="4" presStyleCnt="8"/>
      <dgm:spPr/>
      <dgm:t>
        <a:bodyPr/>
        <a:lstStyle/>
        <a:p>
          <a:endParaRPr lang="es-MX"/>
        </a:p>
      </dgm:t>
    </dgm:pt>
    <dgm:pt modelId="{F464B642-12CF-4FF7-B464-291A34946F29}" type="pres">
      <dgm:prSet presAssocID="{C1659454-70BE-49F9-9C97-BB889886BB42}" presName="hierChild4" presStyleCnt="0"/>
      <dgm:spPr/>
    </dgm:pt>
    <dgm:pt modelId="{6D2901A3-2EB5-46F1-B07E-5BDDCF3E5771}" type="pres">
      <dgm:prSet presAssocID="{C1659454-70BE-49F9-9C97-BB889886BB42}" presName="hierChild5" presStyleCnt="0"/>
      <dgm:spPr/>
    </dgm:pt>
    <dgm:pt modelId="{0C6A255D-5A35-42FE-B90F-48CC5C070FF3}" type="pres">
      <dgm:prSet presAssocID="{7227A17D-20B9-47ED-A62D-55D9614BCFC4}" presName="Name64" presStyleLbl="parChTrans1D4" presStyleIdx="5" presStyleCnt="8"/>
      <dgm:spPr/>
      <dgm:t>
        <a:bodyPr/>
        <a:lstStyle/>
        <a:p>
          <a:endParaRPr lang="es-MX"/>
        </a:p>
      </dgm:t>
    </dgm:pt>
    <dgm:pt modelId="{DBEAF687-8474-48D1-8BAE-9CA03D4DC1F2}" type="pres">
      <dgm:prSet presAssocID="{FF421D8E-5D8D-46B5-B61C-0A1E8DC17054}" presName="hierRoot2" presStyleCnt="0">
        <dgm:presLayoutVars>
          <dgm:hierBranch val="init"/>
        </dgm:presLayoutVars>
      </dgm:prSet>
      <dgm:spPr/>
    </dgm:pt>
    <dgm:pt modelId="{DA4E4964-993F-4668-ABE6-04750539D2CB}" type="pres">
      <dgm:prSet presAssocID="{FF421D8E-5D8D-46B5-B61C-0A1E8DC17054}" presName="rootComposite" presStyleCnt="0"/>
      <dgm:spPr/>
    </dgm:pt>
    <dgm:pt modelId="{6E1156C6-E4A2-4D50-811C-C85D8CD6DCBC}" type="pres">
      <dgm:prSet presAssocID="{FF421D8E-5D8D-46B5-B61C-0A1E8DC17054}" presName="rootText" presStyleLbl="node4" presStyleIdx="5" presStyleCnt="8" custLinFactY="-134609" custLinFactNeighborX="1694" custLinFactNeighborY="-200000">
        <dgm:presLayoutVars>
          <dgm:chPref val="3"/>
        </dgm:presLayoutVars>
      </dgm:prSet>
      <dgm:spPr>
        <a:xfrm>
          <a:off x="10139630" y="1841757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44B18CEE-125B-4BBD-9956-23AAB4C4C6FD}" type="pres">
      <dgm:prSet presAssocID="{FF421D8E-5D8D-46B5-B61C-0A1E8DC17054}" presName="rootConnector" presStyleLbl="node4" presStyleIdx="5" presStyleCnt="8"/>
      <dgm:spPr/>
      <dgm:t>
        <a:bodyPr/>
        <a:lstStyle/>
        <a:p>
          <a:endParaRPr lang="es-MX"/>
        </a:p>
      </dgm:t>
    </dgm:pt>
    <dgm:pt modelId="{E6954973-F0A6-40A9-A5DD-5D89588AA547}" type="pres">
      <dgm:prSet presAssocID="{FF421D8E-5D8D-46B5-B61C-0A1E8DC17054}" presName="hierChild4" presStyleCnt="0"/>
      <dgm:spPr/>
    </dgm:pt>
    <dgm:pt modelId="{867ED0D5-CBB3-4A49-AD0E-AADC54B32AD6}" type="pres">
      <dgm:prSet presAssocID="{FF421D8E-5D8D-46B5-B61C-0A1E8DC17054}" presName="hierChild5" presStyleCnt="0"/>
      <dgm:spPr/>
    </dgm:pt>
    <dgm:pt modelId="{72D6B1A1-74E3-4ACD-9A4B-F999B1EFAE31}" type="pres">
      <dgm:prSet presAssocID="{470F8E9D-6915-4755-A8D6-21FA52461A2F}" presName="Name64" presStyleLbl="parChTrans1D4" presStyleIdx="6" presStyleCnt="8"/>
      <dgm:spPr/>
      <dgm:t>
        <a:bodyPr/>
        <a:lstStyle/>
        <a:p>
          <a:endParaRPr lang="es-MX"/>
        </a:p>
      </dgm:t>
    </dgm:pt>
    <dgm:pt modelId="{8B439860-09E7-4D65-B71E-BDD02EA92723}" type="pres">
      <dgm:prSet presAssocID="{DB5C6829-C642-4DBC-96C9-5CD6F207A178}" presName="hierRoot2" presStyleCnt="0">
        <dgm:presLayoutVars>
          <dgm:hierBranch val="init"/>
        </dgm:presLayoutVars>
      </dgm:prSet>
      <dgm:spPr/>
    </dgm:pt>
    <dgm:pt modelId="{3BB7E772-E70A-40E6-969D-C5E69B605F5A}" type="pres">
      <dgm:prSet presAssocID="{DB5C6829-C642-4DBC-96C9-5CD6F207A178}" presName="rootComposite" presStyleCnt="0"/>
      <dgm:spPr/>
    </dgm:pt>
    <dgm:pt modelId="{A11D6EBB-1228-453D-A8BD-13713CAD2987}" type="pres">
      <dgm:prSet presAssocID="{DB5C6829-C642-4DBC-96C9-5CD6F207A178}" presName="rootText" presStyleLbl="node4" presStyleIdx="6" presStyleCnt="8" custLinFactY="-117741" custLinFactNeighborX="402" custLinFactNeighborY="-200000">
        <dgm:presLayoutVars>
          <dgm:chPref val="3"/>
        </dgm:presLayoutVars>
      </dgm:prSet>
      <dgm:spPr>
        <a:xfrm>
          <a:off x="10117861" y="2609803"/>
          <a:ext cx="1684881" cy="513888"/>
        </a:xfrm>
        <a:prstGeom prst="rect">
          <a:avLst/>
        </a:prstGeom>
      </dgm:spPr>
      <dgm:t>
        <a:bodyPr/>
        <a:lstStyle/>
        <a:p>
          <a:endParaRPr lang="es-MX"/>
        </a:p>
      </dgm:t>
    </dgm:pt>
    <dgm:pt modelId="{8D68F062-084E-479E-9127-F6E81243B681}" type="pres">
      <dgm:prSet presAssocID="{DB5C6829-C642-4DBC-96C9-5CD6F207A178}" presName="rootConnector" presStyleLbl="node4" presStyleIdx="6" presStyleCnt="8"/>
      <dgm:spPr/>
      <dgm:t>
        <a:bodyPr/>
        <a:lstStyle/>
        <a:p>
          <a:endParaRPr lang="es-MX"/>
        </a:p>
      </dgm:t>
    </dgm:pt>
    <dgm:pt modelId="{7F8C4A63-487E-4D9A-AB6B-9FB9C1EABFA2}" type="pres">
      <dgm:prSet presAssocID="{DB5C6829-C642-4DBC-96C9-5CD6F207A178}" presName="hierChild4" presStyleCnt="0"/>
      <dgm:spPr/>
    </dgm:pt>
    <dgm:pt modelId="{201A5D87-5B14-4FDF-89A0-EBA998A9C91D}" type="pres">
      <dgm:prSet presAssocID="{9FB93D1A-7791-4F2B-AC65-3ABEC3CE2C32}" presName="Name64" presStyleLbl="parChTrans1D4" presStyleIdx="7" presStyleCnt="8"/>
      <dgm:spPr/>
      <dgm:t>
        <a:bodyPr/>
        <a:lstStyle/>
        <a:p>
          <a:endParaRPr lang="es-MX"/>
        </a:p>
      </dgm:t>
    </dgm:pt>
    <dgm:pt modelId="{9C9E4B21-25AD-49C5-89EB-8FB56B6C42D2}" type="pres">
      <dgm:prSet presAssocID="{395822E9-37D2-49F8-B867-913CD82EE9F9}" presName="hierRoot2" presStyleCnt="0">
        <dgm:presLayoutVars>
          <dgm:hierBranch val="init"/>
        </dgm:presLayoutVars>
      </dgm:prSet>
      <dgm:spPr/>
    </dgm:pt>
    <dgm:pt modelId="{EE7DAADD-27AD-40AE-AC2D-1E54820F98C7}" type="pres">
      <dgm:prSet presAssocID="{395822E9-37D2-49F8-B867-913CD82EE9F9}" presName="rootComposite" presStyleCnt="0"/>
      <dgm:spPr/>
    </dgm:pt>
    <dgm:pt modelId="{8DA3B3F5-A1F4-470D-8C19-57587282A062}" type="pres">
      <dgm:prSet presAssocID="{395822E9-37D2-49F8-B867-913CD82EE9F9}" presName="rootText" presStyleLbl="node4" presStyleIdx="7" presStyleCnt="8" custScaleX="46827" custScaleY="157603" custLinFactY="-200000" custLinFactNeighborY="-26941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019B09F-1731-4722-8F0A-CB9E5441C164}" type="pres">
      <dgm:prSet presAssocID="{395822E9-37D2-49F8-B867-913CD82EE9F9}" presName="rootConnector" presStyleLbl="node4" presStyleIdx="7" presStyleCnt="8"/>
      <dgm:spPr/>
      <dgm:t>
        <a:bodyPr/>
        <a:lstStyle/>
        <a:p>
          <a:endParaRPr lang="es-MX"/>
        </a:p>
      </dgm:t>
    </dgm:pt>
    <dgm:pt modelId="{D5C20C7C-180A-4B10-BFBE-0174F227F5DF}" type="pres">
      <dgm:prSet presAssocID="{395822E9-37D2-49F8-B867-913CD82EE9F9}" presName="hierChild4" presStyleCnt="0"/>
      <dgm:spPr/>
    </dgm:pt>
    <dgm:pt modelId="{DC84E995-F220-4D51-BEF3-4038C9687EAC}" type="pres">
      <dgm:prSet presAssocID="{395822E9-37D2-49F8-B867-913CD82EE9F9}" presName="hierChild5" presStyleCnt="0"/>
      <dgm:spPr/>
    </dgm:pt>
    <dgm:pt modelId="{54F6BD4D-961C-4201-97C8-A9E8A11E1368}" type="pres">
      <dgm:prSet presAssocID="{DB5C6829-C642-4DBC-96C9-5CD6F207A178}" presName="hierChild5" presStyleCnt="0"/>
      <dgm:spPr/>
    </dgm:pt>
    <dgm:pt modelId="{053EBA75-F0DC-467A-8CE9-C2C54FD72BD8}" type="pres">
      <dgm:prSet presAssocID="{22E0AA58-0FA3-4B9A-B412-71C00B671FF5}" presName="hierChild5" presStyleCnt="0"/>
      <dgm:spPr/>
    </dgm:pt>
    <dgm:pt modelId="{CBBDFF94-317F-4E67-97E4-7B92830A451A}" type="pres">
      <dgm:prSet presAssocID="{88B572B3-D643-4FB4-BE46-97F005DE9E32}" presName="hierChild5" presStyleCnt="0"/>
      <dgm:spPr/>
    </dgm:pt>
    <dgm:pt modelId="{5C3FF27D-8BB9-43B9-8C6B-A6B879D1CACE}" type="pres">
      <dgm:prSet presAssocID="{D9DCF623-C2C4-4138-8465-C7CBDAE30E66}" presName="hierChild5" presStyleCnt="0"/>
      <dgm:spPr/>
    </dgm:pt>
    <dgm:pt modelId="{C9B2BC16-6783-48F3-A4C9-6F9CEE03135B}" type="pres">
      <dgm:prSet presAssocID="{9B7AF641-28DE-43BA-92F9-48CD6B14A15D}" presName="hierChild5" presStyleCnt="0"/>
      <dgm:spPr/>
    </dgm:pt>
    <dgm:pt modelId="{732AFB71-587B-4B42-B5C3-424A3C175CB0}" type="pres">
      <dgm:prSet presAssocID="{A4DDC7EF-1716-4E91-A084-657B63AB59EF}" presName="hierChild3" presStyleCnt="0"/>
      <dgm:spPr/>
    </dgm:pt>
  </dgm:ptLst>
  <dgm:cxnLst>
    <dgm:cxn modelId="{9275DF57-5608-4ACE-847C-5017190BC879}" type="presOf" srcId="{6CB38523-9C36-4B67-9373-02B7E0B25DC4}" destId="{B6CE2B67-2B48-4FDA-A47E-5AADEA694B50}" srcOrd="0" destOrd="0" presId="urn:microsoft.com/office/officeart/2009/3/layout/HorizontalOrganizationChart"/>
    <dgm:cxn modelId="{882FAE02-F4F4-4B8D-B363-43960321ABFB}" type="presOf" srcId="{54279515-A22A-43BC-A3E8-594EA9DF6113}" destId="{964AADF6-3AEA-47DA-BA01-ED3844D4180A}" srcOrd="0" destOrd="0" presId="urn:microsoft.com/office/officeart/2009/3/layout/HorizontalOrganizationChart"/>
    <dgm:cxn modelId="{E5F440F2-E866-4CE6-AEDC-6C3026C09206}" srcId="{22E0AA58-0FA3-4B9A-B412-71C00B671FF5}" destId="{DB5C6829-C642-4DBC-96C9-5CD6F207A178}" srcOrd="2" destOrd="0" parTransId="{470F8E9D-6915-4755-A8D6-21FA52461A2F}" sibTransId="{882AD87B-2AE4-4330-83BB-60B8E44F0DEC}"/>
    <dgm:cxn modelId="{528DFBBE-C219-4A7F-A5C9-04981854FABC}" type="presOf" srcId="{F8F873FA-3A1D-4C6D-B5B6-0E0BF2C4059C}" destId="{1876BAC6-6106-44FB-B52D-EECA744E498E}" srcOrd="0" destOrd="0" presId="urn:microsoft.com/office/officeart/2009/3/layout/HorizontalOrganizationChart"/>
    <dgm:cxn modelId="{39819EEA-BC81-47E5-A07A-39C033F1B53D}" type="presOf" srcId="{470F8E9D-6915-4755-A8D6-21FA52461A2F}" destId="{72D6B1A1-74E3-4ACD-9A4B-F999B1EFAE31}" srcOrd="0" destOrd="0" presId="urn:microsoft.com/office/officeart/2009/3/layout/HorizontalOrganizationChart"/>
    <dgm:cxn modelId="{D398879C-EE08-4C10-A765-70EA195FBD8B}" type="presOf" srcId="{40D7931E-B10A-443A-B21F-A7F1A7A10F9C}" destId="{91C6A2DF-1015-4571-AED2-3F0CE7181C20}" srcOrd="0" destOrd="0" presId="urn:microsoft.com/office/officeart/2009/3/layout/HorizontalOrganizationChart"/>
    <dgm:cxn modelId="{55C70139-8794-47B6-91FE-F64923538B88}" type="presOf" srcId="{DB5C6829-C642-4DBC-96C9-5CD6F207A178}" destId="{8D68F062-084E-479E-9127-F6E81243B681}" srcOrd="1" destOrd="0" presId="urn:microsoft.com/office/officeart/2009/3/layout/HorizontalOrganizationChart"/>
    <dgm:cxn modelId="{EDD3904A-9991-405D-BCD8-CAC5AFE84A85}" type="presOf" srcId="{E03ED52E-758F-42DC-8198-10A6F3111FD5}" destId="{90E4A030-A6DD-4456-A019-0A81FAC19B1A}" srcOrd="0" destOrd="0" presId="urn:microsoft.com/office/officeart/2009/3/layout/HorizontalOrganizationChart"/>
    <dgm:cxn modelId="{5967700A-E2A0-4BB7-A2D6-F0359936E6CC}" srcId="{88B572B3-D643-4FB4-BE46-97F005DE9E32}" destId="{22E0AA58-0FA3-4B9A-B412-71C00B671FF5}" srcOrd="0" destOrd="0" parTransId="{A3DD11FC-7065-4CA9-8098-4B3BB488B0AA}" sibTransId="{06A0CC37-74A3-4C7F-A9B3-E71451380CBF}"/>
    <dgm:cxn modelId="{EED291D4-8E95-4F98-8836-3B0CFCB3AD37}" type="presOf" srcId="{9A7CC339-BBCE-4E9E-AA1D-58CB57800FBB}" destId="{A5EB56F0-0CA2-49AA-9A92-B074B405ECCE}" srcOrd="0" destOrd="0" presId="urn:microsoft.com/office/officeart/2009/3/layout/HorizontalOrganizationChart"/>
    <dgm:cxn modelId="{7E6262D2-CFF4-4DBC-A81C-7D0D1BB5E67B}" type="presOf" srcId="{F8F873FA-3A1D-4C6D-B5B6-0E0BF2C4059C}" destId="{0B82FE19-5285-449B-912A-E818FA3D24B6}" srcOrd="1" destOrd="0" presId="urn:microsoft.com/office/officeart/2009/3/layout/HorizontalOrganizationChart"/>
    <dgm:cxn modelId="{34B561F7-E4A7-4ABA-953E-49D3BA590861}" type="presOf" srcId="{37F7361D-0FED-4CC3-BFF2-F4AF38730A7B}" destId="{BC492EB1-0189-490F-B6CF-7C4708453F30}" srcOrd="0" destOrd="0" presId="urn:microsoft.com/office/officeart/2009/3/layout/HorizontalOrganizationChart"/>
    <dgm:cxn modelId="{489E1131-6283-4D57-88A6-C071F1D7535B}" type="presOf" srcId="{CE06B037-7E30-4D72-BB2C-35E28B951E73}" destId="{8428193C-2F0B-4ED9-ACBC-259A23E0655C}" srcOrd="1" destOrd="0" presId="urn:microsoft.com/office/officeart/2009/3/layout/HorizontalOrganizationChart"/>
    <dgm:cxn modelId="{D3925124-82A0-4290-A3BA-BAC5B2DE7B9D}" type="presOf" srcId="{46B6D4B3-9A8A-47DF-B5B7-4EFEB169717F}" destId="{378ECB37-1719-494E-84F3-B8B33C5EED1F}" srcOrd="0" destOrd="0" presId="urn:microsoft.com/office/officeart/2009/3/layout/HorizontalOrganizationChart"/>
    <dgm:cxn modelId="{C9764EC7-49F6-4251-BC74-E2CAE67B2E19}" type="presOf" srcId="{CE06B037-7E30-4D72-BB2C-35E28B951E73}" destId="{8FA761DE-2EA1-42F2-BE47-E3E2138B7BB3}" srcOrd="0" destOrd="0" presId="urn:microsoft.com/office/officeart/2009/3/layout/HorizontalOrganizationChart"/>
    <dgm:cxn modelId="{77EC3163-C7A7-4BEA-B36A-0D95DAA70C57}" type="presOf" srcId="{88B572B3-D643-4FB4-BE46-97F005DE9E32}" destId="{F6B432F2-1AC0-4C2C-A741-DCD94D619750}" srcOrd="0" destOrd="0" presId="urn:microsoft.com/office/officeart/2009/3/layout/HorizontalOrganizationChart"/>
    <dgm:cxn modelId="{BD652239-FFF5-4C00-9074-4849B1078E72}" srcId="{A4DDC7EF-1716-4E91-A084-657B63AB59EF}" destId="{F8F873FA-3A1D-4C6D-B5B6-0E0BF2C4059C}" srcOrd="1" destOrd="0" parTransId="{54279515-A22A-43BC-A3E8-594EA9DF6113}" sibTransId="{CA76D251-9DD5-4963-8279-85FFF168F0CA}"/>
    <dgm:cxn modelId="{A82B041F-69C2-42DC-9CB0-1BEDC88469C9}" srcId="{9B7AF641-28DE-43BA-92F9-48CD6B14A15D}" destId="{D9DCF623-C2C4-4138-8465-C7CBDAE30E66}" srcOrd="0" destOrd="0" parTransId="{6CB38523-9C36-4B67-9373-02B7E0B25DC4}" sibTransId="{36A4E8BE-2B90-4A88-AC5D-D7B63D0891A3}"/>
    <dgm:cxn modelId="{E97D6027-3DAD-4D72-BAB9-A5FA0D22A18D}" type="presOf" srcId="{395822E9-37D2-49F8-B867-913CD82EE9F9}" destId="{5019B09F-1731-4722-8F0A-CB9E5441C164}" srcOrd="1" destOrd="0" presId="urn:microsoft.com/office/officeart/2009/3/layout/HorizontalOrganizationChart"/>
    <dgm:cxn modelId="{D79ABADD-00C4-43E2-B1DE-8E164FBE47A0}" srcId="{40D7931E-B10A-443A-B21F-A7F1A7A10F9C}" destId="{A4DDC7EF-1716-4E91-A084-657B63AB59EF}" srcOrd="0" destOrd="0" parTransId="{369CD5EB-4B22-4C3F-8EC1-E6B0266294B1}" sibTransId="{5885D35C-5B6B-4DE6-A7BD-7336E729747E}"/>
    <dgm:cxn modelId="{184E1833-FDCE-4171-954E-D67CDF11BE98}" type="presOf" srcId="{A60D2EBB-4B0B-4065-9886-A2EC9C010487}" destId="{5FF6E0CA-4C9D-4576-8850-722A57CAFB15}" srcOrd="0" destOrd="0" presId="urn:microsoft.com/office/officeart/2009/3/layout/HorizontalOrganizationChart"/>
    <dgm:cxn modelId="{389FF0BA-E334-4C9E-9BB7-4161402E7848}" srcId="{A4DDC7EF-1716-4E91-A084-657B63AB59EF}" destId="{37F7361D-0FED-4CC3-BFF2-F4AF38730A7B}" srcOrd="0" destOrd="0" parTransId="{A60D2EBB-4B0B-4065-9886-A2EC9C010487}" sibTransId="{3E5843EE-D506-4BA4-9E4A-173FF6829AE1}"/>
    <dgm:cxn modelId="{2AD51D73-EB67-4389-85F7-0EF08C75C7C2}" type="presOf" srcId="{9FB93D1A-7791-4F2B-AC65-3ABEC3CE2C32}" destId="{201A5D87-5B14-4FDF-89A0-EBA998A9C91D}" srcOrd="0" destOrd="0" presId="urn:microsoft.com/office/officeart/2009/3/layout/HorizontalOrganizationChart"/>
    <dgm:cxn modelId="{CE08388A-A796-40A7-9FEA-4A354E756D23}" type="presOf" srcId="{FF421D8E-5D8D-46B5-B61C-0A1E8DC17054}" destId="{6E1156C6-E4A2-4D50-811C-C85D8CD6DCBC}" srcOrd="0" destOrd="0" presId="urn:microsoft.com/office/officeart/2009/3/layout/HorizontalOrganizationChart"/>
    <dgm:cxn modelId="{46FD74F0-1D79-47A0-843D-0588EAD6D6F5}" type="presOf" srcId="{88B572B3-D643-4FB4-BE46-97F005DE9E32}" destId="{B6A03DC8-E3FF-4A4F-BE83-BD825FF0444C}" srcOrd="1" destOrd="0" presId="urn:microsoft.com/office/officeart/2009/3/layout/HorizontalOrganizationChart"/>
    <dgm:cxn modelId="{C7E65C40-8DD4-48F5-89EC-847B238FF0BD}" type="presOf" srcId="{9B7AF641-28DE-43BA-92F9-48CD6B14A15D}" destId="{ED08E3C1-AAD5-4ED6-A039-18D3611B8C74}" srcOrd="0" destOrd="0" presId="urn:microsoft.com/office/officeart/2009/3/layout/HorizontalOrganizationChart"/>
    <dgm:cxn modelId="{CBF10160-DDEC-458B-BF79-30A94176413C}" type="presOf" srcId="{792A017D-E970-4D86-8F6A-02A6EFB91E7E}" destId="{9E59A48F-EA65-4C4C-B5F8-B2F1490BD789}" srcOrd="1" destOrd="0" presId="urn:microsoft.com/office/officeart/2009/3/layout/HorizontalOrganizationChart"/>
    <dgm:cxn modelId="{9DD1C143-75BE-42AB-BC74-DB5AC4C7EAB9}" type="presOf" srcId="{2CA25BBC-CB1A-40D6-B76A-AC222F3A9933}" destId="{98C8AEC4-478E-41FB-BB4B-F0F39E56D039}" srcOrd="1" destOrd="0" presId="urn:microsoft.com/office/officeart/2009/3/layout/HorizontalOrganizationChart"/>
    <dgm:cxn modelId="{7851816D-5CBE-445B-A83E-ACDAAF07A866}" srcId="{22E0AA58-0FA3-4B9A-B412-71C00B671FF5}" destId="{C1659454-70BE-49F9-9C97-BB889886BB42}" srcOrd="0" destOrd="0" parTransId="{69EE0116-4326-4ECD-AD29-4563805CB77C}" sibTransId="{08A05DEF-74FC-4554-9E44-E6F0FEFB3CCD}"/>
    <dgm:cxn modelId="{EBE3C95D-45A6-47F8-BDC1-7E01D3458A42}" type="presOf" srcId="{C1659454-70BE-49F9-9C97-BB889886BB42}" destId="{A4770081-F0EB-4414-B23D-29B939A96095}" srcOrd="0" destOrd="0" presId="urn:microsoft.com/office/officeart/2009/3/layout/HorizontalOrganizationChart"/>
    <dgm:cxn modelId="{2E3F8FA1-CA06-418B-8757-CE5D35AADBE6}" type="presOf" srcId="{C1659454-70BE-49F9-9C97-BB889886BB42}" destId="{0CD23A0A-E358-44AF-96D9-FF9E0FAF8ADB}" srcOrd="1" destOrd="0" presId="urn:microsoft.com/office/officeart/2009/3/layout/HorizontalOrganizationChart"/>
    <dgm:cxn modelId="{1C272C4C-B452-4D8E-84D9-63CA32C06A82}" type="presOf" srcId="{D9DCF623-C2C4-4138-8465-C7CBDAE30E66}" destId="{B08AFFEC-BCE9-4340-B55C-FAAA629C0DA3}" srcOrd="0" destOrd="0" presId="urn:microsoft.com/office/officeart/2009/3/layout/HorizontalOrganizationChart"/>
    <dgm:cxn modelId="{0B284EE3-D9C9-4C33-ABA7-3DD5BA0396E8}" type="presOf" srcId="{DB5C6829-C642-4DBC-96C9-5CD6F207A178}" destId="{A11D6EBB-1228-453D-A8BD-13713CAD2987}" srcOrd="0" destOrd="0" presId="urn:microsoft.com/office/officeart/2009/3/layout/HorizontalOrganizationChart"/>
    <dgm:cxn modelId="{B7DA9DC8-1019-4F52-814A-C91F206ACFE1}" type="presOf" srcId="{37F7361D-0FED-4CC3-BFF2-F4AF38730A7B}" destId="{48FE57D8-F595-4C04-9A5B-A88EF5549BFD}" srcOrd="1" destOrd="0" presId="urn:microsoft.com/office/officeart/2009/3/layout/HorizontalOrganizationChart"/>
    <dgm:cxn modelId="{2B710D4F-F4FF-4090-A4E7-41887E852BC5}" type="presOf" srcId="{A4DDC7EF-1716-4E91-A084-657B63AB59EF}" destId="{EB69A760-55C7-4474-B890-5AB4F8F48AAD}" srcOrd="1" destOrd="0" presId="urn:microsoft.com/office/officeart/2009/3/layout/HorizontalOrganizationChart"/>
    <dgm:cxn modelId="{4DB2A996-31E2-45AD-A5AC-DEB13BF59E46}" type="presOf" srcId="{DCF8AD4A-CCD8-4E19-92F0-086687EA67DE}" destId="{557CAF15-69E5-4839-A3FD-B093BE9F5EF8}" srcOrd="0" destOrd="0" presId="urn:microsoft.com/office/officeart/2009/3/layout/HorizontalOrganizationChart"/>
    <dgm:cxn modelId="{5C8C2116-4259-4952-A09E-B593F8DC4682}" type="presOf" srcId="{69EE0116-4326-4ECD-AD29-4563805CB77C}" destId="{EA717851-C763-41D8-814E-CD48880B83D0}" srcOrd="0" destOrd="0" presId="urn:microsoft.com/office/officeart/2009/3/layout/HorizontalOrganizationChart"/>
    <dgm:cxn modelId="{9A095BB0-4AF7-48CD-9149-990806CF83AA}" type="presOf" srcId="{9B7AF641-28DE-43BA-92F9-48CD6B14A15D}" destId="{F2EB13F1-7725-47F8-B139-4BBA14A40326}" srcOrd="1" destOrd="0" presId="urn:microsoft.com/office/officeart/2009/3/layout/HorizontalOrganizationChart"/>
    <dgm:cxn modelId="{ACA82207-74DD-49A4-B2C1-474A8EC6AA2D}" srcId="{A4DDC7EF-1716-4E91-A084-657B63AB59EF}" destId="{9B7AF641-28DE-43BA-92F9-48CD6B14A15D}" srcOrd="3" destOrd="0" parTransId="{DCF8AD4A-CCD8-4E19-92F0-086687EA67DE}" sibTransId="{829714B3-3B74-4360-BFB6-AC1203E0BD0C}"/>
    <dgm:cxn modelId="{2B4A86D7-DD59-436B-A5B7-6417D49C68BE}" srcId="{D9DCF623-C2C4-4138-8465-C7CBDAE30E66}" destId="{792A017D-E970-4D86-8F6A-02A6EFB91E7E}" srcOrd="1" destOrd="0" parTransId="{9A7CC339-BBCE-4E9E-AA1D-58CB57800FBB}" sibTransId="{BEE334A8-36F4-4A7F-8324-5F6F0246EB01}"/>
    <dgm:cxn modelId="{21DF6070-EF59-42C4-8E00-50E68FBDC143}" srcId="{A4DDC7EF-1716-4E91-A084-657B63AB59EF}" destId="{2CA25BBC-CB1A-40D6-B76A-AC222F3A9933}" srcOrd="2" destOrd="0" parTransId="{E03ED52E-758F-42DC-8198-10A6F3111FD5}" sibTransId="{BD59350D-67D7-4DD5-AB1A-49FA0AF3810B}"/>
    <dgm:cxn modelId="{46476EEF-34A1-4558-A32F-2E923BF6CAA8}" type="presOf" srcId="{22E0AA58-0FA3-4B9A-B412-71C00B671FF5}" destId="{8B863C23-BE7A-46FD-8C78-71B57CDEDE45}" srcOrd="1" destOrd="0" presId="urn:microsoft.com/office/officeart/2009/3/layout/HorizontalOrganizationChart"/>
    <dgm:cxn modelId="{978632D4-FC32-4378-B7DD-CD721523DF73}" type="presOf" srcId="{FF421D8E-5D8D-46B5-B61C-0A1E8DC17054}" destId="{44B18CEE-125B-4BBD-9956-23AAB4C4C6FD}" srcOrd="1" destOrd="0" presId="urn:microsoft.com/office/officeart/2009/3/layout/HorizontalOrganizationChart"/>
    <dgm:cxn modelId="{C5B04E9D-C158-44AD-85E5-3C40EE004FFA}" srcId="{D9DCF623-C2C4-4138-8465-C7CBDAE30E66}" destId="{CE06B037-7E30-4D72-BB2C-35E28B951E73}" srcOrd="0" destOrd="0" parTransId="{46B6D4B3-9A8A-47DF-B5B7-4EFEB169717F}" sibTransId="{16F3EA5D-9DAD-4466-85B2-765D972501F7}"/>
    <dgm:cxn modelId="{904B5341-CE0E-4628-BCD7-76E68E931331}" type="presOf" srcId="{22E0AA58-0FA3-4B9A-B412-71C00B671FF5}" destId="{D643DF40-B5F6-4BD4-88DC-386FBE9088B2}" srcOrd="0" destOrd="0" presId="urn:microsoft.com/office/officeart/2009/3/layout/HorizontalOrganizationChart"/>
    <dgm:cxn modelId="{3B96B80E-4403-475B-817A-961FA58131ED}" type="presOf" srcId="{2CA25BBC-CB1A-40D6-B76A-AC222F3A9933}" destId="{F09517A8-CAC8-4312-A719-C604E064E25B}" srcOrd="0" destOrd="0" presId="urn:microsoft.com/office/officeart/2009/3/layout/HorizontalOrganizationChart"/>
    <dgm:cxn modelId="{0BCB2468-87FD-4757-8DF8-372D023B36D1}" type="presOf" srcId="{A4DDC7EF-1716-4E91-A084-657B63AB59EF}" destId="{F6575808-DE64-472E-9A66-5EB228D8440B}" srcOrd="0" destOrd="0" presId="urn:microsoft.com/office/officeart/2009/3/layout/HorizontalOrganizationChart"/>
    <dgm:cxn modelId="{D846706C-41D9-4E9F-BDE4-7D631C48945B}" type="presOf" srcId="{792A017D-E970-4D86-8F6A-02A6EFB91E7E}" destId="{2C73D75F-84AC-4964-89B7-1437F9A5E6C4}" srcOrd="0" destOrd="0" presId="urn:microsoft.com/office/officeart/2009/3/layout/HorizontalOrganizationChart"/>
    <dgm:cxn modelId="{B1C12D9B-2903-4220-8E98-4106D2FDFECD}" srcId="{22E0AA58-0FA3-4B9A-B412-71C00B671FF5}" destId="{FF421D8E-5D8D-46B5-B61C-0A1E8DC17054}" srcOrd="1" destOrd="0" parTransId="{7227A17D-20B9-47ED-A62D-55D9614BCFC4}" sibTransId="{4541439F-57C6-499A-964A-524E8D495185}"/>
    <dgm:cxn modelId="{250D6695-86F1-4523-BCAD-CFCE07703071}" srcId="{D9DCF623-C2C4-4138-8465-C7CBDAE30E66}" destId="{88B572B3-D643-4FB4-BE46-97F005DE9E32}" srcOrd="2" destOrd="0" parTransId="{38A75D55-8121-4B96-8D0F-8BE0A6D0354A}" sibTransId="{BE8A7919-ED6D-42E3-B87C-E31BF02223B5}"/>
    <dgm:cxn modelId="{5BA71B73-ACA8-4982-84F5-73C00F855A6C}" type="presOf" srcId="{D9DCF623-C2C4-4138-8465-C7CBDAE30E66}" destId="{4B0CDE23-357E-4E86-BA48-686CB581B8B9}" srcOrd="1" destOrd="0" presId="urn:microsoft.com/office/officeart/2009/3/layout/HorizontalOrganizationChart"/>
    <dgm:cxn modelId="{6170CB23-9409-4BBD-A340-FFD6EDF2C147}" type="presOf" srcId="{38A75D55-8121-4B96-8D0F-8BE0A6D0354A}" destId="{0019DF14-E5B1-41B6-A92F-ACE768A84855}" srcOrd="0" destOrd="0" presId="urn:microsoft.com/office/officeart/2009/3/layout/HorizontalOrganizationChart"/>
    <dgm:cxn modelId="{3BEF20EF-B23D-4913-BF03-A8626B4BA2D1}" type="presOf" srcId="{395822E9-37D2-49F8-B867-913CD82EE9F9}" destId="{8DA3B3F5-A1F4-470D-8C19-57587282A062}" srcOrd="0" destOrd="0" presId="urn:microsoft.com/office/officeart/2009/3/layout/HorizontalOrganizationChart"/>
    <dgm:cxn modelId="{195884BE-F8BD-456D-A70D-913C3D0A0F43}" srcId="{DB5C6829-C642-4DBC-96C9-5CD6F207A178}" destId="{395822E9-37D2-49F8-B867-913CD82EE9F9}" srcOrd="0" destOrd="0" parTransId="{9FB93D1A-7791-4F2B-AC65-3ABEC3CE2C32}" sibTransId="{00221BAB-A1B2-4405-B1C6-E9F1BBC4E6F4}"/>
    <dgm:cxn modelId="{D888C143-BB22-4CCB-9B61-57A030BC212D}" type="presOf" srcId="{7227A17D-20B9-47ED-A62D-55D9614BCFC4}" destId="{0C6A255D-5A35-42FE-B90F-48CC5C070FF3}" srcOrd="0" destOrd="0" presId="urn:microsoft.com/office/officeart/2009/3/layout/HorizontalOrganizationChart"/>
    <dgm:cxn modelId="{2444515C-39D3-4171-9EEE-1617B3075E37}" type="presOf" srcId="{A3DD11FC-7065-4CA9-8098-4B3BB488B0AA}" destId="{CE0EAF1D-1B2E-4896-9946-E905CF95EFA2}" srcOrd="0" destOrd="0" presId="urn:microsoft.com/office/officeart/2009/3/layout/HorizontalOrganizationChart"/>
    <dgm:cxn modelId="{4DA244D3-B56B-477F-87D7-88E96CF589D7}" type="presParOf" srcId="{91C6A2DF-1015-4571-AED2-3F0CE7181C20}" destId="{D98DE352-2BA9-4815-88F4-F423E1E54793}" srcOrd="0" destOrd="0" presId="urn:microsoft.com/office/officeart/2009/3/layout/HorizontalOrganizationChart"/>
    <dgm:cxn modelId="{96F569D9-D8D3-43BD-A3E4-58D284DB14AA}" type="presParOf" srcId="{D98DE352-2BA9-4815-88F4-F423E1E54793}" destId="{31A8F5D2-7C6D-4C3E-8091-16BBDE0BE73E}" srcOrd="0" destOrd="0" presId="urn:microsoft.com/office/officeart/2009/3/layout/HorizontalOrganizationChart"/>
    <dgm:cxn modelId="{DA7579E3-EAD5-4158-8E26-25F270277E51}" type="presParOf" srcId="{31A8F5D2-7C6D-4C3E-8091-16BBDE0BE73E}" destId="{F6575808-DE64-472E-9A66-5EB228D8440B}" srcOrd="0" destOrd="0" presId="urn:microsoft.com/office/officeart/2009/3/layout/HorizontalOrganizationChart"/>
    <dgm:cxn modelId="{859E2907-5E4D-4F0F-904D-49B28A290BC4}" type="presParOf" srcId="{31A8F5D2-7C6D-4C3E-8091-16BBDE0BE73E}" destId="{EB69A760-55C7-4474-B890-5AB4F8F48AAD}" srcOrd="1" destOrd="0" presId="urn:microsoft.com/office/officeart/2009/3/layout/HorizontalOrganizationChart"/>
    <dgm:cxn modelId="{72EC9A5F-6620-4768-ADB3-9EF040E27D57}" type="presParOf" srcId="{D98DE352-2BA9-4815-88F4-F423E1E54793}" destId="{5D89D423-1328-4093-84BD-7D474F6685A2}" srcOrd="1" destOrd="0" presId="urn:microsoft.com/office/officeart/2009/3/layout/HorizontalOrganizationChart"/>
    <dgm:cxn modelId="{8974A1BD-93DC-4F56-AF0E-6298DD37DC88}" type="presParOf" srcId="{5D89D423-1328-4093-84BD-7D474F6685A2}" destId="{5FF6E0CA-4C9D-4576-8850-722A57CAFB15}" srcOrd="0" destOrd="0" presId="urn:microsoft.com/office/officeart/2009/3/layout/HorizontalOrganizationChart"/>
    <dgm:cxn modelId="{8B424F11-168E-41B2-AFF9-77780C96E351}" type="presParOf" srcId="{5D89D423-1328-4093-84BD-7D474F6685A2}" destId="{7D4AB38D-69EF-4EBC-8E40-DE9B946B8BBC}" srcOrd="1" destOrd="0" presId="urn:microsoft.com/office/officeart/2009/3/layout/HorizontalOrganizationChart"/>
    <dgm:cxn modelId="{3B926190-C7FC-4EE9-B2DA-7961E36354C1}" type="presParOf" srcId="{7D4AB38D-69EF-4EBC-8E40-DE9B946B8BBC}" destId="{9B791117-F490-41B0-BB43-35BA8B73EAA9}" srcOrd="0" destOrd="0" presId="urn:microsoft.com/office/officeart/2009/3/layout/HorizontalOrganizationChart"/>
    <dgm:cxn modelId="{BF154F5F-A238-4015-AA7A-4633DFF3342F}" type="presParOf" srcId="{9B791117-F490-41B0-BB43-35BA8B73EAA9}" destId="{BC492EB1-0189-490F-B6CF-7C4708453F30}" srcOrd="0" destOrd="0" presId="urn:microsoft.com/office/officeart/2009/3/layout/HorizontalOrganizationChart"/>
    <dgm:cxn modelId="{F128F8CA-BDF5-45F7-8118-01F65578F915}" type="presParOf" srcId="{9B791117-F490-41B0-BB43-35BA8B73EAA9}" destId="{48FE57D8-F595-4C04-9A5B-A88EF5549BFD}" srcOrd="1" destOrd="0" presId="urn:microsoft.com/office/officeart/2009/3/layout/HorizontalOrganizationChart"/>
    <dgm:cxn modelId="{152A326B-B5F4-4DA4-978B-97C3B7CBF046}" type="presParOf" srcId="{7D4AB38D-69EF-4EBC-8E40-DE9B946B8BBC}" destId="{55455030-FDCE-44F1-93D4-7FA4B3DC666C}" srcOrd="1" destOrd="0" presId="urn:microsoft.com/office/officeart/2009/3/layout/HorizontalOrganizationChart"/>
    <dgm:cxn modelId="{97311944-4DF5-4392-8B45-DD5C98CC261E}" type="presParOf" srcId="{7D4AB38D-69EF-4EBC-8E40-DE9B946B8BBC}" destId="{4BF15DA9-C23B-41EA-A012-549534C7EB70}" srcOrd="2" destOrd="0" presId="urn:microsoft.com/office/officeart/2009/3/layout/HorizontalOrganizationChart"/>
    <dgm:cxn modelId="{17AF58A1-EEAD-45C0-86C4-D7CA2D09507F}" type="presParOf" srcId="{5D89D423-1328-4093-84BD-7D474F6685A2}" destId="{964AADF6-3AEA-47DA-BA01-ED3844D4180A}" srcOrd="2" destOrd="0" presId="urn:microsoft.com/office/officeart/2009/3/layout/HorizontalOrganizationChart"/>
    <dgm:cxn modelId="{CB760339-FF0F-43EF-A96E-4B46F7FDE2CB}" type="presParOf" srcId="{5D89D423-1328-4093-84BD-7D474F6685A2}" destId="{A3520EB6-0F84-4A92-9A2B-A533E4EED44B}" srcOrd="3" destOrd="0" presId="urn:microsoft.com/office/officeart/2009/3/layout/HorizontalOrganizationChart"/>
    <dgm:cxn modelId="{4A4CE66C-5107-4D74-BDB2-8BF88D81269B}" type="presParOf" srcId="{A3520EB6-0F84-4A92-9A2B-A533E4EED44B}" destId="{0B190825-9661-43B1-BB63-1B4C3FD48BCD}" srcOrd="0" destOrd="0" presId="urn:microsoft.com/office/officeart/2009/3/layout/HorizontalOrganizationChart"/>
    <dgm:cxn modelId="{A01034BC-33FF-4237-BB00-44A5A0A0E791}" type="presParOf" srcId="{0B190825-9661-43B1-BB63-1B4C3FD48BCD}" destId="{1876BAC6-6106-44FB-B52D-EECA744E498E}" srcOrd="0" destOrd="0" presId="urn:microsoft.com/office/officeart/2009/3/layout/HorizontalOrganizationChart"/>
    <dgm:cxn modelId="{AA28698C-6E40-4DA6-9DE6-DFAAE9B3BEC8}" type="presParOf" srcId="{0B190825-9661-43B1-BB63-1B4C3FD48BCD}" destId="{0B82FE19-5285-449B-912A-E818FA3D24B6}" srcOrd="1" destOrd="0" presId="urn:microsoft.com/office/officeart/2009/3/layout/HorizontalOrganizationChart"/>
    <dgm:cxn modelId="{83F70FF6-A080-4296-88BD-D8E0C06FD062}" type="presParOf" srcId="{A3520EB6-0F84-4A92-9A2B-A533E4EED44B}" destId="{5FB34081-27BB-4052-A52F-673F61FBB7B4}" srcOrd="1" destOrd="0" presId="urn:microsoft.com/office/officeart/2009/3/layout/HorizontalOrganizationChart"/>
    <dgm:cxn modelId="{314FDDFA-BFB3-420F-8C16-B7A7627DD0F9}" type="presParOf" srcId="{A3520EB6-0F84-4A92-9A2B-A533E4EED44B}" destId="{46C2604B-69EB-4E3E-9F7B-D9E4BEE17FF2}" srcOrd="2" destOrd="0" presId="urn:microsoft.com/office/officeart/2009/3/layout/HorizontalOrganizationChart"/>
    <dgm:cxn modelId="{62B0ADE2-35D1-4D0E-9888-3F1094A724CB}" type="presParOf" srcId="{5D89D423-1328-4093-84BD-7D474F6685A2}" destId="{90E4A030-A6DD-4456-A019-0A81FAC19B1A}" srcOrd="4" destOrd="0" presId="urn:microsoft.com/office/officeart/2009/3/layout/HorizontalOrganizationChart"/>
    <dgm:cxn modelId="{0052C1A3-4ADF-4560-ABEA-F1B7FF2A02C5}" type="presParOf" srcId="{5D89D423-1328-4093-84BD-7D474F6685A2}" destId="{D2667977-D4A6-4602-8572-74F5DDE03F38}" srcOrd="5" destOrd="0" presId="urn:microsoft.com/office/officeart/2009/3/layout/HorizontalOrganizationChart"/>
    <dgm:cxn modelId="{1836B769-B82B-43FF-82CF-4D012875D2A5}" type="presParOf" srcId="{D2667977-D4A6-4602-8572-74F5DDE03F38}" destId="{FAB3EEC5-90A0-4C0D-A3B4-7543A43FBF0E}" srcOrd="0" destOrd="0" presId="urn:microsoft.com/office/officeart/2009/3/layout/HorizontalOrganizationChart"/>
    <dgm:cxn modelId="{E4B52FB2-572B-4668-9BF1-0462223131F2}" type="presParOf" srcId="{FAB3EEC5-90A0-4C0D-A3B4-7543A43FBF0E}" destId="{F09517A8-CAC8-4312-A719-C604E064E25B}" srcOrd="0" destOrd="0" presId="urn:microsoft.com/office/officeart/2009/3/layout/HorizontalOrganizationChart"/>
    <dgm:cxn modelId="{D7E1626A-C7F6-4F0D-B3FE-374DFD97F99C}" type="presParOf" srcId="{FAB3EEC5-90A0-4C0D-A3B4-7543A43FBF0E}" destId="{98C8AEC4-478E-41FB-BB4B-F0F39E56D039}" srcOrd="1" destOrd="0" presId="urn:microsoft.com/office/officeart/2009/3/layout/HorizontalOrganizationChart"/>
    <dgm:cxn modelId="{4262DAA9-120C-4E0E-9A03-04718F5ADEE7}" type="presParOf" srcId="{D2667977-D4A6-4602-8572-74F5DDE03F38}" destId="{3E67C8E6-016D-4081-8F5C-833E63B67026}" srcOrd="1" destOrd="0" presId="urn:microsoft.com/office/officeart/2009/3/layout/HorizontalOrganizationChart"/>
    <dgm:cxn modelId="{116B2B68-636A-4FF6-B7B0-7C31B4FA3761}" type="presParOf" srcId="{D2667977-D4A6-4602-8572-74F5DDE03F38}" destId="{F6CFE5A6-B132-4D67-BCA3-93BBBCEFE9B0}" srcOrd="2" destOrd="0" presId="urn:microsoft.com/office/officeart/2009/3/layout/HorizontalOrganizationChart"/>
    <dgm:cxn modelId="{3BC603FD-50F3-4F52-A8BA-3031A50591B2}" type="presParOf" srcId="{5D89D423-1328-4093-84BD-7D474F6685A2}" destId="{557CAF15-69E5-4839-A3FD-B093BE9F5EF8}" srcOrd="6" destOrd="0" presId="urn:microsoft.com/office/officeart/2009/3/layout/HorizontalOrganizationChart"/>
    <dgm:cxn modelId="{CAC55BC9-3F26-4E55-A01C-B50EB254D7EA}" type="presParOf" srcId="{5D89D423-1328-4093-84BD-7D474F6685A2}" destId="{852B65C4-08F2-4668-8374-B8EAED897EAE}" srcOrd="7" destOrd="0" presId="urn:microsoft.com/office/officeart/2009/3/layout/HorizontalOrganizationChart"/>
    <dgm:cxn modelId="{20099001-D84F-4551-8C04-D6F40209ED75}" type="presParOf" srcId="{852B65C4-08F2-4668-8374-B8EAED897EAE}" destId="{ED42DAB8-9E79-45B4-95A3-C44329E2BD87}" srcOrd="0" destOrd="0" presId="urn:microsoft.com/office/officeart/2009/3/layout/HorizontalOrganizationChart"/>
    <dgm:cxn modelId="{C2AF922D-E42F-49C6-A5B0-F0F2280687C3}" type="presParOf" srcId="{ED42DAB8-9E79-45B4-95A3-C44329E2BD87}" destId="{ED08E3C1-AAD5-4ED6-A039-18D3611B8C74}" srcOrd="0" destOrd="0" presId="urn:microsoft.com/office/officeart/2009/3/layout/HorizontalOrganizationChart"/>
    <dgm:cxn modelId="{25E7D87D-1D28-4633-A65C-2D1C32966859}" type="presParOf" srcId="{ED42DAB8-9E79-45B4-95A3-C44329E2BD87}" destId="{F2EB13F1-7725-47F8-B139-4BBA14A40326}" srcOrd="1" destOrd="0" presId="urn:microsoft.com/office/officeart/2009/3/layout/HorizontalOrganizationChart"/>
    <dgm:cxn modelId="{383A4236-7420-4C72-9D2E-B40BCAE91FFD}" type="presParOf" srcId="{852B65C4-08F2-4668-8374-B8EAED897EAE}" destId="{9331B37C-ECA1-4342-A754-10ABED4A01AC}" srcOrd="1" destOrd="0" presId="urn:microsoft.com/office/officeart/2009/3/layout/HorizontalOrganizationChart"/>
    <dgm:cxn modelId="{FFDD9A70-999F-45F3-98DC-B530EFA645D8}" type="presParOf" srcId="{9331B37C-ECA1-4342-A754-10ABED4A01AC}" destId="{B6CE2B67-2B48-4FDA-A47E-5AADEA694B50}" srcOrd="0" destOrd="0" presId="urn:microsoft.com/office/officeart/2009/3/layout/HorizontalOrganizationChart"/>
    <dgm:cxn modelId="{803970A2-31E6-4337-AFC0-BFD88DCC1C36}" type="presParOf" srcId="{9331B37C-ECA1-4342-A754-10ABED4A01AC}" destId="{BBA9582A-CA0A-4B6E-B308-3D13FFB202F6}" srcOrd="1" destOrd="0" presId="urn:microsoft.com/office/officeart/2009/3/layout/HorizontalOrganizationChart"/>
    <dgm:cxn modelId="{2CB87052-3333-4AAD-8FB0-0DD776065CDA}" type="presParOf" srcId="{BBA9582A-CA0A-4B6E-B308-3D13FFB202F6}" destId="{862D4D5F-D070-4202-AFCD-EF1A088BCD3D}" srcOrd="0" destOrd="0" presId="urn:microsoft.com/office/officeart/2009/3/layout/HorizontalOrganizationChart"/>
    <dgm:cxn modelId="{5E321C06-E2C9-471A-98BC-AC78DD6E202D}" type="presParOf" srcId="{862D4D5F-D070-4202-AFCD-EF1A088BCD3D}" destId="{B08AFFEC-BCE9-4340-B55C-FAAA629C0DA3}" srcOrd="0" destOrd="0" presId="urn:microsoft.com/office/officeart/2009/3/layout/HorizontalOrganizationChart"/>
    <dgm:cxn modelId="{C81BF794-EA4A-4C88-AC73-5FDBC4250C9B}" type="presParOf" srcId="{862D4D5F-D070-4202-AFCD-EF1A088BCD3D}" destId="{4B0CDE23-357E-4E86-BA48-686CB581B8B9}" srcOrd="1" destOrd="0" presId="urn:microsoft.com/office/officeart/2009/3/layout/HorizontalOrganizationChart"/>
    <dgm:cxn modelId="{0279CCC0-C832-46E6-BD87-1CFC789AA299}" type="presParOf" srcId="{BBA9582A-CA0A-4B6E-B308-3D13FFB202F6}" destId="{3928DA1A-BB46-43A8-9D4C-D354692DAE28}" srcOrd="1" destOrd="0" presId="urn:microsoft.com/office/officeart/2009/3/layout/HorizontalOrganizationChart"/>
    <dgm:cxn modelId="{C622527E-A726-421D-8117-82FB2C5FF2EF}" type="presParOf" srcId="{3928DA1A-BB46-43A8-9D4C-D354692DAE28}" destId="{378ECB37-1719-494E-84F3-B8B33C5EED1F}" srcOrd="0" destOrd="0" presId="urn:microsoft.com/office/officeart/2009/3/layout/HorizontalOrganizationChart"/>
    <dgm:cxn modelId="{995482C4-8DDF-48CD-B5D9-B343F5CE9975}" type="presParOf" srcId="{3928DA1A-BB46-43A8-9D4C-D354692DAE28}" destId="{131D4286-CF19-491F-94ED-A7880D4CC922}" srcOrd="1" destOrd="0" presId="urn:microsoft.com/office/officeart/2009/3/layout/HorizontalOrganizationChart"/>
    <dgm:cxn modelId="{D22BE229-9B2A-4259-ADFA-500EA5814C24}" type="presParOf" srcId="{131D4286-CF19-491F-94ED-A7880D4CC922}" destId="{CFF203F2-EA28-4011-AE1E-D4D0B16D02F8}" srcOrd="0" destOrd="0" presId="urn:microsoft.com/office/officeart/2009/3/layout/HorizontalOrganizationChart"/>
    <dgm:cxn modelId="{1D549DF2-A3F1-430A-B055-CD9B2194868E}" type="presParOf" srcId="{CFF203F2-EA28-4011-AE1E-D4D0B16D02F8}" destId="{8FA761DE-2EA1-42F2-BE47-E3E2138B7BB3}" srcOrd="0" destOrd="0" presId="urn:microsoft.com/office/officeart/2009/3/layout/HorizontalOrganizationChart"/>
    <dgm:cxn modelId="{167F037C-8110-4FF2-96A8-7FD4633CA744}" type="presParOf" srcId="{CFF203F2-EA28-4011-AE1E-D4D0B16D02F8}" destId="{8428193C-2F0B-4ED9-ACBC-259A23E0655C}" srcOrd="1" destOrd="0" presId="urn:microsoft.com/office/officeart/2009/3/layout/HorizontalOrganizationChart"/>
    <dgm:cxn modelId="{E2FABE6A-DA4B-4BEE-8B27-8B71DA16ECF5}" type="presParOf" srcId="{131D4286-CF19-491F-94ED-A7880D4CC922}" destId="{602A61D0-A4BC-4DA5-A559-E571F0E3A814}" srcOrd="1" destOrd="0" presId="urn:microsoft.com/office/officeart/2009/3/layout/HorizontalOrganizationChart"/>
    <dgm:cxn modelId="{CDAC35AD-A6F8-4493-9DEF-11FAD2B58103}" type="presParOf" srcId="{131D4286-CF19-491F-94ED-A7880D4CC922}" destId="{A7E11FC2-F086-4F85-AB4D-F0B221406FB1}" srcOrd="2" destOrd="0" presId="urn:microsoft.com/office/officeart/2009/3/layout/HorizontalOrganizationChart"/>
    <dgm:cxn modelId="{80D9608E-A95C-46CC-BA2F-EBD0913C7F34}" type="presParOf" srcId="{3928DA1A-BB46-43A8-9D4C-D354692DAE28}" destId="{A5EB56F0-0CA2-49AA-9A92-B074B405ECCE}" srcOrd="2" destOrd="0" presId="urn:microsoft.com/office/officeart/2009/3/layout/HorizontalOrganizationChart"/>
    <dgm:cxn modelId="{B2DC3BAF-1378-4BF5-B2F7-A092A4209006}" type="presParOf" srcId="{3928DA1A-BB46-43A8-9D4C-D354692DAE28}" destId="{957E30D5-C916-4196-8468-5C2AA8B892AC}" srcOrd="3" destOrd="0" presId="urn:microsoft.com/office/officeart/2009/3/layout/HorizontalOrganizationChart"/>
    <dgm:cxn modelId="{6997FA2F-28E0-44C8-926E-81BD1399D625}" type="presParOf" srcId="{957E30D5-C916-4196-8468-5C2AA8B892AC}" destId="{830F3EB3-68CE-4269-820C-1D550F73A032}" srcOrd="0" destOrd="0" presId="urn:microsoft.com/office/officeart/2009/3/layout/HorizontalOrganizationChart"/>
    <dgm:cxn modelId="{47C9807A-A0AB-4A3F-B192-8F1591E9D342}" type="presParOf" srcId="{830F3EB3-68CE-4269-820C-1D550F73A032}" destId="{2C73D75F-84AC-4964-89B7-1437F9A5E6C4}" srcOrd="0" destOrd="0" presId="urn:microsoft.com/office/officeart/2009/3/layout/HorizontalOrganizationChart"/>
    <dgm:cxn modelId="{29A94E78-83DB-444F-BE52-2CA6E5377756}" type="presParOf" srcId="{830F3EB3-68CE-4269-820C-1D550F73A032}" destId="{9E59A48F-EA65-4C4C-B5F8-B2F1490BD789}" srcOrd="1" destOrd="0" presId="urn:microsoft.com/office/officeart/2009/3/layout/HorizontalOrganizationChart"/>
    <dgm:cxn modelId="{02CBC070-C693-4E1E-AE72-DD58A7C7E744}" type="presParOf" srcId="{957E30D5-C916-4196-8468-5C2AA8B892AC}" destId="{4EAD3750-7884-48B0-9F15-1D341DA437E7}" srcOrd="1" destOrd="0" presId="urn:microsoft.com/office/officeart/2009/3/layout/HorizontalOrganizationChart"/>
    <dgm:cxn modelId="{206F7392-385C-452B-A1E4-5182F05B00C8}" type="presParOf" srcId="{957E30D5-C916-4196-8468-5C2AA8B892AC}" destId="{6E07EEDE-20C6-409C-B9D6-836D9BCCFE8D}" srcOrd="2" destOrd="0" presId="urn:microsoft.com/office/officeart/2009/3/layout/HorizontalOrganizationChart"/>
    <dgm:cxn modelId="{B5D886C9-730B-4B9E-9F41-655D628CD6B9}" type="presParOf" srcId="{3928DA1A-BB46-43A8-9D4C-D354692DAE28}" destId="{0019DF14-E5B1-41B6-A92F-ACE768A84855}" srcOrd="4" destOrd="0" presId="urn:microsoft.com/office/officeart/2009/3/layout/HorizontalOrganizationChart"/>
    <dgm:cxn modelId="{333CDBFF-9841-40AD-B438-224BE6CABE0D}" type="presParOf" srcId="{3928DA1A-BB46-43A8-9D4C-D354692DAE28}" destId="{370ABDCB-100A-4D9F-82DB-E12297C7E67F}" srcOrd="5" destOrd="0" presId="urn:microsoft.com/office/officeart/2009/3/layout/HorizontalOrganizationChart"/>
    <dgm:cxn modelId="{407C5633-C247-4554-92E8-5936C7A5015F}" type="presParOf" srcId="{370ABDCB-100A-4D9F-82DB-E12297C7E67F}" destId="{07FD2040-1B2A-446C-BEB3-0D2FE517EF9D}" srcOrd="0" destOrd="0" presId="urn:microsoft.com/office/officeart/2009/3/layout/HorizontalOrganizationChart"/>
    <dgm:cxn modelId="{5A7BDA26-B920-4575-90AA-AEA0EFAC3A8D}" type="presParOf" srcId="{07FD2040-1B2A-446C-BEB3-0D2FE517EF9D}" destId="{F6B432F2-1AC0-4C2C-A741-DCD94D619750}" srcOrd="0" destOrd="0" presId="urn:microsoft.com/office/officeart/2009/3/layout/HorizontalOrganizationChart"/>
    <dgm:cxn modelId="{D332049D-A043-407C-95D1-FB3AC1428316}" type="presParOf" srcId="{07FD2040-1B2A-446C-BEB3-0D2FE517EF9D}" destId="{B6A03DC8-E3FF-4A4F-BE83-BD825FF0444C}" srcOrd="1" destOrd="0" presId="urn:microsoft.com/office/officeart/2009/3/layout/HorizontalOrganizationChart"/>
    <dgm:cxn modelId="{2BE587CC-D25E-4364-9C50-B00AA2C9AEC8}" type="presParOf" srcId="{370ABDCB-100A-4D9F-82DB-E12297C7E67F}" destId="{F7D4D9E9-2A8B-4D58-BF4B-90E9AE7889AC}" srcOrd="1" destOrd="0" presId="urn:microsoft.com/office/officeart/2009/3/layout/HorizontalOrganizationChart"/>
    <dgm:cxn modelId="{C36E752F-74EC-4B22-8FF2-CD212D449BBA}" type="presParOf" srcId="{F7D4D9E9-2A8B-4D58-BF4B-90E9AE7889AC}" destId="{CE0EAF1D-1B2E-4896-9946-E905CF95EFA2}" srcOrd="0" destOrd="0" presId="urn:microsoft.com/office/officeart/2009/3/layout/HorizontalOrganizationChart"/>
    <dgm:cxn modelId="{F31FA227-BF2E-4DFB-BBAA-212114A6D90A}" type="presParOf" srcId="{F7D4D9E9-2A8B-4D58-BF4B-90E9AE7889AC}" destId="{5BEA01B2-C579-41F4-A659-90202AC375A9}" srcOrd="1" destOrd="0" presId="urn:microsoft.com/office/officeart/2009/3/layout/HorizontalOrganizationChart"/>
    <dgm:cxn modelId="{179C711D-0AEA-4D11-AFE3-9F9E70AAD9DA}" type="presParOf" srcId="{5BEA01B2-C579-41F4-A659-90202AC375A9}" destId="{0E281900-D73B-4FA9-864E-0DDB546F82B0}" srcOrd="0" destOrd="0" presId="urn:microsoft.com/office/officeart/2009/3/layout/HorizontalOrganizationChart"/>
    <dgm:cxn modelId="{DAFCB43F-AC1A-4AC1-9B6C-DCF3AA23E232}" type="presParOf" srcId="{0E281900-D73B-4FA9-864E-0DDB546F82B0}" destId="{D643DF40-B5F6-4BD4-88DC-386FBE9088B2}" srcOrd="0" destOrd="0" presId="urn:microsoft.com/office/officeart/2009/3/layout/HorizontalOrganizationChart"/>
    <dgm:cxn modelId="{244CA99A-7443-4A4A-88B7-8B67BE0BC955}" type="presParOf" srcId="{0E281900-D73B-4FA9-864E-0DDB546F82B0}" destId="{8B863C23-BE7A-46FD-8C78-71B57CDEDE45}" srcOrd="1" destOrd="0" presId="urn:microsoft.com/office/officeart/2009/3/layout/HorizontalOrganizationChart"/>
    <dgm:cxn modelId="{B3358AD7-8EDF-418C-AAE3-714031C8D580}" type="presParOf" srcId="{5BEA01B2-C579-41F4-A659-90202AC375A9}" destId="{63488DB2-4259-4536-AB22-E7AD7F231E01}" srcOrd="1" destOrd="0" presId="urn:microsoft.com/office/officeart/2009/3/layout/HorizontalOrganizationChart"/>
    <dgm:cxn modelId="{51EB69F0-4964-41C5-B12B-72266EF02479}" type="presParOf" srcId="{63488DB2-4259-4536-AB22-E7AD7F231E01}" destId="{EA717851-C763-41D8-814E-CD48880B83D0}" srcOrd="0" destOrd="0" presId="urn:microsoft.com/office/officeart/2009/3/layout/HorizontalOrganizationChart"/>
    <dgm:cxn modelId="{25E8CA35-D965-41FB-9EAE-8539ECBADD8A}" type="presParOf" srcId="{63488DB2-4259-4536-AB22-E7AD7F231E01}" destId="{9F87C50E-8C2B-4FFF-A5EF-CB3A4D271B21}" srcOrd="1" destOrd="0" presId="urn:microsoft.com/office/officeart/2009/3/layout/HorizontalOrganizationChart"/>
    <dgm:cxn modelId="{AA99B77F-0648-498E-A909-DC683F6127CC}" type="presParOf" srcId="{9F87C50E-8C2B-4FFF-A5EF-CB3A4D271B21}" destId="{AFCCBF35-F3CA-4156-8020-822ED7497A92}" srcOrd="0" destOrd="0" presId="urn:microsoft.com/office/officeart/2009/3/layout/HorizontalOrganizationChart"/>
    <dgm:cxn modelId="{4D83FF2A-18A1-4A4A-9E41-79635E9E8CEB}" type="presParOf" srcId="{AFCCBF35-F3CA-4156-8020-822ED7497A92}" destId="{A4770081-F0EB-4414-B23D-29B939A96095}" srcOrd="0" destOrd="0" presId="urn:microsoft.com/office/officeart/2009/3/layout/HorizontalOrganizationChart"/>
    <dgm:cxn modelId="{0CA4C246-DB20-4A7B-86D7-610F33342797}" type="presParOf" srcId="{AFCCBF35-F3CA-4156-8020-822ED7497A92}" destId="{0CD23A0A-E358-44AF-96D9-FF9E0FAF8ADB}" srcOrd="1" destOrd="0" presId="urn:microsoft.com/office/officeart/2009/3/layout/HorizontalOrganizationChart"/>
    <dgm:cxn modelId="{FB360B8E-332B-4F79-9F64-2F9E5348E99A}" type="presParOf" srcId="{9F87C50E-8C2B-4FFF-A5EF-CB3A4D271B21}" destId="{F464B642-12CF-4FF7-B464-291A34946F29}" srcOrd="1" destOrd="0" presId="urn:microsoft.com/office/officeart/2009/3/layout/HorizontalOrganizationChart"/>
    <dgm:cxn modelId="{5BF63A7F-19BB-4538-AA15-2C8D3CEEF20C}" type="presParOf" srcId="{9F87C50E-8C2B-4FFF-A5EF-CB3A4D271B21}" destId="{6D2901A3-2EB5-46F1-B07E-5BDDCF3E5771}" srcOrd="2" destOrd="0" presId="urn:microsoft.com/office/officeart/2009/3/layout/HorizontalOrganizationChart"/>
    <dgm:cxn modelId="{B0B572C4-311E-465B-9DEF-19DB7AFFF400}" type="presParOf" srcId="{63488DB2-4259-4536-AB22-E7AD7F231E01}" destId="{0C6A255D-5A35-42FE-B90F-48CC5C070FF3}" srcOrd="2" destOrd="0" presId="urn:microsoft.com/office/officeart/2009/3/layout/HorizontalOrganizationChart"/>
    <dgm:cxn modelId="{1D29AAAB-75D5-41B5-9447-D80CC820645B}" type="presParOf" srcId="{63488DB2-4259-4536-AB22-E7AD7F231E01}" destId="{DBEAF687-8474-48D1-8BAE-9CA03D4DC1F2}" srcOrd="3" destOrd="0" presId="urn:microsoft.com/office/officeart/2009/3/layout/HorizontalOrganizationChart"/>
    <dgm:cxn modelId="{90BDFE06-FE37-4690-92C0-515D21B362A5}" type="presParOf" srcId="{DBEAF687-8474-48D1-8BAE-9CA03D4DC1F2}" destId="{DA4E4964-993F-4668-ABE6-04750539D2CB}" srcOrd="0" destOrd="0" presId="urn:microsoft.com/office/officeart/2009/3/layout/HorizontalOrganizationChart"/>
    <dgm:cxn modelId="{475504A9-26A0-4E86-87A8-EF3F613C9875}" type="presParOf" srcId="{DA4E4964-993F-4668-ABE6-04750539D2CB}" destId="{6E1156C6-E4A2-4D50-811C-C85D8CD6DCBC}" srcOrd="0" destOrd="0" presId="urn:microsoft.com/office/officeart/2009/3/layout/HorizontalOrganizationChart"/>
    <dgm:cxn modelId="{5EFDDD16-02F2-4472-93CC-5AFDD31E405B}" type="presParOf" srcId="{DA4E4964-993F-4668-ABE6-04750539D2CB}" destId="{44B18CEE-125B-4BBD-9956-23AAB4C4C6FD}" srcOrd="1" destOrd="0" presId="urn:microsoft.com/office/officeart/2009/3/layout/HorizontalOrganizationChart"/>
    <dgm:cxn modelId="{1939DC5E-90B0-4191-AB27-D95BADECDF37}" type="presParOf" srcId="{DBEAF687-8474-48D1-8BAE-9CA03D4DC1F2}" destId="{E6954973-F0A6-40A9-A5DD-5D89588AA547}" srcOrd="1" destOrd="0" presId="urn:microsoft.com/office/officeart/2009/3/layout/HorizontalOrganizationChart"/>
    <dgm:cxn modelId="{25BD53B5-77CF-4E4C-B9C4-118DF96198B2}" type="presParOf" srcId="{DBEAF687-8474-48D1-8BAE-9CA03D4DC1F2}" destId="{867ED0D5-CBB3-4A49-AD0E-AADC54B32AD6}" srcOrd="2" destOrd="0" presId="urn:microsoft.com/office/officeart/2009/3/layout/HorizontalOrganizationChart"/>
    <dgm:cxn modelId="{62B3BB56-1234-456D-BAE6-9B57377580BC}" type="presParOf" srcId="{63488DB2-4259-4536-AB22-E7AD7F231E01}" destId="{72D6B1A1-74E3-4ACD-9A4B-F999B1EFAE31}" srcOrd="4" destOrd="0" presId="urn:microsoft.com/office/officeart/2009/3/layout/HorizontalOrganizationChart"/>
    <dgm:cxn modelId="{F9994419-07EE-450B-87A1-96A0680F7F72}" type="presParOf" srcId="{63488DB2-4259-4536-AB22-E7AD7F231E01}" destId="{8B439860-09E7-4D65-B71E-BDD02EA92723}" srcOrd="5" destOrd="0" presId="urn:microsoft.com/office/officeart/2009/3/layout/HorizontalOrganizationChart"/>
    <dgm:cxn modelId="{1A67A5AF-6256-4135-AD4D-753DB6DC1707}" type="presParOf" srcId="{8B439860-09E7-4D65-B71E-BDD02EA92723}" destId="{3BB7E772-E70A-40E6-969D-C5E69B605F5A}" srcOrd="0" destOrd="0" presId="urn:microsoft.com/office/officeart/2009/3/layout/HorizontalOrganizationChart"/>
    <dgm:cxn modelId="{C6C98D9D-4C28-4A22-BA5B-F8B5BB1A3D0A}" type="presParOf" srcId="{3BB7E772-E70A-40E6-969D-C5E69B605F5A}" destId="{A11D6EBB-1228-453D-A8BD-13713CAD2987}" srcOrd="0" destOrd="0" presId="urn:microsoft.com/office/officeart/2009/3/layout/HorizontalOrganizationChart"/>
    <dgm:cxn modelId="{2C41CCB4-95CD-44B4-A9CF-FF1162CA57CA}" type="presParOf" srcId="{3BB7E772-E70A-40E6-969D-C5E69B605F5A}" destId="{8D68F062-084E-479E-9127-F6E81243B681}" srcOrd="1" destOrd="0" presId="urn:microsoft.com/office/officeart/2009/3/layout/HorizontalOrganizationChart"/>
    <dgm:cxn modelId="{F026F892-7F0B-43F6-9299-C67F358689F9}" type="presParOf" srcId="{8B439860-09E7-4D65-B71E-BDD02EA92723}" destId="{7F8C4A63-487E-4D9A-AB6B-9FB9C1EABFA2}" srcOrd="1" destOrd="0" presId="urn:microsoft.com/office/officeart/2009/3/layout/HorizontalOrganizationChart"/>
    <dgm:cxn modelId="{A5F2394F-6806-47F5-AB53-CCF467AF897C}" type="presParOf" srcId="{7F8C4A63-487E-4D9A-AB6B-9FB9C1EABFA2}" destId="{201A5D87-5B14-4FDF-89A0-EBA998A9C91D}" srcOrd="0" destOrd="0" presId="urn:microsoft.com/office/officeart/2009/3/layout/HorizontalOrganizationChart"/>
    <dgm:cxn modelId="{CACD7EE9-3B06-4F76-9CB2-8B1C8FFCA08B}" type="presParOf" srcId="{7F8C4A63-487E-4D9A-AB6B-9FB9C1EABFA2}" destId="{9C9E4B21-25AD-49C5-89EB-8FB56B6C42D2}" srcOrd="1" destOrd="0" presId="urn:microsoft.com/office/officeart/2009/3/layout/HorizontalOrganizationChart"/>
    <dgm:cxn modelId="{6C8CD709-2612-4AF4-92A7-39039B5833E5}" type="presParOf" srcId="{9C9E4B21-25AD-49C5-89EB-8FB56B6C42D2}" destId="{EE7DAADD-27AD-40AE-AC2D-1E54820F98C7}" srcOrd="0" destOrd="0" presId="urn:microsoft.com/office/officeart/2009/3/layout/HorizontalOrganizationChart"/>
    <dgm:cxn modelId="{A8079AB9-CD51-435E-8D10-EC97F079020C}" type="presParOf" srcId="{EE7DAADD-27AD-40AE-AC2D-1E54820F98C7}" destId="{8DA3B3F5-A1F4-470D-8C19-57587282A062}" srcOrd="0" destOrd="0" presId="urn:microsoft.com/office/officeart/2009/3/layout/HorizontalOrganizationChart"/>
    <dgm:cxn modelId="{932EE121-AB36-4B3C-905B-796B01CEBB55}" type="presParOf" srcId="{EE7DAADD-27AD-40AE-AC2D-1E54820F98C7}" destId="{5019B09F-1731-4722-8F0A-CB9E5441C164}" srcOrd="1" destOrd="0" presId="urn:microsoft.com/office/officeart/2009/3/layout/HorizontalOrganizationChart"/>
    <dgm:cxn modelId="{FA81983D-CC50-43F3-AA08-749749031CAA}" type="presParOf" srcId="{9C9E4B21-25AD-49C5-89EB-8FB56B6C42D2}" destId="{D5C20C7C-180A-4B10-BFBE-0174F227F5DF}" srcOrd="1" destOrd="0" presId="urn:microsoft.com/office/officeart/2009/3/layout/HorizontalOrganizationChart"/>
    <dgm:cxn modelId="{6162194E-8379-4CEC-B2A7-13BE41C4FAF3}" type="presParOf" srcId="{9C9E4B21-25AD-49C5-89EB-8FB56B6C42D2}" destId="{DC84E995-F220-4D51-BEF3-4038C9687EAC}" srcOrd="2" destOrd="0" presId="urn:microsoft.com/office/officeart/2009/3/layout/HorizontalOrganizationChart"/>
    <dgm:cxn modelId="{C5E2EBAB-9A76-45E6-9EF7-2CCCA523886D}" type="presParOf" srcId="{8B439860-09E7-4D65-B71E-BDD02EA92723}" destId="{54F6BD4D-961C-4201-97C8-A9E8A11E1368}" srcOrd="2" destOrd="0" presId="urn:microsoft.com/office/officeart/2009/3/layout/HorizontalOrganizationChart"/>
    <dgm:cxn modelId="{0AC69EF2-C2A0-48FC-A8D1-AD977E20B07B}" type="presParOf" srcId="{5BEA01B2-C579-41F4-A659-90202AC375A9}" destId="{053EBA75-F0DC-467A-8CE9-C2C54FD72BD8}" srcOrd="2" destOrd="0" presId="urn:microsoft.com/office/officeart/2009/3/layout/HorizontalOrganizationChart"/>
    <dgm:cxn modelId="{CB98101D-EDD3-4F6B-BAC3-481A429DB74F}" type="presParOf" srcId="{370ABDCB-100A-4D9F-82DB-E12297C7E67F}" destId="{CBBDFF94-317F-4E67-97E4-7B92830A451A}" srcOrd="2" destOrd="0" presId="urn:microsoft.com/office/officeart/2009/3/layout/HorizontalOrganizationChart"/>
    <dgm:cxn modelId="{389C9D26-5370-4A69-9591-53C9DF46F51C}" type="presParOf" srcId="{BBA9582A-CA0A-4B6E-B308-3D13FFB202F6}" destId="{5C3FF27D-8BB9-43B9-8C6B-A6B879D1CACE}" srcOrd="2" destOrd="0" presId="urn:microsoft.com/office/officeart/2009/3/layout/HorizontalOrganizationChart"/>
    <dgm:cxn modelId="{966A1810-2759-4969-982D-8364034019BE}" type="presParOf" srcId="{852B65C4-08F2-4668-8374-B8EAED897EAE}" destId="{C9B2BC16-6783-48F3-A4C9-6F9CEE03135B}" srcOrd="2" destOrd="0" presId="urn:microsoft.com/office/officeart/2009/3/layout/HorizontalOrganizationChart"/>
    <dgm:cxn modelId="{F30B2B50-E2BC-4864-8BF4-F4C60C01ADE8}" type="presParOf" srcId="{D98DE352-2BA9-4815-88F4-F423E1E54793}" destId="{732AFB71-587B-4B42-B5C3-424A3C175C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9DC275-83EF-42BE-8787-99D4B0633824}" type="doc">
      <dgm:prSet loTypeId="urn:microsoft.com/office/officeart/2005/8/layout/radial4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2C206CBF-7565-4C34-852A-E8280CD80CFF}">
      <dgm:prSet custT="1"/>
      <dgm:spPr/>
      <dgm:t>
        <a:bodyPr/>
        <a:lstStyle/>
        <a:p>
          <a:pPr algn="ctr"/>
          <a:r>
            <a:rPr lang="es-MX" sz="2800" b="0" i="0" baseline="0" dirty="0">
              <a:latin typeface="Arial Narrow" panose="020B0606020202030204" pitchFamily="34" charset="0"/>
            </a:rPr>
            <a:t>Le confiere a las personas </a:t>
          </a:r>
          <a:r>
            <a:rPr lang="es-MX" sz="2800" b="0" i="0" u="sng" baseline="0" dirty="0">
              <a:latin typeface="Arial Narrow" panose="020B0606020202030204" pitchFamily="34" charset="0"/>
            </a:rPr>
            <a:t>control sobre su información personal</a:t>
          </a:r>
          <a:r>
            <a:rPr lang="es-MX" sz="2800" b="0" i="0" baseline="0" dirty="0">
              <a:latin typeface="Arial Narrow" panose="020B0606020202030204" pitchFamily="34" charset="0"/>
            </a:rPr>
            <a:t>.</a:t>
          </a:r>
          <a:endParaRPr lang="es-MX" sz="2800" b="0" i="0" dirty="0">
            <a:latin typeface="Arial Narrow" panose="020B0606020202030204" pitchFamily="34" charset="0"/>
          </a:endParaRPr>
        </a:p>
      </dgm:t>
    </dgm:pt>
    <dgm:pt modelId="{5C0DC4B9-F9C0-43D5-AF63-01A0544D9447}" type="parTrans" cxnId="{407BE03F-3644-451F-BCFE-9F2BCC7F8F8D}">
      <dgm:prSet/>
      <dgm:spPr/>
      <dgm:t>
        <a:bodyPr/>
        <a:lstStyle/>
        <a:p>
          <a:endParaRPr lang="es-ES"/>
        </a:p>
      </dgm:t>
    </dgm:pt>
    <dgm:pt modelId="{BF9FFD2E-93A5-464F-B8E9-89C0776FBC5C}" type="sibTrans" cxnId="{407BE03F-3644-451F-BCFE-9F2BCC7F8F8D}">
      <dgm:prSet/>
      <dgm:spPr/>
      <dgm:t>
        <a:bodyPr/>
        <a:lstStyle/>
        <a:p>
          <a:endParaRPr lang="es-ES"/>
        </a:p>
      </dgm:t>
    </dgm:pt>
    <dgm:pt modelId="{9B6662D7-87CC-4B41-B9CE-C6E12E2AB914}">
      <dgm:prSet custT="1"/>
      <dgm:spPr/>
      <dgm:t>
        <a:bodyPr/>
        <a:lstStyle/>
        <a:p>
          <a:pPr algn="ctr"/>
          <a:r>
            <a:rPr lang="es-MX" sz="2800" b="0" i="0" baseline="0" dirty="0">
              <a:latin typeface="Arial Narrow" panose="020B0606020202030204" pitchFamily="34" charset="0"/>
            </a:rPr>
            <a:t>Faculta al individuo a decidir </a:t>
          </a:r>
          <a:r>
            <a:rPr lang="es-MX" sz="2800" b="0" i="0" u="sng" baseline="0" dirty="0">
              <a:latin typeface="Arial Narrow" panose="020B0606020202030204" pitchFamily="34" charset="0"/>
            </a:rPr>
            <a:t>quién, cómo, cuándo y hasta que punto </a:t>
          </a:r>
          <a:r>
            <a:rPr lang="es-MX" sz="2800" b="0" i="0" baseline="0" dirty="0">
              <a:latin typeface="Arial Narrow" panose="020B0606020202030204" pitchFamily="34" charset="0"/>
            </a:rPr>
            <a:t>utilizará su información personal.</a:t>
          </a:r>
          <a:endParaRPr lang="es-MX" sz="2800" b="0" i="0" dirty="0">
            <a:latin typeface="Arial Narrow" panose="020B0606020202030204" pitchFamily="34" charset="0"/>
          </a:endParaRPr>
        </a:p>
      </dgm:t>
    </dgm:pt>
    <dgm:pt modelId="{C44C161E-6724-4AF5-A01C-8EE66B328AE5}" type="parTrans" cxnId="{0FEF3B74-76AC-4B36-A3A0-71403539CDD1}">
      <dgm:prSet/>
      <dgm:spPr/>
      <dgm:t>
        <a:bodyPr/>
        <a:lstStyle/>
        <a:p>
          <a:endParaRPr lang="es-ES"/>
        </a:p>
      </dgm:t>
    </dgm:pt>
    <dgm:pt modelId="{0271A6D8-C4F1-4938-BE88-0743B353A08C}" type="sibTrans" cxnId="{0FEF3B74-76AC-4B36-A3A0-71403539CDD1}">
      <dgm:prSet/>
      <dgm:spPr/>
      <dgm:t>
        <a:bodyPr/>
        <a:lstStyle/>
        <a:p>
          <a:endParaRPr lang="es-ES"/>
        </a:p>
      </dgm:t>
    </dgm:pt>
    <dgm:pt modelId="{F865B4F8-0CAE-47A4-B8A9-E2F649FFF53D}">
      <dgm:prSet custT="1"/>
      <dgm:spPr>
        <a:gradFill flip="none" rotWithShape="1">
          <a:gsLst>
            <a:gs pos="50000">
              <a:srgbClr val="00B0F0"/>
            </a:gs>
            <a:gs pos="1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es-MX" sz="2000" b="1" dirty="0">
              <a:latin typeface="Arial Narrow" panose="020B0606020202030204" pitchFamily="34" charset="0"/>
            </a:rPr>
            <a:t>DERECHO A LA PROTECCIÓN DE DATOS PERSONALES</a:t>
          </a:r>
        </a:p>
      </dgm:t>
    </dgm:pt>
    <dgm:pt modelId="{C73E3F78-F8D4-44E2-A450-9D9714B26402}" type="parTrans" cxnId="{5A2CB7B6-90AC-41E1-A44B-11E8538AFCD1}">
      <dgm:prSet/>
      <dgm:spPr/>
      <dgm:t>
        <a:bodyPr/>
        <a:lstStyle/>
        <a:p>
          <a:endParaRPr lang="es-ES"/>
        </a:p>
      </dgm:t>
    </dgm:pt>
    <dgm:pt modelId="{31A284DC-DED6-4C3B-BACA-A4B673332CE7}" type="sibTrans" cxnId="{5A2CB7B6-90AC-41E1-A44B-11E8538AFCD1}">
      <dgm:prSet/>
      <dgm:spPr/>
      <dgm:t>
        <a:bodyPr/>
        <a:lstStyle/>
        <a:p>
          <a:endParaRPr lang="es-ES"/>
        </a:p>
      </dgm:t>
    </dgm:pt>
    <dgm:pt modelId="{043A1DBE-6E52-429C-A63F-A93339C64C72}" type="pres">
      <dgm:prSet presAssocID="{F69DC275-83EF-42BE-8787-99D4B063382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8AB9F67-1F4D-4FCD-9BDD-2AA042578F88}" type="pres">
      <dgm:prSet presAssocID="{F865B4F8-0CAE-47A4-B8A9-E2F649FFF53D}" presName="centerShape" presStyleLbl="node0" presStyleIdx="0" presStyleCnt="1"/>
      <dgm:spPr/>
      <dgm:t>
        <a:bodyPr/>
        <a:lstStyle/>
        <a:p>
          <a:endParaRPr lang="es-MX"/>
        </a:p>
      </dgm:t>
    </dgm:pt>
    <dgm:pt modelId="{33D79A8D-12D6-4D07-8D26-942B5C6D4DB6}" type="pres">
      <dgm:prSet presAssocID="{5C0DC4B9-F9C0-43D5-AF63-01A0544D9447}" presName="parTrans" presStyleLbl="bgSibTrans2D1" presStyleIdx="0" presStyleCnt="2"/>
      <dgm:spPr/>
      <dgm:t>
        <a:bodyPr/>
        <a:lstStyle/>
        <a:p>
          <a:endParaRPr lang="es-MX"/>
        </a:p>
      </dgm:t>
    </dgm:pt>
    <dgm:pt modelId="{C845C693-F558-4A7C-9FED-EB86CCA54EB1}" type="pres">
      <dgm:prSet presAssocID="{2C206CBF-7565-4C34-852A-E8280CD80CFF}" presName="node" presStyleLbl="node1" presStyleIdx="0" presStyleCnt="2" custRadScaleRad="97460" custRadScaleInc="-27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6E207B-EF95-4458-A5F3-0ED3F59EF8C8}" type="pres">
      <dgm:prSet presAssocID="{C44C161E-6724-4AF5-A01C-8EE66B328AE5}" presName="parTrans" presStyleLbl="bgSibTrans2D1" presStyleIdx="1" presStyleCnt="2"/>
      <dgm:spPr/>
      <dgm:t>
        <a:bodyPr/>
        <a:lstStyle/>
        <a:p>
          <a:endParaRPr lang="es-MX"/>
        </a:p>
      </dgm:t>
    </dgm:pt>
    <dgm:pt modelId="{4E26876E-6CBF-491A-A4D4-57412F4942AE}" type="pres">
      <dgm:prSet presAssocID="{9B6662D7-87CC-4B41-B9CE-C6E12E2AB914}" presName="node" presStyleLbl="node1" presStyleIdx="1" presStyleCnt="2" custRadScaleRad="97293" custRadScaleInc="227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FFD12D5-30E2-4359-B438-3EFF55C45A5F}" type="presOf" srcId="{F69DC275-83EF-42BE-8787-99D4B0633824}" destId="{043A1DBE-6E52-429C-A63F-A93339C64C72}" srcOrd="0" destOrd="0" presId="urn:microsoft.com/office/officeart/2005/8/layout/radial4"/>
    <dgm:cxn modelId="{148B14E8-5E8E-4A3A-B9E9-3B672F4CBFB2}" type="presOf" srcId="{9B6662D7-87CC-4B41-B9CE-C6E12E2AB914}" destId="{4E26876E-6CBF-491A-A4D4-57412F4942AE}" srcOrd="0" destOrd="0" presId="urn:microsoft.com/office/officeart/2005/8/layout/radial4"/>
    <dgm:cxn modelId="{0FEF3B74-76AC-4B36-A3A0-71403539CDD1}" srcId="{F865B4F8-0CAE-47A4-B8A9-E2F649FFF53D}" destId="{9B6662D7-87CC-4B41-B9CE-C6E12E2AB914}" srcOrd="1" destOrd="0" parTransId="{C44C161E-6724-4AF5-A01C-8EE66B328AE5}" sibTransId="{0271A6D8-C4F1-4938-BE88-0743B353A08C}"/>
    <dgm:cxn modelId="{9CEFA6BA-8E16-44F3-AA23-3F4E7C10CF97}" type="presOf" srcId="{C44C161E-6724-4AF5-A01C-8EE66B328AE5}" destId="{606E207B-EF95-4458-A5F3-0ED3F59EF8C8}" srcOrd="0" destOrd="0" presId="urn:microsoft.com/office/officeart/2005/8/layout/radial4"/>
    <dgm:cxn modelId="{C5EC0F37-C4FA-4C30-9DC2-C7DEA5A5B47F}" type="presOf" srcId="{2C206CBF-7565-4C34-852A-E8280CD80CFF}" destId="{C845C693-F558-4A7C-9FED-EB86CCA54EB1}" srcOrd="0" destOrd="0" presId="urn:microsoft.com/office/officeart/2005/8/layout/radial4"/>
    <dgm:cxn modelId="{B0EA8C87-8920-4642-9F99-AA01D5B5C79D}" type="presOf" srcId="{F865B4F8-0CAE-47A4-B8A9-E2F649FFF53D}" destId="{88AB9F67-1F4D-4FCD-9BDD-2AA042578F88}" srcOrd="0" destOrd="0" presId="urn:microsoft.com/office/officeart/2005/8/layout/radial4"/>
    <dgm:cxn modelId="{5A2CB7B6-90AC-41E1-A44B-11E8538AFCD1}" srcId="{F69DC275-83EF-42BE-8787-99D4B0633824}" destId="{F865B4F8-0CAE-47A4-B8A9-E2F649FFF53D}" srcOrd="0" destOrd="0" parTransId="{C73E3F78-F8D4-44E2-A450-9D9714B26402}" sibTransId="{31A284DC-DED6-4C3B-BACA-A4B673332CE7}"/>
    <dgm:cxn modelId="{407BE03F-3644-451F-BCFE-9F2BCC7F8F8D}" srcId="{F865B4F8-0CAE-47A4-B8A9-E2F649FFF53D}" destId="{2C206CBF-7565-4C34-852A-E8280CD80CFF}" srcOrd="0" destOrd="0" parTransId="{5C0DC4B9-F9C0-43D5-AF63-01A0544D9447}" sibTransId="{BF9FFD2E-93A5-464F-B8E9-89C0776FBC5C}"/>
    <dgm:cxn modelId="{F53EE369-D1F2-437F-846A-F842F4B9F97B}" type="presOf" srcId="{5C0DC4B9-F9C0-43D5-AF63-01A0544D9447}" destId="{33D79A8D-12D6-4D07-8D26-942B5C6D4DB6}" srcOrd="0" destOrd="0" presId="urn:microsoft.com/office/officeart/2005/8/layout/radial4"/>
    <dgm:cxn modelId="{2D430081-FE00-44D4-ADCE-91D77C24B721}" type="presParOf" srcId="{043A1DBE-6E52-429C-A63F-A93339C64C72}" destId="{88AB9F67-1F4D-4FCD-9BDD-2AA042578F88}" srcOrd="0" destOrd="0" presId="urn:microsoft.com/office/officeart/2005/8/layout/radial4"/>
    <dgm:cxn modelId="{D4FDC024-485B-48C7-B49C-E5F342727E37}" type="presParOf" srcId="{043A1DBE-6E52-429C-A63F-A93339C64C72}" destId="{33D79A8D-12D6-4D07-8D26-942B5C6D4DB6}" srcOrd="1" destOrd="0" presId="urn:microsoft.com/office/officeart/2005/8/layout/radial4"/>
    <dgm:cxn modelId="{7501AC47-644A-45C0-9D91-07231BE6A0F7}" type="presParOf" srcId="{043A1DBE-6E52-429C-A63F-A93339C64C72}" destId="{C845C693-F558-4A7C-9FED-EB86CCA54EB1}" srcOrd="2" destOrd="0" presId="urn:microsoft.com/office/officeart/2005/8/layout/radial4"/>
    <dgm:cxn modelId="{47878305-8E9F-45CE-8AC9-64E19944F4FB}" type="presParOf" srcId="{043A1DBE-6E52-429C-A63F-A93339C64C72}" destId="{606E207B-EF95-4458-A5F3-0ED3F59EF8C8}" srcOrd="3" destOrd="0" presId="urn:microsoft.com/office/officeart/2005/8/layout/radial4"/>
    <dgm:cxn modelId="{600637CB-518D-41AC-A7A3-AB9CFA405940}" type="presParOf" srcId="{043A1DBE-6E52-429C-A63F-A93339C64C72}" destId="{4E26876E-6CBF-491A-A4D4-57412F4942AE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164AFD5-673D-4669-88CF-D1642D423914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6E93B751-7549-4504-AB35-6FCD6CFDE86B}">
      <dgm:prSet custT="1"/>
      <dgm:spPr/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Documentar y  contener las acciones relacionadas con las medidas de seguridad para el tratamiento de los datos </a:t>
          </a:r>
          <a:r>
            <a:rPr lang="es-ES" sz="2800" dirty="0">
              <a:latin typeface="Arial Narrow" panose="020B0606020202030204" pitchFamily="34" charset="0"/>
            </a:rPr>
            <a:t>personales</a:t>
          </a:r>
          <a:endParaRPr lang="es-MX" sz="2800" dirty="0">
            <a:latin typeface="Arial Narrow" panose="020B0606020202030204" pitchFamily="34" charset="0"/>
          </a:endParaRPr>
        </a:p>
      </dgm:t>
    </dgm:pt>
    <dgm:pt modelId="{B3B40139-C2DE-4DBB-9F5C-8A15F9BB7F8A}" type="parTrans" cxnId="{25345347-90BE-479D-ADCB-5386F2E1141E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A7FFEC06-A0BA-46FD-9E5B-E48A5E4A773A}" type="sibTrans" cxnId="{25345347-90BE-479D-ADCB-5386F2E1141E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296ABD43-72FA-4715-A075-77C82A16EF0C}">
      <dgm:prSet phldrT="[Texto]" custT="1"/>
      <dgm:spPr/>
      <dgm:t>
        <a:bodyPr/>
        <a:lstStyle/>
        <a:p>
          <a:r>
            <a:rPr lang="es-ES" sz="3600" dirty="0">
              <a:latin typeface="Arial Narrow" panose="020B0606020202030204" pitchFamily="34" charset="0"/>
            </a:rPr>
            <a:t>Sistema de gestión </a:t>
          </a:r>
        </a:p>
      </dgm:t>
    </dgm:pt>
    <dgm:pt modelId="{BAB261AD-45B4-462E-A5D1-DD83D5A45451}" type="parTrans" cxnId="{9847761B-F24F-4511-A704-DB6B567D0600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1AD00192-94EC-4F89-99D6-2B7FD6622A6B}" type="sibTrans" cxnId="{9847761B-F24F-4511-A704-DB6B567D0600}">
      <dgm:prSet custT="1"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3D1C84CA-9B84-4068-8416-E0ED158DF68D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3200" dirty="0">
              <a:latin typeface="Arial Narrow" panose="020B0606020202030204" pitchFamily="34" charset="0"/>
            </a:rPr>
            <a:t>Obligación </a:t>
          </a:r>
        </a:p>
      </dgm:t>
    </dgm:pt>
    <dgm:pt modelId="{A2712C22-B0A1-43C5-94C4-81A09A1AF629}" type="parTrans" cxnId="{0FA6ADED-FC08-4461-9CDE-7C0CF656E7E8}">
      <dgm:prSet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969EF39F-B25D-48F4-A0A7-95AEB255A3B3}" type="sibTrans" cxnId="{0FA6ADED-FC08-4461-9CDE-7C0CF656E7E8}">
      <dgm:prSet custT="1"/>
      <dgm:spPr/>
      <dgm:t>
        <a:bodyPr/>
        <a:lstStyle/>
        <a:p>
          <a:endParaRPr lang="es-ES" sz="2600">
            <a:latin typeface="Arial Narrow" panose="020B0606020202030204" pitchFamily="34" charset="0"/>
          </a:endParaRPr>
        </a:p>
      </dgm:t>
    </dgm:pt>
    <dgm:pt modelId="{B172186F-181B-4016-AB07-BF57DF3CBB90}" type="pres">
      <dgm:prSet presAssocID="{9164AFD5-673D-4669-88CF-D1642D423914}" presName="Name0" presStyleCnt="0">
        <dgm:presLayoutVars>
          <dgm:dir/>
          <dgm:resizeHandles val="exact"/>
        </dgm:presLayoutVars>
      </dgm:prSet>
      <dgm:spPr/>
    </dgm:pt>
    <dgm:pt modelId="{120A63B0-AF4B-4E26-8C7C-DF014B41619E}" type="pres">
      <dgm:prSet presAssocID="{296ABD43-72FA-4715-A075-77C82A16EF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DE7F95-6002-4D53-AC9B-C0D1C485616B}" type="pres">
      <dgm:prSet presAssocID="{1AD00192-94EC-4F89-99D6-2B7FD6622A6B}" presName="sibTrans" presStyleLbl="sibTrans2D1" presStyleIdx="0" presStyleCnt="2"/>
      <dgm:spPr/>
      <dgm:t>
        <a:bodyPr/>
        <a:lstStyle/>
        <a:p>
          <a:endParaRPr lang="es-MX"/>
        </a:p>
      </dgm:t>
    </dgm:pt>
    <dgm:pt modelId="{0CE3DC1F-BFAC-455A-A884-6D3069CDCCC5}" type="pres">
      <dgm:prSet presAssocID="{1AD00192-94EC-4F89-99D6-2B7FD6622A6B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3A236821-1027-4CB7-B9AA-B0C71A58B427}" type="pres">
      <dgm:prSet presAssocID="{3D1C84CA-9B84-4068-8416-E0ED158DF6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08112F-5F30-4B93-9CAF-9E1B2C0A2F8E}" type="pres">
      <dgm:prSet presAssocID="{969EF39F-B25D-48F4-A0A7-95AEB255A3B3}" presName="sibTrans" presStyleLbl="sibTrans2D1" presStyleIdx="1" presStyleCnt="2"/>
      <dgm:spPr/>
      <dgm:t>
        <a:bodyPr/>
        <a:lstStyle/>
        <a:p>
          <a:endParaRPr lang="es-MX"/>
        </a:p>
      </dgm:t>
    </dgm:pt>
    <dgm:pt modelId="{56C9AB74-D759-4E57-9193-0B3142C7E824}" type="pres">
      <dgm:prSet presAssocID="{969EF39F-B25D-48F4-A0A7-95AEB255A3B3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EF51ED4C-05A4-486D-B7D8-BA812B0B1378}" type="pres">
      <dgm:prSet presAssocID="{6E93B751-7549-4504-AB35-6FCD6CFDE86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EC52C3D-377D-4A64-AEB5-1FA7161C07FB}" type="presOf" srcId="{296ABD43-72FA-4715-A075-77C82A16EF0C}" destId="{120A63B0-AF4B-4E26-8C7C-DF014B41619E}" srcOrd="0" destOrd="0" presId="urn:microsoft.com/office/officeart/2005/8/layout/process1"/>
    <dgm:cxn modelId="{0FA6ADED-FC08-4461-9CDE-7C0CF656E7E8}" srcId="{9164AFD5-673D-4669-88CF-D1642D423914}" destId="{3D1C84CA-9B84-4068-8416-E0ED158DF68D}" srcOrd="1" destOrd="0" parTransId="{A2712C22-B0A1-43C5-94C4-81A09A1AF629}" sibTransId="{969EF39F-B25D-48F4-A0A7-95AEB255A3B3}"/>
    <dgm:cxn modelId="{58E8CB67-A47C-4861-A7D5-5B52A28820B6}" type="presOf" srcId="{3D1C84CA-9B84-4068-8416-E0ED158DF68D}" destId="{3A236821-1027-4CB7-B9AA-B0C71A58B427}" srcOrd="0" destOrd="0" presId="urn:microsoft.com/office/officeart/2005/8/layout/process1"/>
    <dgm:cxn modelId="{09FE3952-BE69-4A8C-8BD4-E974C3D4ECA3}" type="presOf" srcId="{9164AFD5-673D-4669-88CF-D1642D423914}" destId="{B172186F-181B-4016-AB07-BF57DF3CBB90}" srcOrd="0" destOrd="0" presId="urn:microsoft.com/office/officeart/2005/8/layout/process1"/>
    <dgm:cxn modelId="{9847761B-F24F-4511-A704-DB6B567D0600}" srcId="{9164AFD5-673D-4669-88CF-D1642D423914}" destId="{296ABD43-72FA-4715-A075-77C82A16EF0C}" srcOrd="0" destOrd="0" parTransId="{BAB261AD-45B4-462E-A5D1-DD83D5A45451}" sibTransId="{1AD00192-94EC-4F89-99D6-2B7FD6622A6B}"/>
    <dgm:cxn modelId="{9621FC83-6277-4111-9540-87A65D12E7FF}" type="presOf" srcId="{969EF39F-B25D-48F4-A0A7-95AEB255A3B3}" destId="{1A08112F-5F30-4B93-9CAF-9E1B2C0A2F8E}" srcOrd="0" destOrd="0" presId="urn:microsoft.com/office/officeart/2005/8/layout/process1"/>
    <dgm:cxn modelId="{A574EA64-6246-4AA7-989F-647746FAFCDE}" type="presOf" srcId="{6E93B751-7549-4504-AB35-6FCD6CFDE86B}" destId="{EF51ED4C-05A4-486D-B7D8-BA812B0B1378}" srcOrd="0" destOrd="0" presId="urn:microsoft.com/office/officeart/2005/8/layout/process1"/>
    <dgm:cxn modelId="{91070AE6-CC39-41B2-BFEF-25671884266F}" type="presOf" srcId="{1AD00192-94EC-4F89-99D6-2B7FD6622A6B}" destId="{0CE3DC1F-BFAC-455A-A884-6D3069CDCCC5}" srcOrd="1" destOrd="0" presId="urn:microsoft.com/office/officeart/2005/8/layout/process1"/>
    <dgm:cxn modelId="{CA4D3313-64AC-4BDE-AD60-3CDC4D773C5C}" type="presOf" srcId="{1AD00192-94EC-4F89-99D6-2B7FD6622A6B}" destId="{D9DE7F95-6002-4D53-AC9B-C0D1C485616B}" srcOrd="0" destOrd="0" presId="urn:microsoft.com/office/officeart/2005/8/layout/process1"/>
    <dgm:cxn modelId="{25345347-90BE-479D-ADCB-5386F2E1141E}" srcId="{9164AFD5-673D-4669-88CF-D1642D423914}" destId="{6E93B751-7549-4504-AB35-6FCD6CFDE86B}" srcOrd="2" destOrd="0" parTransId="{B3B40139-C2DE-4DBB-9F5C-8A15F9BB7F8A}" sibTransId="{A7FFEC06-A0BA-46FD-9E5B-E48A5E4A773A}"/>
    <dgm:cxn modelId="{5324D120-4BA8-4E41-A320-BAD246701974}" type="presOf" srcId="{969EF39F-B25D-48F4-A0A7-95AEB255A3B3}" destId="{56C9AB74-D759-4E57-9193-0B3142C7E824}" srcOrd="1" destOrd="0" presId="urn:microsoft.com/office/officeart/2005/8/layout/process1"/>
    <dgm:cxn modelId="{03B55FE5-38AB-4566-992B-57A78015B72A}" type="presParOf" srcId="{B172186F-181B-4016-AB07-BF57DF3CBB90}" destId="{120A63B0-AF4B-4E26-8C7C-DF014B41619E}" srcOrd="0" destOrd="0" presId="urn:microsoft.com/office/officeart/2005/8/layout/process1"/>
    <dgm:cxn modelId="{2480B7B3-2EAF-42E3-8DE6-9634E41393F3}" type="presParOf" srcId="{B172186F-181B-4016-AB07-BF57DF3CBB90}" destId="{D9DE7F95-6002-4D53-AC9B-C0D1C485616B}" srcOrd="1" destOrd="0" presId="urn:microsoft.com/office/officeart/2005/8/layout/process1"/>
    <dgm:cxn modelId="{7D846FAF-7BDF-4CCB-A27E-B4BEB845BCB5}" type="presParOf" srcId="{D9DE7F95-6002-4D53-AC9B-C0D1C485616B}" destId="{0CE3DC1F-BFAC-455A-A884-6D3069CDCCC5}" srcOrd="0" destOrd="0" presId="urn:microsoft.com/office/officeart/2005/8/layout/process1"/>
    <dgm:cxn modelId="{45C29092-FF1E-4E2F-8932-81BEB2FB11E4}" type="presParOf" srcId="{B172186F-181B-4016-AB07-BF57DF3CBB90}" destId="{3A236821-1027-4CB7-B9AA-B0C71A58B427}" srcOrd="2" destOrd="0" presId="urn:microsoft.com/office/officeart/2005/8/layout/process1"/>
    <dgm:cxn modelId="{3E308758-2F0B-46A7-9145-C00BAEB6A38F}" type="presParOf" srcId="{B172186F-181B-4016-AB07-BF57DF3CBB90}" destId="{1A08112F-5F30-4B93-9CAF-9E1B2C0A2F8E}" srcOrd="3" destOrd="0" presId="urn:microsoft.com/office/officeart/2005/8/layout/process1"/>
    <dgm:cxn modelId="{9110C6F4-447A-4523-9AB5-16F62A1FA5FA}" type="presParOf" srcId="{1A08112F-5F30-4B93-9CAF-9E1B2C0A2F8E}" destId="{56C9AB74-D759-4E57-9193-0B3142C7E824}" srcOrd="0" destOrd="0" presId="urn:microsoft.com/office/officeart/2005/8/layout/process1"/>
    <dgm:cxn modelId="{E48283C3-C977-4424-9F17-21ADDD89E0E1}" type="presParOf" srcId="{B172186F-181B-4016-AB07-BF57DF3CBB90}" destId="{EF51ED4C-05A4-486D-B7D8-BA812B0B137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0995BE7-AE50-42F4-A5A2-B3D57FD52129}" type="doc">
      <dgm:prSet loTypeId="urn:microsoft.com/office/officeart/2005/8/layout/equation1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1BC0253-E34D-4E8B-A183-483E7F36CB88}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¿Qué debe contener el Sistema de Gestión?</a:t>
          </a:r>
        </a:p>
      </dgm:t>
    </dgm:pt>
    <dgm:pt modelId="{D2E25FA2-CC84-447F-ABEF-35F09CB9E5CF}" type="parTrans" cxnId="{CA62830E-8362-45DD-BCCF-BF8D8817396E}">
      <dgm:prSet/>
      <dgm:spPr/>
      <dgm:t>
        <a:bodyPr/>
        <a:lstStyle/>
        <a:p>
          <a:endParaRPr lang="es-ES"/>
        </a:p>
      </dgm:t>
    </dgm:pt>
    <dgm:pt modelId="{F65D4570-79CD-418D-BDFC-DD9A52424CFD}" type="sibTrans" cxnId="{CA62830E-8362-45DD-BCCF-BF8D8817396E}">
      <dgm:prSet custT="1"/>
      <dgm:spPr>
        <a:solidFill>
          <a:srgbClr val="7030A0"/>
        </a:solidFill>
      </dgm:spPr>
      <dgm:t>
        <a:bodyPr/>
        <a:lstStyle/>
        <a:p>
          <a:r>
            <a:rPr lang="es-ES" sz="2200" dirty="0">
              <a:latin typeface="Arial Narrow" panose="020B0606020202030204" pitchFamily="34" charset="0"/>
            </a:rPr>
            <a:t>Elementos y actividades interrelacionadas para:</a:t>
          </a:r>
        </a:p>
      </dgm:t>
    </dgm:pt>
    <dgm:pt modelId="{4816E289-9464-4308-9EDC-D1258FEB8920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Implementar 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19681BC1-6A48-4688-8232-E4E625E6B0B6}" type="parTrans" cxnId="{5543E271-07C4-4A2B-AF6E-7A39CE0E43AC}">
      <dgm:prSet/>
      <dgm:spPr/>
      <dgm:t>
        <a:bodyPr/>
        <a:lstStyle/>
        <a:p>
          <a:endParaRPr lang="es-ES"/>
        </a:p>
      </dgm:t>
    </dgm:pt>
    <dgm:pt modelId="{C986EC7A-398A-4722-BCD3-4C5A5FCD9D3B}" type="sibTrans" cxnId="{5543E271-07C4-4A2B-AF6E-7A39CE0E43AC}">
      <dgm:prSet/>
      <dgm:spPr/>
      <dgm:t>
        <a:bodyPr/>
        <a:lstStyle/>
        <a:p>
          <a:endParaRPr lang="es-ES"/>
        </a:p>
      </dgm:t>
    </dgm:pt>
    <dgm:pt modelId="{87A70B59-5056-4B50-A7F0-5130E39BFD8C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Operar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2F7EB533-285C-41E9-8948-74C88C5C8C59}" type="parTrans" cxnId="{9B31341C-CF6D-48FF-AC9B-E620DC1630A9}">
      <dgm:prSet/>
      <dgm:spPr/>
      <dgm:t>
        <a:bodyPr/>
        <a:lstStyle/>
        <a:p>
          <a:endParaRPr lang="es-ES"/>
        </a:p>
      </dgm:t>
    </dgm:pt>
    <dgm:pt modelId="{20AF32AD-AD23-43C0-9A3D-BB54C33CBC2B}" type="sibTrans" cxnId="{9B31341C-CF6D-48FF-AC9B-E620DC1630A9}">
      <dgm:prSet/>
      <dgm:spPr/>
      <dgm:t>
        <a:bodyPr/>
        <a:lstStyle/>
        <a:p>
          <a:endParaRPr lang="es-ES"/>
        </a:p>
      </dgm:t>
    </dgm:pt>
    <dgm:pt modelId="{5651CE24-493C-4C06-B856-B23D06948FDA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Monitorear 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1182498F-7FB7-4EEB-8968-C4B60BCBF56B}" type="parTrans" cxnId="{6CA230F4-2124-44EB-9E66-A853D82BF70D}">
      <dgm:prSet/>
      <dgm:spPr/>
      <dgm:t>
        <a:bodyPr/>
        <a:lstStyle/>
        <a:p>
          <a:endParaRPr lang="es-ES"/>
        </a:p>
      </dgm:t>
    </dgm:pt>
    <dgm:pt modelId="{12B5AA4B-6FD5-422C-A05A-99499CFE33C7}" type="sibTrans" cxnId="{6CA230F4-2124-44EB-9E66-A853D82BF70D}">
      <dgm:prSet/>
      <dgm:spPr/>
      <dgm:t>
        <a:bodyPr/>
        <a:lstStyle/>
        <a:p>
          <a:endParaRPr lang="es-ES"/>
        </a:p>
      </dgm:t>
    </dgm:pt>
    <dgm:pt modelId="{9874DA7A-E51F-484A-8B93-037196612429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Revisar 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318C659B-59C6-4615-877C-B7601049D88F}" type="parTrans" cxnId="{CD637A45-29FF-4596-8DB2-11CE8F2DA1CE}">
      <dgm:prSet/>
      <dgm:spPr/>
      <dgm:t>
        <a:bodyPr/>
        <a:lstStyle/>
        <a:p>
          <a:endParaRPr lang="es-ES"/>
        </a:p>
      </dgm:t>
    </dgm:pt>
    <dgm:pt modelId="{9DC34D10-BA06-40E3-8FF5-462324FCA37F}" type="sibTrans" cxnId="{CD637A45-29FF-4596-8DB2-11CE8F2DA1CE}">
      <dgm:prSet/>
      <dgm:spPr/>
      <dgm:t>
        <a:bodyPr/>
        <a:lstStyle/>
        <a:p>
          <a:endParaRPr lang="es-ES"/>
        </a:p>
      </dgm:t>
    </dgm:pt>
    <dgm:pt modelId="{79A3EF71-A60B-48B7-9A0A-FE891D9FDFB5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Mantener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01CC9F95-BD10-4964-AD2B-982008D41BB3}" type="parTrans" cxnId="{48374B24-407D-44B2-91D5-3D1B54580020}">
      <dgm:prSet/>
      <dgm:spPr/>
      <dgm:t>
        <a:bodyPr/>
        <a:lstStyle/>
        <a:p>
          <a:endParaRPr lang="es-ES"/>
        </a:p>
      </dgm:t>
    </dgm:pt>
    <dgm:pt modelId="{F0D7AD90-D7F5-40C8-9FE0-F20185BEB2B3}" type="sibTrans" cxnId="{48374B24-407D-44B2-91D5-3D1B54580020}">
      <dgm:prSet/>
      <dgm:spPr/>
      <dgm:t>
        <a:bodyPr/>
        <a:lstStyle/>
        <a:p>
          <a:endParaRPr lang="es-ES"/>
        </a:p>
      </dgm:t>
    </dgm:pt>
    <dgm:pt modelId="{5EB1A0EE-C258-4407-920C-0E07F4C91B7A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Mejorar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2E3D2AC5-1753-4364-A55E-43E3E6FCE452}" type="parTrans" cxnId="{2F040A93-553A-4532-9E47-73E6E618FD2F}">
      <dgm:prSet/>
      <dgm:spPr/>
      <dgm:t>
        <a:bodyPr/>
        <a:lstStyle/>
        <a:p>
          <a:endParaRPr lang="es-ES"/>
        </a:p>
      </dgm:t>
    </dgm:pt>
    <dgm:pt modelId="{8D7D0314-93D0-4B6C-AE2E-C1ED1345EA41}" type="sibTrans" cxnId="{2F040A93-553A-4532-9E47-73E6E618FD2F}">
      <dgm:prSet/>
      <dgm:spPr/>
      <dgm:t>
        <a:bodyPr/>
        <a:lstStyle/>
        <a:p>
          <a:endParaRPr lang="es-ES"/>
        </a:p>
      </dgm:t>
    </dgm:pt>
    <dgm:pt modelId="{5AD0B206-BBCD-4B8F-9178-FE70D43A1A18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El tratamiento y seguridad de los datos personales </a:t>
          </a:r>
          <a:endParaRPr lang="es-ES" sz="2400" dirty="0">
            <a:latin typeface="Arial Narrow" panose="020B0606020202030204" pitchFamily="34" charset="0"/>
          </a:endParaRPr>
        </a:p>
      </dgm:t>
    </dgm:pt>
    <dgm:pt modelId="{9E2580DD-A55D-48F1-B238-B3D7A0C6FEC2}" type="parTrans" cxnId="{9DDF4B3E-F85B-4053-8E10-97215FC416BB}">
      <dgm:prSet/>
      <dgm:spPr/>
      <dgm:t>
        <a:bodyPr/>
        <a:lstStyle/>
        <a:p>
          <a:endParaRPr lang="es-ES"/>
        </a:p>
      </dgm:t>
    </dgm:pt>
    <dgm:pt modelId="{4E4191BA-7F97-4494-B708-C66F76805CFF}" type="sibTrans" cxnId="{9DDF4B3E-F85B-4053-8E10-97215FC416BB}">
      <dgm:prSet/>
      <dgm:spPr/>
      <dgm:t>
        <a:bodyPr/>
        <a:lstStyle/>
        <a:p>
          <a:endParaRPr lang="es-ES"/>
        </a:p>
      </dgm:t>
    </dgm:pt>
    <dgm:pt modelId="{E9A1FC8C-127B-4517-AD7B-42B64B95E3A8}">
      <dgm:prSet phldrT="[Texto]" custT="1"/>
      <dgm:spPr/>
      <dgm:t>
        <a:bodyPr anchor="ctr" anchorCtr="1"/>
        <a:lstStyle/>
        <a:p>
          <a:pPr algn="ctr">
            <a:buNone/>
          </a:pPr>
          <a:r>
            <a:rPr lang="es-MX" sz="2200" dirty="0">
              <a:latin typeface="Arial Narrow" panose="020B0606020202030204" pitchFamily="34" charset="0"/>
            </a:rPr>
            <a:t>Establecer</a:t>
          </a:r>
          <a:endParaRPr lang="es-ES" sz="2200" dirty="0">
            <a:latin typeface="Arial Narrow" panose="020B0606020202030204" pitchFamily="34" charset="0"/>
          </a:endParaRPr>
        </a:p>
      </dgm:t>
    </dgm:pt>
    <dgm:pt modelId="{3A628D92-D066-4C49-B098-8D8A4195E445}" type="parTrans" cxnId="{503F4C68-1C4D-4B22-9E72-CB1A1D5166D6}">
      <dgm:prSet/>
      <dgm:spPr/>
      <dgm:t>
        <a:bodyPr/>
        <a:lstStyle/>
        <a:p>
          <a:endParaRPr lang="es-ES"/>
        </a:p>
      </dgm:t>
    </dgm:pt>
    <dgm:pt modelId="{4D154587-37AF-46AB-AE95-2AA752EDD9C7}" type="sibTrans" cxnId="{503F4C68-1C4D-4B22-9E72-CB1A1D5166D6}">
      <dgm:prSet/>
      <dgm:spPr/>
      <dgm:t>
        <a:bodyPr/>
        <a:lstStyle/>
        <a:p>
          <a:endParaRPr lang="es-ES"/>
        </a:p>
      </dgm:t>
    </dgm:pt>
    <dgm:pt modelId="{7C5DC897-963D-452C-A718-9640C0280AC3}">
      <dgm:prSet phldrT="[Texto]" custT="1"/>
      <dgm:spPr/>
      <dgm:t>
        <a:bodyPr/>
        <a:lstStyle/>
        <a:p>
          <a:pPr algn="ctr">
            <a:buNone/>
          </a:pPr>
          <a:endParaRPr lang="es-ES" sz="2200" dirty="0">
            <a:latin typeface="Arial Narrow" panose="020B0606020202030204" pitchFamily="34" charset="0"/>
          </a:endParaRPr>
        </a:p>
      </dgm:t>
    </dgm:pt>
    <dgm:pt modelId="{DCFDCD73-6CD0-4166-8AE2-33DAF97EBF0B}" type="parTrans" cxnId="{CE191FDD-0DE2-4F38-930A-52D28C4ABD70}">
      <dgm:prSet/>
      <dgm:spPr/>
      <dgm:t>
        <a:bodyPr/>
        <a:lstStyle/>
        <a:p>
          <a:endParaRPr lang="es-ES"/>
        </a:p>
      </dgm:t>
    </dgm:pt>
    <dgm:pt modelId="{17318CC8-5902-46EB-8B96-9AE52D27491F}" type="sibTrans" cxnId="{CE191FDD-0DE2-4F38-930A-52D28C4ABD70}">
      <dgm:prSet/>
      <dgm:spPr/>
      <dgm:t>
        <a:bodyPr/>
        <a:lstStyle/>
        <a:p>
          <a:endParaRPr lang="es-ES"/>
        </a:p>
      </dgm:t>
    </dgm:pt>
    <dgm:pt modelId="{83826EC2-A80F-48F5-B6E5-052E22929758}">
      <dgm:prSet phldrT="[Texto]" custT="1"/>
      <dgm:spPr/>
      <dgm:t>
        <a:bodyPr anchor="ctr" anchorCtr="1"/>
        <a:lstStyle/>
        <a:p>
          <a:pPr algn="ctr"/>
          <a:endParaRPr lang="es-ES" sz="2200" dirty="0">
            <a:latin typeface="Arial Narrow" panose="020B0606020202030204" pitchFamily="34" charset="0"/>
          </a:endParaRPr>
        </a:p>
      </dgm:t>
    </dgm:pt>
    <dgm:pt modelId="{D8E14F73-BC8E-4C23-937B-948D012AE7DD}" type="sibTrans" cxnId="{5FBCBD29-BD5A-448A-B1A0-EDB8E9EE2B81}">
      <dgm:prSet/>
      <dgm:spPr/>
      <dgm:t>
        <a:bodyPr/>
        <a:lstStyle/>
        <a:p>
          <a:endParaRPr lang="es-ES"/>
        </a:p>
      </dgm:t>
    </dgm:pt>
    <dgm:pt modelId="{7AE79EE3-8457-45ED-89C0-706A863E4879}" type="parTrans" cxnId="{5FBCBD29-BD5A-448A-B1A0-EDB8E9EE2B81}">
      <dgm:prSet/>
      <dgm:spPr/>
      <dgm:t>
        <a:bodyPr/>
        <a:lstStyle/>
        <a:p>
          <a:endParaRPr lang="es-ES"/>
        </a:p>
      </dgm:t>
    </dgm:pt>
    <dgm:pt modelId="{75CF143A-66B1-482D-A397-D90713B06769}" type="pres">
      <dgm:prSet presAssocID="{60995BE7-AE50-42F4-A5A2-B3D57FD5212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1275DAD-EECF-454F-9FE0-D3ED672EFE44}" type="pres">
      <dgm:prSet presAssocID="{D1BC0253-E34D-4E8B-A183-483E7F36CB88}" presName="node" presStyleLbl="node1" presStyleIdx="0" presStyleCnt="3" custScaleX="94102" custScaleY="919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DF90E3B-A3AF-40B1-9C2C-979D40363F6C}" type="pres">
      <dgm:prSet presAssocID="{F65D4570-79CD-418D-BDFC-DD9A52424CFD}" presName="spacerL" presStyleCnt="0"/>
      <dgm:spPr/>
    </dgm:pt>
    <dgm:pt modelId="{87A947AA-DBBC-40C5-9877-8695753CC41D}" type="pres">
      <dgm:prSet presAssocID="{F65D4570-79CD-418D-BDFC-DD9A52424CFD}" presName="sibTrans" presStyleLbl="sibTrans2D1" presStyleIdx="0" presStyleCnt="2" custScaleX="180574" custScaleY="212893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CBC32483-0E0B-41C2-AC6B-A92C0830024E}" type="pres">
      <dgm:prSet presAssocID="{F65D4570-79CD-418D-BDFC-DD9A52424CFD}" presName="spacerR" presStyleCnt="0"/>
      <dgm:spPr/>
    </dgm:pt>
    <dgm:pt modelId="{3246867B-E3CF-46B7-8A60-9F2C5146EAC2}" type="pres">
      <dgm:prSet presAssocID="{7C5DC897-963D-452C-A718-9640C0280AC3}" presName="node" presStyleLbl="node1" presStyleIdx="1" presStyleCnt="3" custScaleX="116241" custScaleY="1173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DD0FDA-67B3-4735-BFB9-E58F5B53E60D}" type="pres">
      <dgm:prSet presAssocID="{17318CC8-5902-46EB-8B96-9AE52D27491F}" presName="spacerL" presStyleCnt="0"/>
      <dgm:spPr/>
    </dgm:pt>
    <dgm:pt modelId="{D000B8EE-FE16-40F3-AA7B-184B020664EB}" type="pres">
      <dgm:prSet presAssocID="{17318CC8-5902-46EB-8B96-9AE52D27491F}" presName="sibTrans" presStyleLbl="sibTrans2D1" presStyleIdx="1" presStyleCnt="2"/>
      <dgm:spPr/>
      <dgm:t>
        <a:bodyPr/>
        <a:lstStyle/>
        <a:p>
          <a:endParaRPr lang="es-MX"/>
        </a:p>
      </dgm:t>
    </dgm:pt>
    <dgm:pt modelId="{DDBAE55A-12FF-47E4-84EE-859685862610}" type="pres">
      <dgm:prSet presAssocID="{17318CC8-5902-46EB-8B96-9AE52D27491F}" presName="spacerR" presStyleCnt="0"/>
      <dgm:spPr/>
    </dgm:pt>
    <dgm:pt modelId="{2CD40B37-9173-4CA2-B195-56F9C108014E}" type="pres">
      <dgm:prSet presAssocID="{5AD0B206-BBCD-4B8F-9178-FE70D43A1A1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D637A45-29FF-4596-8DB2-11CE8F2DA1CE}" srcId="{7C5DC897-963D-452C-A718-9640C0280AC3}" destId="{9874DA7A-E51F-484A-8B93-037196612429}" srcOrd="4" destOrd="0" parTransId="{318C659B-59C6-4615-877C-B7601049D88F}" sibTransId="{9DC34D10-BA06-40E3-8FF5-462324FCA37F}"/>
    <dgm:cxn modelId="{291C8D9B-BA6D-49CC-A889-C233050F0E67}" type="presOf" srcId="{7C5DC897-963D-452C-A718-9640C0280AC3}" destId="{3246867B-E3CF-46B7-8A60-9F2C5146EAC2}" srcOrd="0" destOrd="0" presId="urn:microsoft.com/office/officeart/2005/8/layout/equation1"/>
    <dgm:cxn modelId="{A8F7EF3E-9E54-4870-AB46-935103E35115}" type="presOf" srcId="{5AD0B206-BBCD-4B8F-9178-FE70D43A1A18}" destId="{2CD40B37-9173-4CA2-B195-56F9C108014E}" srcOrd="0" destOrd="0" presId="urn:microsoft.com/office/officeart/2005/8/layout/equation1"/>
    <dgm:cxn modelId="{15E44758-F5DD-4A94-8C1A-FFBE50442808}" type="presOf" srcId="{E9A1FC8C-127B-4517-AD7B-42B64B95E3A8}" destId="{3246867B-E3CF-46B7-8A60-9F2C5146EAC2}" srcOrd="0" destOrd="1" presId="urn:microsoft.com/office/officeart/2005/8/layout/equation1"/>
    <dgm:cxn modelId="{48374B24-407D-44B2-91D5-3D1B54580020}" srcId="{7C5DC897-963D-452C-A718-9640C0280AC3}" destId="{79A3EF71-A60B-48B7-9A0A-FE891D9FDFB5}" srcOrd="5" destOrd="0" parTransId="{01CC9F95-BD10-4964-AD2B-982008D41BB3}" sibTransId="{F0D7AD90-D7F5-40C8-9FE0-F20185BEB2B3}"/>
    <dgm:cxn modelId="{DC8A272C-E226-48EB-B7D6-8FAA873C1AE6}" type="presOf" srcId="{4816E289-9464-4308-9EDC-D1258FEB8920}" destId="{3246867B-E3CF-46B7-8A60-9F2C5146EAC2}" srcOrd="0" destOrd="2" presId="urn:microsoft.com/office/officeart/2005/8/layout/equation1"/>
    <dgm:cxn modelId="{4D543D40-EB4E-4A47-A5F8-6D15C79791CC}" type="presOf" srcId="{5EB1A0EE-C258-4407-920C-0E07F4C91B7A}" destId="{3246867B-E3CF-46B7-8A60-9F2C5146EAC2}" srcOrd="0" destOrd="7" presId="urn:microsoft.com/office/officeart/2005/8/layout/equation1"/>
    <dgm:cxn modelId="{3BC0F5CA-7E35-4497-937B-3E6646E1BF3F}" type="presOf" srcId="{87A70B59-5056-4B50-A7F0-5130E39BFD8C}" destId="{3246867B-E3CF-46B7-8A60-9F2C5146EAC2}" srcOrd="0" destOrd="3" presId="urn:microsoft.com/office/officeart/2005/8/layout/equation1"/>
    <dgm:cxn modelId="{DC185075-4378-4DA4-8290-A6AED482154F}" type="presOf" srcId="{17318CC8-5902-46EB-8B96-9AE52D27491F}" destId="{D000B8EE-FE16-40F3-AA7B-184B020664EB}" srcOrd="0" destOrd="0" presId="urn:microsoft.com/office/officeart/2005/8/layout/equation1"/>
    <dgm:cxn modelId="{CA3FF237-7988-4037-BE17-4EB25AFC37E0}" type="presOf" srcId="{79A3EF71-A60B-48B7-9A0A-FE891D9FDFB5}" destId="{3246867B-E3CF-46B7-8A60-9F2C5146EAC2}" srcOrd="0" destOrd="6" presId="urn:microsoft.com/office/officeart/2005/8/layout/equation1"/>
    <dgm:cxn modelId="{DEDD2374-E7DE-4DCF-8AA8-A7139CABB7EA}" type="presOf" srcId="{5651CE24-493C-4C06-B856-B23D06948FDA}" destId="{3246867B-E3CF-46B7-8A60-9F2C5146EAC2}" srcOrd="0" destOrd="4" presId="urn:microsoft.com/office/officeart/2005/8/layout/equation1"/>
    <dgm:cxn modelId="{6CA230F4-2124-44EB-9E66-A853D82BF70D}" srcId="{7C5DC897-963D-452C-A718-9640C0280AC3}" destId="{5651CE24-493C-4C06-B856-B23D06948FDA}" srcOrd="3" destOrd="0" parTransId="{1182498F-7FB7-4EEB-8968-C4B60BCBF56B}" sibTransId="{12B5AA4B-6FD5-422C-A05A-99499CFE33C7}"/>
    <dgm:cxn modelId="{9DDF4B3E-F85B-4053-8E10-97215FC416BB}" srcId="{60995BE7-AE50-42F4-A5A2-B3D57FD52129}" destId="{5AD0B206-BBCD-4B8F-9178-FE70D43A1A18}" srcOrd="2" destOrd="0" parTransId="{9E2580DD-A55D-48F1-B238-B3D7A0C6FEC2}" sibTransId="{4E4191BA-7F97-4494-B708-C66F76805CFF}"/>
    <dgm:cxn modelId="{5543E271-07C4-4A2B-AF6E-7A39CE0E43AC}" srcId="{7C5DC897-963D-452C-A718-9640C0280AC3}" destId="{4816E289-9464-4308-9EDC-D1258FEB8920}" srcOrd="1" destOrd="0" parTransId="{19681BC1-6A48-4688-8232-E4E625E6B0B6}" sibTransId="{C986EC7A-398A-4722-BCD3-4C5A5FCD9D3B}"/>
    <dgm:cxn modelId="{FC73A843-EACA-4EEC-8A9E-1408B8E4A288}" type="presOf" srcId="{83826EC2-A80F-48F5-B6E5-052E22929758}" destId="{3246867B-E3CF-46B7-8A60-9F2C5146EAC2}" srcOrd="0" destOrd="8" presId="urn:microsoft.com/office/officeart/2005/8/layout/equation1"/>
    <dgm:cxn modelId="{2F040A93-553A-4532-9E47-73E6E618FD2F}" srcId="{7C5DC897-963D-452C-A718-9640C0280AC3}" destId="{5EB1A0EE-C258-4407-920C-0E07F4C91B7A}" srcOrd="6" destOrd="0" parTransId="{2E3D2AC5-1753-4364-A55E-43E3E6FCE452}" sibTransId="{8D7D0314-93D0-4B6C-AE2E-C1ED1345EA41}"/>
    <dgm:cxn modelId="{CE191FDD-0DE2-4F38-930A-52D28C4ABD70}" srcId="{60995BE7-AE50-42F4-A5A2-B3D57FD52129}" destId="{7C5DC897-963D-452C-A718-9640C0280AC3}" srcOrd="1" destOrd="0" parTransId="{DCFDCD73-6CD0-4166-8AE2-33DAF97EBF0B}" sibTransId="{17318CC8-5902-46EB-8B96-9AE52D27491F}"/>
    <dgm:cxn modelId="{50E717B5-54BC-4B2F-AD7F-696CC979CEB3}" type="presOf" srcId="{60995BE7-AE50-42F4-A5A2-B3D57FD52129}" destId="{75CF143A-66B1-482D-A397-D90713B06769}" srcOrd="0" destOrd="0" presId="urn:microsoft.com/office/officeart/2005/8/layout/equation1"/>
    <dgm:cxn modelId="{CA62830E-8362-45DD-BCCF-BF8D8817396E}" srcId="{60995BE7-AE50-42F4-A5A2-B3D57FD52129}" destId="{D1BC0253-E34D-4E8B-A183-483E7F36CB88}" srcOrd="0" destOrd="0" parTransId="{D2E25FA2-CC84-447F-ABEF-35F09CB9E5CF}" sibTransId="{F65D4570-79CD-418D-BDFC-DD9A52424CFD}"/>
    <dgm:cxn modelId="{98023567-3533-45A1-BEC0-C6A923569440}" type="presOf" srcId="{9874DA7A-E51F-484A-8B93-037196612429}" destId="{3246867B-E3CF-46B7-8A60-9F2C5146EAC2}" srcOrd="0" destOrd="5" presId="urn:microsoft.com/office/officeart/2005/8/layout/equation1"/>
    <dgm:cxn modelId="{2E0BA4AC-9205-4329-8799-00C80C7DC326}" type="presOf" srcId="{D1BC0253-E34D-4E8B-A183-483E7F36CB88}" destId="{01275DAD-EECF-454F-9FE0-D3ED672EFE44}" srcOrd="0" destOrd="0" presId="urn:microsoft.com/office/officeart/2005/8/layout/equation1"/>
    <dgm:cxn modelId="{503F4C68-1C4D-4B22-9E72-CB1A1D5166D6}" srcId="{7C5DC897-963D-452C-A718-9640C0280AC3}" destId="{E9A1FC8C-127B-4517-AD7B-42B64B95E3A8}" srcOrd="0" destOrd="0" parTransId="{3A628D92-D066-4C49-B098-8D8A4195E445}" sibTransId="{4D154587-37AF-46AB-AE95-2AA752EDD9C7}"/>
    <dgm:cxn modelId="{CBC1BA3A-E24E-4C33-B2B3-12F5C6D65922}" type="presOf" srcId="{F65D4570-79CD-418D-BDFC-DD9A52424CFD}" destId="{87A947AA-DBBC-40C5-9877-8695753CC41D}" srcOrd="0" destOrd="0" presId="urn:microsoft.com/office/officeart/2005/8/layout/equation1"/>
    <dgm:cxn modelId="{9B31341C-CF6D-48FF-AC9B-E620DC1630A9}" srcId="{7C5DC897-963D-452C-A718-9640C0280AC3}" destId="{87A70B59-5056-4B50-A7F0-5130E39BFD8C}" srcOrd="2" destOrd="0" parTransId="{2F7EB533-285C-41E9-8948-74C88C5C8C59}" sibTransId="{20AF32AD-AD23-43C0-9A3D-BB54C33CBC2B}"/>
    <dgm:cxn modelId="{5FBCBD29-BD5A-448A-B1A0-EDB8E9EE2B81}" srcId="{7C5DC897-963D-452C-A718-9640C0280AC3}" destId="{83826EC2-A80F-48F5-B6E5-052E22929758}" srcOrd="7" destOrd="0" parTransId="{7AE79EE3-8457-45ED-89C0-706A863E4879}" sibTransId="{D8E14F73-BC8E-4C23-937B-948D012AE7DD}"/>
    <dgm:cxn modelId="{6C44C9A4-EAD7-4A3A-B2DB-5D487AD2C001}" type="presParOf" srcId="{75CF143A-66B1-482D-A397-D90713B06769}" destId="{01275DAD-EECF-454F-9FE0-D3ED672EFE44}" srcOrd="0" destOrd="0" presId="urn:microsoft.com/office/officeart/2005/8/layout/equation1"/>
    <dgm:cxn modelId="{0B17412D-5A71-4F48-B222-513E514DAF76}" type="presParOf" srcId="{75CF143A-66B1-482D-A397-D90713B06769}" destId="{ADF90E3B-A3AF-40B1-9C2C-979D40363F6C}" srcOrd="1" destOrd="0" presId="urn:microsoft.com/office/officeart/2005/8/layout/equation1"/>
    <dgm:cxn modelId="{99462A72-DB41-44FC-BDDB-376A27670B72}" type="presParOf" srcId="{75CF143A-66B1-482D-A397-D90713B06769}" destId="{87A947AA-DBBC-40C5-9877-8695753CC41D}" srcOrd="2" destOrd="0" presId="urn:microsoft.com/office/officeart/2005/8/layout/equation1"/>
    <dgm:cxn modelId="{E2D16008-7095-44BF-A106-EDBB35E650EF}" type="presParOf" srcId="{75CF143A-66B1-482D-A397-D90713B06769}" destId="{CBC32483-0E0B-41C2-AC6B-A92C0830024E}" srcOrd="3" destOrd="0" presId="urn:microsoft.com/office/officeart/2005/8/layout/equation1"/>
    <dgm:cxn modelId="{9EFD90E3-96AE-4DEA-B0A0-BE42E46401A1}" type="presParOf" srcId="{75CF143A-66B1-482D-A397-D90713B06769}" destId="{3246867B-E3CF-46B7-8A60-9F2C5146EAC2}" srcOrd="4" destOrd="0" presId="urn:microsoft.com/office/officeart/2005/8/layout/equation1"/>
    <dgm:cxn modelId="{06F3E099-F881-461D-A6C6-B36021A65636}" type="presParOf" srcId="{75CF143A-66B1-482D-A397-D90713B06769}" destId="{22DD0FDA-67B3-4735-BFB9-E58F5B53E60D}" srcOrd="5" destOrd="0" presId="urn:microsoft.com/office/officeart/2005/8/layout/equation1"/>
    <dgm:cxn modelId="{705AB2A3-5C02-44CE-9E22-AECCEA6E87B4}" type="presParOf" srcId="{75CF143A-66B1-482D-A397-D90713B06769}" destId="{D000B8EE-FE16-40F3-AA7B-184B020664EB}" srcOrd="6" destOrd="0" presId="urn:microsoft.com/office/officeart/2005/8/layout/equation1"/>
    <dgm:cxn modelId="{CDF842AE-62B2-49A2-9433-78B2A023BAE7}" type="presParOf" srcId="{75CF143A-66B1-482D-A397-D90713B06769}" destId="{DDBAE55A-12FF-47E4-84EE-859685862610}" srcOrd="7" destOrd="0" presId="urn:microsoft.com/office/officeart/2005/8/layout/equation1"/>
    <dgm:cxn modelId="{BA87728B-AD31-4005-8EC2-E21D8DE04027}" type="presParOf" srcId="{75CF143A-66B1-482D-A397-D90713B06769}" destId="{2CD40B37-9173-4CA2-B195-56F9C108014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E30D183-814A-4F87-9F1B-52ADEA5FD94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8F69907-BB92-49B2-BFEF-27AAA5A3E103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Documento de seguridad</a:t>
          </a:r>
        </a:p>
      </dgm:t>
    </dgm:pt>
    <dgm:pt modelId="{1F6315A4-90FF-45C3-97DE-3D1DA2405D9C}" type="parTrans" cxnId="{676955C1-5FB5-408F-A3C6-D9AF55E0D625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98BBC0E7-EFFE-46AD-ABA4-A4BF17622982}" type="sibTrans" cxnId="{676955C1-5FB5-408F-A3C6-D9AF55E0D625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E5B004D0-F21E-482C-A161-4BFFE60A9149}" type="asst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Obligación</a:t>
          </a:r>
        </a:p>
      </dgm:t>
    </dgm:pt>
    <dgm:pt modelId="{8ACEF36D-94D8-4712-9DA8-04FAB93586F9}" type="parTrans" cxnId="{00703FB7-869F-4536-A021-41DB33CBD7CA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8964DC1F-E30B-4140-8704-7CD4417E5361}" type="sibTrans" cxnId="{00703FB7-869F-4536-A021-41DB33CBD7CA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C305A267-69D2-497A-83D0-F170FBF7A478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Funciones y obligaciones de las personas que traten los DP</a:t>
          </a:r>
        </a:p>
      </dgm:t>
    </dgm:pt>
    <dgm:pt modelId="{9AEB9F3F-3B36-4FC6-A678-9D12A280A8F5}" type="parTrans" cxnId="{A95A18EA-D69E-428D-9E97-AC2D15083E4A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CFEC35FB-03A7-44E0-827B-E0381A9B1A15}" type="sibTrans" cxnId="{A95A18EA-D69E-428D-9E97-AC2D15083E4A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0FE3258C-96F6-4343-A3FB-3BFC63F676F4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Análisis de riesgos </a:t>
          </a:r>
        </a:p>
      </dgm:t>
    </dgm:pt>
    <dgm:pt modelId="{634C7722-2785-4B80-A195-350C3392EEAB}" type="parTrans" cxnId="{01A6687A-D111-4AC2-8794-E75D8A517FA7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771FDD81-E6AF-4673-B690-8B8A47DA23BE}" type="sibTrans" cxnId="{01A6687A-D111-4AC2-8794-E75D8A517FA7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F8FD63F5-585D-426A-B362-9E60A02ADC68}">
      <dgm:prSet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Elaborar un documento que contenga:</a:t>
          </a:r>
        </a:p>
      </dgm:t>
    </dgm:pt>
    <dgm:pt modelId="{B139E9D5-0BBC-460A-A570-FE750F26AD97}" type="parTrans" cxnId="{6BB9D318-711F-4B2C-838D-331122D58D50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A03B7A8B-E0B9-4A85-975E-A0F2C578776D}" type="sibTrans" cxnId="{6BB9D318-711F-4B2C-838D-331122D58D50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9C677C25-A602-4817-A645-4D15B68AB5C9}">
      <dgm:prSet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Inventario de DP y de los sistemas de tratamiento  </a:t>
          </a:r>
        </a:p>
      </dgm:t>
    </dgm:pt>
    <dgm:pt modelId="{37D4DF36-35C3-4A25-A767-309486638F66}" type="parTrans" cxnId="{CFE677FB-7DBF-473D-8EBA-CC638DCE28E6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601A45AD-3C6D-448E-BD50-261A11392680}" type="sibTrans" cxnId="{CFE677FB-7DBF-473D-8EBA-CC638DCE28E6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97D2022D-E9FC-4D51-90DC-0E7B5355679A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Análisis de brecha </a:t>
          </a:r>
        </a:p>
      </dgm:t>
    </dgm:pt>
    <dgm:pt modelId="{3C2003F4-9ADD-4BEC-B2A4-81F513D91984}" type="parTrans" cxnId="{01C60C22-70CF-45BD-A6B5-0C4DAFE80BE0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BBAE7AA8-F5BA-4B54-8A87-16FBE235EC3D}" type="sibTrans" cxnId="{01C60C22-70CF-45BD-A6B5-0C4DAFE80BE0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22E4846A-A2F5-4817-A7EC-E5FD8B441C55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Plan de trabajo </a:t>
          </a:r>
        </a:p>
      </dgm:t>
    </dgm:pt>
    <dgm:pt modelId="{CAAA6747-4DFE-4962-98E1-A2557E575427}" type="parTrans" cxnId="{A2424564-B7EC-4711-8FFC-D069CDE82AA6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B376F600-4077-4536-9514-3780E21EADC3}" type="sibTrans" cxnId="{A2424564-B7EC-4711-8FFC-D069CDE82AA6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A3ED649A-6168-4900-8FE0-9C6589157FCD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Mecanismos de monitoreo y revisión de medidas de seguridad </a:t>
          </a:r>
        </a:p>
      </dgm:t>
    </dgm:pt>
    <dgm:pt modelId="{65734E58-EEE5-4629-B73C-68F06680A692}" type="parTrans" cxnId="{450E4B9B-2C16-49CC-A64D-519E9AA465BB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8A0BD9B1-33AF-4760-AA69-102C48665670}" type="sibTrans" cxnId="{450E4B9B-2C16-49CC-A64D-519E9AA465BB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81632598-945C-4BF0-AC7E-8FFF5059F6D6}">
      <dgm:prSet phldrT="[Texto]" custT="1"/>
      <dgm:spPr/>
      <dgm:t>
        <a:bodyPr/>
        <a:lstStyle/>
        <a:p>
          <a:r>
            <a:rPr lang="es-ES" sz="2300" dirty="0">
              <a:latin typeface="Arial Narrow" panose="020B0606020202030204" pitchFamily="34" charset="0"/>
            </a:rPr>
            <a:t>Programa general de capacitación </a:t>
          </a:r>
        </a:p>
      </dgm:t>
    </dgm:pt>
    <dgm:pt modelId="{A00D7665-895F-4F5E-8C94-5FBCBC27469E}" type="parTrans" cxnId="{8534EEE2-AE59-413C-9F92-0EB7B7D18EA4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6BFD25F6-597A-4F7C-9779-A516D4C5960E}" type="sibTrans" cxnId="{8534EEE2-AE59-413C-9F92-0EB7B7D18EA4}">
      <dgm:prSet/>
      <dgm:spPr/>
      <dgm:t>
        <a:bodyPr/>
        <a:lstStyle/>
        <a:p>
          <a:endParaRPr lang="es-ES" sz="2300">
            <a:latin typeface="Arial Narrow" panose="020B0606020202030204" pitchFamily="34" charset="0"/>
          </a:endParaRPr>
        </a:p>
      </dgm:t>
    </dgm:pt>
    <dgm:pt modelId="{A3E65269-B7DF-4A30-8DC1-1338C0E54509}" type="pres">
      <dgm:prSet presAssocID="{7E30D183-814A-4F87-9F1B-52ADEA5FD9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8E55B67B-6628-49D8-A9DD-2D0B755D3675}" type="pres">
      <dgm:prSet presAssocID="{98F69907-BB92-49B2-BFEF-27AAA5A3E103}" presName="hierRoot1" presStyleCnt="0">
        <dgm:presLayoutVars>
          <dgm:hierBranch val="init"/>
        </dgm:presLayoutVars>
      </dgm:prSet>
      <dgm:spPr/>
    </dgm:pt>
    <dgm:pt modelId="{EE1BADBC-197B-4A30-822D-F829D26DAA8E}" type="pres">
      <dgm:prSet presAssocID="{98F69907-BB92-49B2-BFEF-27AAA5A3E103}" presName="rootComposite1" presStyleCnt="0"/>
      <dgm:spPr/>
    </dgm:pt>
    <dgm:pt modelId="{1E3873F2-7905-4D74-8716-39F15620E148}" type="pres">
      <dgm:prSet presAssocID="{98F69907-BB92-49B2-BFEF-27AAA5A3E103}" presName="rootText1" presStyleLbl="node0" presStyleIdx="0" presStyleCnt="1" custScaleY="14518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889FA5B-8854-4ADB-8114-AC3BA24278BA}" type="pres">
      <dgm:prSet presAssocID="{98F69907-BB92-49B2-BFEF-27AAA5A3E103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66CF285-E153-4B4A-AF84-DE2932A40EAF}" type="pres">
      <dgm:prSet presAssocID="{98F69907-BB92-49B2-BFEF-27AAA5A3E103}" presName="hierChild2" presStyleCnt="0"/>
      <dgm:spPr/>
    </dgm:pt>
    <dgm:pt modelId="{10C64BBF-244A-4050-8039-CA11395CDAA2}" type="pres">
      <dgm:prSet presAssocID="{B139E9D5-0BBC-460A-A570-FE750F26AD97}" presName="Name64" presStyleLbl="parChTrans1D2" presStyleIdx="0" presStyleCnt="2"/>
      <dgm:spPr/>
      <dgm:t>
        <a:bodyPr/>
        <a:lstStyle/>
        <a:p>
          <a:endParaRPr lang="es-MX"/>
        </a:p>
      </dgm:t>
    </dgm:pt>
    <dgm:pt modelId="{565B3E37-532F-40AF-857F-89DBF3300403}" type="pres">
      <dgm:prSet presAssocID="{F8FD63F5-585D-426A-B362-9E60A02ADC68}" presName="hierRoot2" presStyleCnt="0">
        <dgm:presLayoutVars>
          <dgm:hierBranch val="init"/>
        </dgm:presLayoutVars>
      </dgm:prSet>
      <dgm:spPr/>
    </dgm:pt>
    <dgm:pt modelId="{FED25CB7-6CED-45A3-BF46-EA0529E8491E}" type="pres">
      <dgm:prSet presAssocID="{F8FD63F5-585D-426A-B362-9E60A02ADC68}" presName="rootComposite" presStyleCnt="0"/>
      <dgm:spPr/>
    </dgm:pt>
    <dgm:pt modelId="{21358964-39DE-4335-A486-D5AD88006F04}" type="pres">
      <dgm:prSet presAssocID="{F8FD63F5-585D-426A-B362-9E60A02ADC68}" presName="rootText" presStyleLbl="node2" presStyleIdx="0" presStyleCnt="1" custScaleY="18666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6E4CE73-F22C-43A9-BFAE-2881D4E8E5ED}" type="pres">
      <dgm:prSet presAssocID="{F8FD63F5-585D-426A-B362-9E60A02ADC68}" presName="rootConnector" presStyleLbl="node2" presStyleIdx="0" presStyleCnt="1"/>
      <dgm:spPr/>
      <dgm:t>
        <a:bodyPr/>
        <a:lstStyle/>
        <a:p>
          <a:endParaRPr lang="es-MX"/>
        </a:p>
      </dgm:t>
    </dgm:pt>
    <dgm:pt modelId="{E6923B7A-507D-4282-85CE-71F9E18D38BE}" type="pres">
      <dgm:prSet presAssocID="{F8FD63F5-585D-426A-B362-9E60A02ADC68}" presName="hierChild4" presStyleCnt="0"/>
      <dgm:spPr/>
    </dgm:pt>
    <dgm:pt modelId="{DE782DBF-9C21-42E9-A59C-7E23DC72A951}" type="pres">
      <dgm:prSet presAssocID="{37D4DF36-35C3-4A25-A767-309486638F66}" presName="Name64" presStyleLbl="parChTrans1D3" presStyleIdx="0" presStyleCnt="7"/>
      <dgm:spPr/>
      <dgm:t>
        <a:bodyPr/>
        <a:lstStyle/>
        <a:p>
          <a:endParaRPr lang="es-MX"/>
        </a:p>
      </dgm:t>
    </dgm:pt>
    <dgm:pt modelId="{873F91B7-2274-4562-B297-FC301359FD95}" type="pres">
      <dgm:prSet presAssocID="{9C677C25-A602-4817-A645-4D15B68AB5C9}" presName="hierRoot2" presStyleCnt="0">
        <dgm:presLayoutVars>
          <dgm:hierBranch val="init"/>
        </dgm:presLayoutVars>
      </dgm:prSet>
      <dgm:spPr/>
    </dgm:pt>
    <dgm:pt modelId="{C5D391C9-C0D5-4A2A-8D5A-F59EC976561B}" type="pres">
      <dgm:prSet presAssocID="{9C677C25-A602-4817-A645-4D15B68AB5C9}" presName="rootComposite" presStyleCnt="0"/>
      <dgm:spPr/>
    </dgm:pt>
    <dgm:pt modelId="{9A76795F-166C-4D53-8701-0AB347462B9E}" type="pres">
      <dgm:prSet presAssocID="{9C677C25-A602-4817-A645-4D15B68AB5C9}" presName="rootText" presStyleLbl="node3" presStyleIdx="0" presStyleCnt="7" custScaleX="203695" custScaleY="11489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2FA5670-A383-4C81-816A-F495500664C4}" type="pres">
      <dgm:prSet presAssocID="{9C677C25-A602-4817-A645-4D15B68AB5C9}" presName="rootConnector" presStyleLbl="node3" presStyleIdx="0" presStyleCnt="7"/>
      <dgm:spPr/>
      <dgm:t>
        <a:bodyPr/>
        <a:lstStyle/>
        <a:p>
          <a:endParaRPr lang="es-MX"/>
        </a:p>
      </dgm:t>
    </dgm:pt>
    <dgm:pt modelId="{8811D4F2-4AC2-4A3A-9C7E-2B5D8301A65E}" type="pres">
      <dgm:prSet presAssocID="{9C677C25-A602-4817-A645-4D15B68AB5C9}" presName="hierChild4" presStyleCnt="0"/>
      <dgm:spPr/>
    </dgm:pt>
    <dgm:pt modelId="{B6446015-BBF8-4308-B11C-B9C81D648214}" type="pres">
      <dgm:prSet presAssocID="{9C677C25-A602-4817-A645-4D15B68AB5C9}" presName="hierChild5" presStyleCnt="0"/>
      <dgm:spPr/>
    </dgm:pt>
    <dgm:pt modelId="{3084859D-C10A-4CF8-BD77-E81E33F77AD0}" type="pres">
      <dgm:prSet presAssocID="{9AEB9F3F-3B36-4FC6-A678-9D12A280A8F5}" presName="Name64" presStyleLbl="parChTrans1D3" presStyleIdx="1" presStyleCnt="7"/>
      <dgm:spPr/>
      <dgm:t>
        <a:bodyPr/>
        <a:lstStyle/>
        <a:p>
          <a:endParaRPr lang="es-MX"/>
        </a:p>
      </dgm:t>
    </dgm:pt>
    <dgm:pt modelId="{D3C94F2F-07E2-4797-843F-F6F916CE8051}" type="pres">
      <dgm:prSet presAssocID="{C305A267-69D2-497A-83D0-F170FBF7A478}" presName="hierRoot2" presStyleCnt="0">
        <dgm:presLayoutVars>
          <dgm:hierBranch val="init"/>
        </dgm:presLayoutVars>
      </dgm:prSet>
      <dgm:spPr/>
    </dgm:pt>
    <dgm:pt modelId="{14876BE9-EAEB-4A48-A750-934D4EACBDFB}" type="pres">
      <dgm:prSet presAssocID="{C305A267-69D2-497A-83D0-F170FBF7A478}" presName="rootComposite" presStyleCnt="0"/>
      <dgm:spPr/>
    </dgm:pt>
    <dgm:pt modelId="{F1A620C2-D7F5-4FD7-92BF-0BE36C095095}" type="pres">
      <dgm:prSet presAssocID="{C305A267-69D2-497A-83D0-F170FBF7A478}" presName="rootText" presStyleLbl="node3" presStyleIdx="1" presStyleCnt="7" custScaleX="202602" custScaleY="1376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87D693F-392B-44CF-80A8-E497EAC1CEA2}" type="pres">
      <dgm:prSet presAssocID="{C305A267-69D2-497A-83D0-F170FBF7A478}" presName="rootConnector" presStyleLbl="node3" presStyleIdx="1" presStyleCnt="7"/>
      <dgm:spPr/>
      <dgm:t>
        <a:bodyPr/>
        <a:lstStyle/>
        <a:p>
          <a:endParaRPr lang="es-MX"/>
        </a:p>
      </dgm:t>
    </dgm:pt>
    <dgm:pt modelId="{B55A3DE9-76AB-45AC-8CBC-A2D9DC1D7E84}" type="pres">
      <dgm:prSet presAssocID="{C305A267-69D2-497A-83D0-F170FBF7A478}" presName="hierChild4" presStyleCnt="0"/>
      <dgm:spPr/>
    </dgm:pt>
    <dgm:pt modelId="{8FDF8408-17A2-4625-AE1E-227C4E38E0A3}" type="pres">
      <dgm:prSet presAssocID="{C305A267-69D2-497A-83D0-F170FBF7A478}" presName="hierChild5" presStyleCnt="0"/>
      <dgm:spPr/>
    </dgm:pt>
    <dgm:pt modelId="{048488D7-9DA0-423D-96DC-5A45D222F054}" type="pres">
      <dgm:prSet presAssocID="{634C7722-2785-4B80-A195-350C3392EEAB}" presName="Name64" presStyleLbl="parChTrans1D3" presStyleIdx="2" presStyleCnt="7"/>
      <dgm:spPr/>
      <dgm:t>
        <a:bodyPr/>
        <a:lstStyle/>
        <a:p>
          <a:endParaRPr lang="es-MX"/>
        </a:p>
      </dgm:t>
    </dgm:pt>
    <dgm:pt modelId="{2B628CA8-D3EB-45DC-9317-9A78A07EB98A}" type="pres">
      <dgm:prSet presAssocID="{0FE3258C-96F6-4343-A3FB-3BFC63F676F4}" presName="hierRoot2" presStyleCnt="0">
        <dgm:presLayoutVars>
          <dgm:hierBranch val="init"/>
        </dgm:presLayoutVars>
      </dgm:prSet>
      <dgm:spPr/>
    </dgm:pt>
    <dgm:pt modelId="{34B8F6BF-0107-4335-BC4D-21E83EF1D754}" type="pres">
      <dgm:prSet presAssocID="{0FE3258C-96F6-4343-A3FB-3BFC63F676F4}" presName="rootComposite" presStyleCnt="0"/>
      <dgm:spPr/>
    </dgm:pt>
    <dgm:pt modelId="{3F816BA8-1187-421E-8B2F-45DC8E7E7B4E}" type="pres">
      <dgm:prSet presAssocID="{0FE3258C-96F6-4343-A3FB-3BFC63F676F4}" presName="rootText" presStyleLbl="node3" presStyleIdx="2" presStyleCnt="7" custScaleX="20404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79EA587-29A1-479B-9611-D1A9E8CD318F}" type="pres">
      <dgm:prSet presAssocID="{0FE3258C-96F6-4343-A3FB-3BFC63F676F4}" presName="rootConnector" presStyleLbl="node3" presStyleIdx="2" presStyleCnt="7"/>
      <dgm:spPr/>
      <dgm:t>
        <a:bodyPr/>
        <a:lstStyle/>
        <a:p>
          <a:endParaRPr lang="es-MX"/>
        </a:p>
      </dgm:t>
    </dgm:pt>
    <dgm:pt modelId="{96EA970F-4E3E-4667-9968-92FA3A5A5EEC}" type="pres">
      <dgm:prSet presAssocID="{0FE3258C-96F6-4343-A3FB-3BFC63F676F4}" presName="hierChild4" presStyleCnt="0"/>
      <dgm:spPr/>
    </dgm:pt>
    <dgm:pt modelId="{5B5D3D63-D8D1-4FDF-A316-40B6CF6FAB99}" type="pres">
      <dgm:prSet presAssocID="{0FE3258C-96F6-4343-A3FB-3BFC63F676F4}" presName="hierChild5" presStyleCnt="0"/>
      <dgm:spPr/>
    </dgm:pt>
    <dgm:pt modelId="{BFF250A7-A2B8-4C72-A4DF-1F64E286E8C6}" type="pres">
      <dgm:prSet presAssocID="{3C2003F4-9ADD-4BEC-B2A4-81F513D91984}" presName="Name64" presStyleLbl="parChTrans1D3" presStyleIdx="3" presStyleCnt="7"/>
      <dgm:spPr/>
      <dgm:t>
        <a:bodyPr/>
        <a:lstStyle/>
        <a:p>
          <a:endParaRPr lang="es-MX"/>
        </a:p>
      </dgm:t>
    </dgm:pt>
    <dgm:pt modelId="{63D9471B-AB09-496D-8C3A-58FC0AC490F3}" type="pres">
      <dgm:prSet presAssocID="{97D2022D-E9FC-4D51-90DC-0E7B5355679A}" presName="hierRoot2" presStyleCnt="0">
        <dgm:presLayoutVars>
          <dgm:hierBranch val="init"/>
        </dgm:presLayoutVars>
      </dgm:prSet>
      <dgm:spPr/>
    </dgm:pt>
    <dgm:pt modelId="{DE3E1899-DC7F-4A3B-AEAA-E4AA590B966E}" type="pres">
      <dgm:prSet presAssocID="{97D2022D-E9FC-4D51-90DC-0E7B5355679A}" presName="rootComposite" presStyleCnt="0"/>
      <dgm:spPr/>
    </dgm:pt>
    <dgm:pt modelId="{7A71C3E6-6D93-432C-AFA3-90F45A701021}" type="pres">
      <dgm:prSet presAssocID="{97D2022D-E9FC-4D51-90DC-0E7B5355679A}" presName="rootText" presStyleLbl="node3" presStyleIdx="3" presStyleCnt="7" custScaleX="20369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FBFD5B1-C6E8-4515-8B5F-BB36FE4CE2FE}" type="pres">
      <dgm:prSet presAssocID="{97D2022D-E9FC-4D51-90DC-0E7B5355679A}" presName="rootConnector" presStyleLbl="node3" presStyleIdx="3" presStyleCnt="7"/>
      <dgm:spPr/>
      <dgm:t>
        <a:bodyPr/>
        <a:lstStyle/>
        <a:p>
          <a:endParaRPr lang="es-MX"/>
        </a:p>
      </dgm:t>
    </dgm:pt>
    <dgm:pt modelId="{2EE6B880-5738-424F-BED5-696472E1F377}" type="pres">
      <dgm:prSet presAssocID="{97D2022D-E9FC-4D51-90DC-0E7B5355679A}" presName="hierChild4" presStyleCnt="0"/>
      <dgm:spPr/>
    </dgm:pt>
    <dgm:pt modelId="{49883D03-ACD6-494B-A61A-B1FC6934B1BF}" type="pres">
      <dgm:prSet presAssocID="{97D2022D-E9FC-4D51-90DC-0E7B5355679A}" presName="hierChild5" presStyleCnt="0"/>
      <dgm:spPr/>
    </dgm:pt>
    <dgm:pt modelId="{4421FF5E-674E-46EA-B298-24FAE0908013}" type="pres">
      <dgm:prSet presAssocID="{CAAA6747-4DFE-4962-98E1-A2557E575427}" presName="Name64" presStyleLbl="parChTrans1D3" presStyleIdx="4" presStyleCnt="7"/>
      <dgm:spPr/>
      <dgm:t>
        <a:bodyPr/>
        <a:lstStyle/>
        <a:p>
          <a:endParaRPr lang="es-MX"/>
        </a:p>
      </dgm:t>
    </dgm:pt>
    <dgm:pt modelId="{7DFB49B4-B5B1-40EF-A298-49005D318D27}" type="pres">
      <dgm:prSet presAssocID="{22E4846A-A2F5-4817-A7EC-E5FD8B441C55}" presName="hierRoot2" presStyleCnt="0">
        <dgm:presLayoutVars>
          <dgm:hierBranch val="init"/>
        </dgm:presLayoutVars>
      </dgm:prSet>
      <dgm:spPr/>
    </dgm:pt>
    <dgm:pt modelId="{686D7D5F-0B53-4688-9933-765B376F53A1}" type="pres">
      <dgm:prSet presAssocID="{22E4846A-A2F5-4817-A7EC-E5FD8B441C55}" presName="rootComposite" presStyleCnt="0"/>
      <dgm:spPr/>
    </dgm:pt>
    <dgm:pt modelId="{BBBC7ABA-4525-4FD0-88AA-CC994EF76D97}" type="pres">
      <dgm:prSet presAssocID="{22E4846A-A2F5-4817-A7EC-E5FD8B441C55}" presName="rootText" presStyleLbl="node3" presStyleIdx="4" presStyleCnt="7" custScaleX="20442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339E7EB-7F64-47AF-906B-2A19F5764CA5}" type="pres">
      <dgm:prSet presAssocID="{22E4846A-A2F5-4817-A7EC-E5FD8B441C55}" presName="rootConnector" presStyleLbl="node3" presStyleIdx="4" presStyleCnt="7"/>
      <dgm:spPr/>
      <dgm:t>
        <a:bodyPr/>
        <a:lstStyle/>
        <a:p>
          <a:endParaRPr lang="es-MX"/>
        </a:p>
      </dgm:t>
    </dgm:pt>
    <dgm:pt modelId="{D9A5A00C-DE3B-4DFF-ACE2-7090F8F80A8A}" type="pres">
      <dgm:prSet presAssocID="{22E4846A-A2F5-4817-A7EC-E5FD8B441C55}" presName="hierChild4" presStyleCnt="0"/>
      <dgm:spPr/>
    </dgm:pt>
    <dgm:pt modelId="{8AF126CF-B60D-4FC4-834B-A91719641AE1}" type="pres">
      <dgm:prSet presAssocID="{22E4846A-A2F5-4817-A7EC-E5FD8B441C55}" presName="hierChild5" presStyleCnt="0"/>
      <dgm:spPr/>
    </dgm:pt>
    <dgm:pt modelId="{8EF7D53C-B72D-410F-8F7D-B2269C4BEDBB}" type="pres">
      <dgm:prSet presAssocID="{65734E58-EEE5-4629-B73C-68F06680A692}" presName="Name64" presStyleLbl="parChTrans1D3" presStyleIdx="5" presStyleCnt="7"/>
      <dgm:spPr/>
      <dgm:t>
        <a:bodyPr/>
        <a:lstStyle/>
        <a:p>
          <a:endParaRPr lang="es-MX"/>
        </a:p>
      </dgm:t>
    </dgm:pt>
    <dgm:pt modelId="{FB67BE24-9733-4BE4-8A5C-CA975331E897}" type="pres">
      <dgm:prSet presAssocID="{A3ED649A-6168-4900-8FE0-9C6589157FCD}" presName="hierRoot2" presStyleCnt="0">
        <dgm:presLayoutVars>
          <dgm:hierBranch val="init"/>
        </dgm:presLayoutVars>
      </dgm:prSet>
      <dgm:spPr/>
    </dgm:pt>
    <dgm:pt modelId="{AAECDC25-301B-4341-9210-C3BB70F809A3}" type="pres">
      <dgm:prSet presAssocID="{A3ED649A-6168-4900-8FE0-9C6589157FCD}" presName="rootComposite" presStyleCnt="0"/>
      <dgm:spPr/>
    </dgm:pt>
    <dgm:pt modelId="{33FA05BA-B172-423E-8962-8B83F29B5F53}" type="pres">
      <dgm:prSet presAssocID="{A3ED649A-6168-4900-8FE0-9C6589157FCD}" presName="rootText" presStyleLbl="node3" presStyleIdx="5" presStyleCnt="7" custScaleX="205227" custScaleY="13275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1EAABD6-7EBF-4A17-B8F8-E0B2BE817263}" type="pres">
      <dgm:prSet presAssocID="{A3ED649A-6168-4900-8FE0-9C6589157FCD}" presName="rootConnector" presStyleLbl="node3" presStyleIdx="5" presStyleCnt="7"/>
      <dgm:spPr/>
      <dgm:t>
        <a:bodyPr/>
        <a:lstStyle/>
        <a:p>
          <a:endParaRPr lang="es-MX"/>
        </a:p>
      </dgm:t>
    </dgm:pt>
    <dgm:pt modelId="{404C967E-B132-4438-8C07-ECB86A37FCBD}" type="pres">
      <dgm:prSet presAssocID="{A3ED649A-6168-4900-8FE0-9C6589157FCD}" presName="hierChild4" presStyleCnt="0"/>
      <dgm:spPr/>
    </dgm:pt>
    <dgm:pt modelId="{73693C17-2AD8-4A65-B694-25F97B0A7B37}" type="pres">
      <dgm:prSet presAssocID="{A3ED649A-6168-4900-8FE0-9C6589157FCD}" presName="hierChild5" presStyleCnt="0"/>
      <dgm:spPr/>
    </dgm:pt>
    <dgm:pt modelId="{50AF7E99-5E86-4B31-8512-97A6C2A1493D}" type="pres">
      <dgm:prSet presAssocID="{A00D7665-895F-4F5E-8C94-5FBCBC27469E}" presName="Name64" presStyleLbl="parChTrans1D3" presStyleIdx="6" presStyleCnt="7"/>
      <dgm:spPr/>
      <dgm:t>
        <a:bodyPr/>
        <a:lstStyle/>
        <a:p>
          <a:endParaRPr lang="es-MX"/>
        </a:p>
      </dgm:t>
    </dgm:pt>
    <dgm:pt modelId="{7AD9FA59-6A9F-4C56-87ED-8E5D3778DF8F}" type="pres">
      <dgm:prSet presAssocID="{81632598-945C-4BF0-AC7E-8FFF5059F6D6}" presName="hierRoot2" presStyleCnt="0">
        <dgm:presLayoutVars>
          <dgm:hierBranch val="init"/>
        </dgm:presLayoutVars>
      </dgm:prSet>
      <dgm:spPr/>
    </dgm:pt>
    <dgm:pt modelId="{C24C65AB-A619-42FA-828A-C7F9EB4984D7}" type="pres">
      <dgm:prSet presAssocID="{81632598-945C-4BF0-AC7E-8FFF5059F6D6}" presName="rootComposite" presStyleCnt="0"/>
      <dgm:spPr/>
    </dgm:pt>
    <dgm:pt modelId="{3C7E858F-6BAF-4252-B83A-5142C3BF5FCA}" type="pres">
      <dgm:prSet presAssocID="{81632598-945C-4BF0-AC7E-8FFF5059F6D6}" presName="rootText" presStyleLbl="node3" presStyleIdx="6" presStyleCnt="7" custScaleX="2052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AE1FE7D-E6E4-4D55-AFDA-CB279DAE5CA8}" type="pres">
      <dgm:prSet presAssocID="{81632598-945C-4BF0-AC7E-8FFF5059F6D6}" presName="rootConnector" presStyleLbl="node3" presStyleIdx="6" presStyleCnt="7"/>
      <dgm:spPr/>
      <dgm:t>
        <a:bodyPr/>
        <a:lstStyle/>
        <a:p>
          <a:endParaRPr lang="es-MX"/>
        </a:p>
      </dgm:t>
    </dgm:pt>
    <dgm:pt modelId="{7B35C731-3307-41D4-ABD1-6CB1CD567BF7}" type="pres">
      <dgm:prSet presAssocID="{81632598-945C-4BF0-AC7E-8FFF5059F6D6}" presName="hierChild4" presStyleCnt="0"/>
      <dgm:spPr/>
    </dgm:pt>
    <dgm:pt modelId="{256FD68D-EEA5-41D4-A4DF-6FB2217ECDE8}" type="pres">
      <dgm:prSet presAssocID="{81632598-945C-4BF0-AC7E-8FFF5059F6D6}" presName="hierChild5" presStyleCnt="0"/>
      <dgm:spPr/>
    </dgm:pt>
    <dgm:pt modelId="{652CB640-02D2-4D65-B9F5-EC31696AE9BE}" type="pres">
      <dgm:prSet presAssocID="{F8FD63F5-585D-426A-B362-9E60A02ADC68}" presName="hierChild5" presStyleCnt="0"/>
      <dgm:spPr/>
    </dgm:pt>
    <dgm:pt modelId="{AF3C6481-75CD-4F33-9E3A-6EA9D82C793C}" type="pres">
      <dgm:prSet presAssocID="{98F69907-BB92-49B2-BFEF-27AAA5A3E103}" presName="hierChild3" presStyleCnt="0"/>
      <dgm:spPr/>
    </dgm:pt>
    <dgm:pt modelId="{5C20C31B-AF62-4484-9FAC-8D04C0801B61}" type="pres">
      <dgm:prSet presAssocID="{8ACEF36D-94D8-4712-9DA8-04FAB93586F9}" presName="Name115" presStyleLbl="parChTrans1D2" presStyleIdx="1" presStyleCnt="2"/>
      <dgm:spPr/>
      <dgm:t>
        <a:bodyPr/>
        <a:lstStyle/>
        <a:p>
          <a:endParaRPr lang="es-MX"/>
        </a:p>
      </dgm:t>
    </dgm:pt>
    <dgm:pt modelId="{DA310893-7D5D-4D72-87BA-44F68DD4CF43}" type="pres">
      <dgm:prSet presAssocID="{E5B004D0-F21E-482C-A161-4BFFE60A9149}" presName="hierRoot3" presStyleCnt="0">
        <dgm:presLayoutVars>
          <dgm:hierBranch val="init"/>
        </dgm:presLayoutVars>
      </dgm:prSet>
      <dgm:spPr/>
    </dgm:pt>
    <dgm:pt modelId="{D6D5A0A0-0BA1-4170-A8E2-BB7D2AF0981E}" type="pres">
      <dgm:prSet presAssocID="{E5B004D0-F21E-482C-A161-4BFFE60A9149}" presName="rootComposite3" presStyleCnt="0"/>
      <dgm:spPr/>
    </dgm:pt>
    <dgm:pt modelId="{8D44B026-4860-4218-8725-50FD3D31706E}" type="pres">
      <dgm:prSet presAssocID="{E5B004D0-F21E-482C-A161-4BFFE60A9149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34EC154-A363-4530-A45E-8065E3B21B42}" type="pres">
      <dgm:prSet presAssocID="{E5B004D0-F21E-482C-A161-4BFFE60A9149}" presName="rootConnector3" presStyleLbl="asst1" presStyleIdx="0" presStyleCnt="1"/>
      <dgm:spPr/>
      <dgm:t>
        <a:bodyPr/>
        <a:lstStyle/>
        <a:p>
          <a:endParaRPr lang="es-MX"/>
        </a:p>
      </dgm:t>
    </dgm:pt>
    <dgm:pt modelId="{0EC810E7-FD7C-4EE2-A365-27A471E36CC5}" type="pres">
      <dgm:prSet presAssocID="{E5B004D0-F21E-482C-A161-4BFFE60A9149}" presName="hierChild6" presStyleCnt="0"/>
      <dgm:spPr/>
    </dgm:pt>
    <dgm:pt modelId="{348A2C39-1F66-4C45-AB4D-669B5EF8052A}" type="pres">
      <dgm:prSet presAssocID="{E5B004D0-F21E-482C-A161-4BFFE60A9149}" presName="hierChild7" presStyleCnt="0"/>
      <dgm:spPr/>
    </dgm:pt>
  </dgm:ptLst>
  <dgm:cxnLst>
    <dgm:cxn modelId="{60691FEB-CAA6-4403-ADB3-12BC0018CBFE}" type="presOf" srcId="{9C677C25-A602-4817-A645-4D15B68AB5C9}" destId="{9A76795F-166C-4D53-8701-0AB347462B9E}" srcOrd="0" destOrd="0" presId="urn:microsoft.com/office/officeart/2009/3/layout/HorizontalOrganizationChart"/>
    <dgm:cxn modelId="{676955C1-5FB5-408F-A3C6-D9AF55E0D625}" srcId="{7E30D183-814A-4F87-9F1B-52ADEA5FD944}" destId="{98F69907-BB92-49B2-BFEF-27AAA5A3E103}" srcOrd="0" destOrd="0" parTransId="{1F6315A4-90FF-45C3-97DE-3D1DA2405D9C}" sibTransId="{98BBC0E7-EFFE-46AD-ABA4-A4BF17622982}"/>
    <dgm:cxn modelId="{F40C7649-FEBF-413B-9AEA-5389CB990835}" type="presOf" srcId="{634C7722-2785-4B80-A195-350C3392EEAB}" destId="{048488D7-9DA0-423D-96DC-5A45D222F054}" srcOrd="0" destOrd="0" presId="urn:microsoft.com/office/officeart/2009/3/layout/HorizontalOrganizationChart"/>
    <dgm:cxn modelId="{8EFDF165-FCF9-4902-BB17-608093191145}" type="presOf" srcId="{81632598-945C-4BF0-AC7E-8FFF5059F6D6}" destId="{2AE1FE7D-E6E4-4D55-AFDA-CB279DAE5CA8}" srcOrd="1" destOrd="0" presId="urn:microsoft.com/office/officeart/2009/3/layout/HorizontalOrganizationChart"/>
    <dgm:cxn modelId="{6BB9D318-711F-4B2C-838D-331122D58D50}" srcId="{98F69907-BB92-49B2-BFEF-27AAA5A3E103}" destId="{F8FD63F5-585D-426A-B362-9E60A02ADC68}" srcOrd="1" destOrd="0" parTransId="{B139E9D5-0BBC-460A-A570-FE750F26AD97}" sibTransId="{A03B7A8B-E0B9-4A85-975E-A0F2C578776D}"/>
    <dgm:cxn modelId="{87FB7580-E53B-41D1-B717-038BAB642B1E}" type="presOf" srcId="{0FE3258C-96F6-4343-A3FB-3BFC63F676F4}" destId="{379EA587-29A1-479B-9611-D1A9E8CD318F}" srcOrd="1" destOrd="0" presId="urn:microsoft.com/office/officeart/2009/3/layout/HorizontalOrganizationChart"/>
    <dgm:cxn modelId="{1B67BCF9-EA30-48E6-B43D-4A32731EFD71}" type="presOf" srcId="{A00D7665-895F-4F5E-8C94-5FBCBC27469E}" destId="{50AF7E99-5E86-4B31-8512-97A6C2A1493D}" srcOrd="0" destOrd="0" presId="urn:microsoft.com/office/officeart/2009/3/layout/HorizontalOrganizationChart"/>
    <dgm:cxn modelId="{72487836-8B9F-4DE2-B08C-60DEF63E31B8}" type="presOf" srcId="{A3ED649A-6168-4900-8FE0-9C6589157FCD}" destId="{71EAABD6-7EBF-4A17-B8F8-E0B2BE817263}" srcOrd="1" destOrd="0" presId="urn:microsoft.com/office/officeart/2009/3/layout/HorizontalOrganizationChart"/>
    <dgm:cxn modelId="{7FC70FF4-4CDF-4C2C-A1B0-B674050142C7}" type="presOf" srcId="{98F69907-BB92-49B2-BFEF-27AAA5A3E103}" destId="{A889FA5B-8854-4ADB-8114-AC3BA24278BA}" srcOrd="1" destOrd="0" presId="urn:microsoft.com/office/officeart/2009/3/layout/HorizontalOrganizationChart"/>
    <dgm:cxn modelId="{450E4B9B-2C16-49CC-A64D-519E9AA465BB}" srcId="{F8FD63F5-585D-426A-B362-9E60A02ADC68}" destId="{A3ED649A-6168-4900-8FE0-9C6589157FCD}" srcOrd="5" destOrd="0" parTransId="{65734E58-EEE5-4629-B73C-68F06680A692}" sibTransId="{8A0BD9B1-33AF-4760-AA69-102C48665670}"/>
    <dgm:cxn modelId="{CFE677FB-7DBF-473D-8EBA-CC638DCE28E6}" srcId="{F8FD63F5-585D-426A-B362-9E60A02ADC68}" destId="{9C677C25-A602-4817-A645-4D15B68AB5C9}" srcOrd="0" destOrd="0" parTransId="{37D4DF36-35C3-4A25-A767-309486638F66}" sibTransId="{601A45AD-3C6D-448E-BD50-261A11392680}"/>
    <dgm:cxn modelId="{4DB7AE86-3621-4BEE-9C46-A021D1030EFD}" type="presOf" srcId="{9AEB9F3F-3B36-4FC6-A678-9D12A280A8F5}" destId="{3084859D-C10A-4CF8-BD77-E81E33F77AD0}" srcOrd="0" destOrd="0" presId="urn:microsoft.com/office/officeart/2009/3/layout/HorizontalOrganizationChart"/>
    <dgm:cxn modelId="{EF1983F4-34EC-41BD-8AF6-684AEAC62C40}" type="presOf" srcId="{9C677C25-A602-4817-A645-4D15B68AB5C9}" destId="{42FA5670-A383-4C81-816A-F495500664C4}" srcOrd="1" destOrd="0" presId="urn:microsoft.com/office/officeart/2009/3/layout/HorizontalOrganizationChart"/>
    <dgm:cxn modelId="{79E8BE95-FCFE-4801-AFE0-B1FE00744BE2}" type="presOf" srcId="{C305A267-69D2-497A-83D0-F170FBF7A478}" destId="{C87D693F-392B-44CF-80A8-E497EAC1CEA2}" srcOrd="1" destOrd="0" presId="urn:microsoft.com/office/officeart/2009/3/layout/HorizontalOrganizationChart"/>
    <dgm:cxn modelId="{B061D52C-5B20-48B9-BFED-3C2A14BDFF13}" type="presOf" srcId="{A3ED649A-6168-4900-8FE0-9C6589157FCD}" destId="{33FA05BA-B172-423E-8962-8B83F29B5F53}" srcOrd="0" destOrd="0" presId="urn:microsoft.com/office/officeart/2009/3/layout/HorizontalOrganizationChart"/>
    <dgm:cxn modelId="{9FDEE225-EB6A-4CED-87D7-26119C8CAF75}" type="presOf" srcId="{97D2022D-E9FC-4D51-90DC-0E7B5355679A}" destId="{8FBFD5B1-C6E8-4515-8B5F-BB36FE4CE2FE}" srcOrd="1" destOrd="0" presId="urn:microsoft.com/office/officeart/2009/3/layout/HorizontalOrganizationChart"/>
    <dgm:cxn modelId="{A95A18EA-D69E-428D-9E97-AC2D15083E4A}" srcId="{F8FD63F5-585D-426A-B362-9E60A02ADC68}" destId="{C305A267-69D2-497A-83D0-F170FBF7A478}" srcOrd="1" destOrd="0" parTransId="{9AEB9F3F-3B36-4FC6-A678-9D12A280A8F5}" sibTransId="{CFEC35FB-03A7-44E0-827B-E0381A9B1A15}"/>
    <dgm:cxn modelId="{54B42A0B-026A-488A-953A-6ED283EDC875}" type="presOf" srcId="{C305A267-69D2-497A-83D0-F170FBF7A478}" destId="{F1A620C2-D7F5-4FD7-92BF-0BE36C095095}" srcOrd="0" destOrd="0" presId="urn:microsoft.com/office/officeart/2009/3/layout/HorizontalOrganizationChart"/>
    <dgm:cxn modelId="{6934E38C-0403-48C4-BC6F-3B829284BFCB}" type="presOf" srcId="{CAAA6747-4DFE-4962-98E1-A2557E575427}" destId="{4421FF5E-674E-46EA-B298-24FAE0908013}" srcOrd="0" destOrd="0" presId="urn:microsoft.com/office/officeart/2009/3/layout/HorizontalOrganizationChart"/>
    <dgm:cxn modelId="{00703FB7-869F-4536-A021-41DB33CBD7CA}" srcId="{98F69907-BB92-49B2-BFEF-27AAA5A3E103}" destId="{E5B004D0-F21E-482C-A161-4BFFE60A9149}" srcOrd="0" destOrd="0" parTransId="{8ACEF36D-94D8-4712-9DA8-04FAB93586F9}" sibTransId="{8964DC1F-E30B-4140-8704-7CD4417E5361}"/>
    <dgm:cxn modelId="{832BE556-DE5B-4744-8D04-71892D30176E}" type="presOf" srcId="{65734E58-EEE5-4629-B73C-68F06680A692}" destId="{8EF7D53C-B72D-410F-8F7D-B2269C4BEDBB}" srcOrd="0" destOrd="0" presId="urn:microsoft.com/office/officeart/2009/3/layout/HorizontalOrganizationChart"/>
    <dgm:cxn modelId="{B2CE7A44-7EF1-4AD5-A594-F889C64EEC93}" type="presOf" srcId="{81632598-945C-4BF0-AC7E-8FFF5059F6D6}" destId="{3C7E858F-6BAF-4252-B83A-5142C3BF5FCA}" srcOrd="0" destOrd="0" presId="urn:microsoft.com/office/officeart/2009/3/layout/HorizontalOrganizationChart"/>
    <dgm:cxn modelId="{01C60C22-70CF-45BD-A6B5-0C4DAFE80BE0}" srcId="{F8FD63F5-585D-426A-B362-9E60A02ADC68}" destId="{97D2022D-E9FC-4D51-90DC-0E7B5355679A}" srcOrd="3" destOrd="0" parTransId="{3C2003F4-9ADD-4BEC-B2A4-81F513D91984}" sibTransId="{BBAE7AA8-F5BA-4B54-8A87-16FBE235EC3D}"/>
    <dgm:cxn modelId="{A2E374F9-A246-4BA2-83AB-C1C5BDCEE99E}" type="presOf" srcId="{F8FD63F5-585D-426A-B362-9E60A02ADC68}" destId="{56E4CE73-F22C-43A9-BFAE-2881D4E8E5ED}" srcOrd="1" destOrd="0" presId="urn:microsoft.com/office/officeart/2009/3/layout/HorizontalOrganizationChart"/>
    <dgm:cxn modelId="{0074C0EF-B3A9-4DD4-84C9-849CE1073861}" type="presOf" srcId="{37D4DF36-35C3-4A25-A767-309486638F66}" destId="{DE782DBF-9C21-42E9-A59C-7E23DC72A951}" srcOrd="0" destOrd="0" presId="urn:microsoft.com/office/officeart/2009/3/layout/HorizontalOrganizationChart"/>
    <dgm:cxn modelId="{8534EEE2-AE59-413C-9F92-0EB7B7D18EA4}" srcId="{F8FD63F5-585D-426A-B362-9E60A02ADC68}" destId="{81632598-945C-4BF0-AC7E-8FFF5059F6D6}" srcOrd="6" destOrd="0" parTransId="{A00D7665-895F-4F5E-8C94-5FBCBC27469E}" sibTransId="{6BFD25F6-597A-4F7C-9779-A516D4C5960E}"/>
    <dgm:cxn modelId="{1763CF47-C197-4A0F-9D7E-E93CF7AD2155}" type="presOf" srcId="{B139E9D5-0BBC-460A-A570-FE750F26AD97}" destId="{10C64BBF-244A-4050-8039-CA11395CDAA2}" srcOrd="0" destOrd="0" presId="urn:microsoft.com/office/officeart/2009/3/layout/HorizontalOrganizationChart"/>
    <dgm:cxn modelId="{01A6687A-D111-4AC2-8794-E75D8A517FA7}" srcId="{F8FD63F5-585D-426A-B362-9E60A02ADC68}" destId="{0FE3258C-96F6-4343-A3FB-3BFC63F676F4}" srcOrd="2" destOrd="0" parTransId="{634C7722-2785-4B80-A195-350C3392EEAB}" sibTransId="{771FDD81-E6AF-4673-B690-8B8A47DA23BE}"/>
    <dgm:cxn modelId="{AFC682C7-EB49-4F56-9DA7-AC783D37BE70}" type="presOf" srcId="{97D2022D-E9FC-4D51-90DC-0E7B5355679A}" destId="{7A71C3E6-6D93-432C-AFA3-90F45A701021}" srcOrd="0" destOrd="0" presId="urn:microsoft.com/office/officeart/2009/3/layout/HorizontalOrganizationChart"/>
    <dgm:cxn modelId="{39F8BFCD-80A7-4935-9C55-CCFAF194FD40}" type="presOf" srcId="{3C2003F4-9ADD-4BEC-B2A4-81F513D91984}" destId="{BFF250A7-A2B8-4C72-A4DF-1F64E286E8C6}" srcOrd="0" destOrd="0" presId="urn:microsoft.com/office/officeart/2009/3/layout/HorizontalOrganizationChart"/>
    <dgm:cxn modelId="{95064D8D-22A9-42E1-8DC8-47116876BDA0}" type="presOf" srcId="{F8FD63F5-585D-426A-B362-9E60A02ADC68}" destId="{21358964-39DE-4335-A486-D5AD88006F04}" srcOrd="0" destOrd="0" presId="urn:microsoft.com/office/officeart/2009/3/layout/HorizontalOrganizationChart"/>
    <dgm:cxn modelId="{A2424564-B7EC-4711-8FFC-D069CDE82AA6}" srcId="{F8FD63F5-585D-426A-B362-9E60A02ADC68}" destId="{22E4846A-A2F5-4817-A7EC-E5FD8B441C55}" srcOrd="4" destOrd="0" parTransId="{CAAA6747-4DFE-4962-98E1-A2557E575427}" sibTransId="{B376F600-4077-4536-9514-3780E21EADC3}"/>
    <dgm:cxn modelId="{F510BA55-AD7A-4A2D-B1DC-A5AD092A276D}" type="presOf" srcId="{98F69907-BB92-49B2-BFEF-27AAA5A3E103}" destId="{1E3873F2-7905-4D74-8716-39F15620E148}" srcOrd="0" destOrd="0" presId="urn:microsoft.com/office/officeart/2009/3/layout/HorizontalOrganizationChart"/>
    <dgm:cxn modelId="{08DB8532-5929-4BF6-87AA-5ED409032BB1}" type="presOf" srcId="{E5B004D0-F21E-482C-A161-4BFFE60A9149}" destId="{134EC154-A363-4530-A45E-8065E3B21B42}" srcOrd="1" destOrd="0" presId="urn:microsoft.com/office/officeart/2009/3/layout/HorizontalOrganizationChart"/>
    <dgm:cxn modelId="{D130A7D7-04D6-478C-A451-804010EFDFC1}" type="presOf" srcId="{22E4846A-A2F5-4817-A7EC-E5FD8B441C55}" destId="{7339E7EB-7F64-47AF-906B-2A19F5764CA5}" srcOrd="1" destOrd="0" presId="urn:microsoft.com/office/officeart/2009/3/layout/HorizontalOrganizationChart"/>
    <dgm:cxn modelId="{C5050BB0-47FE-48A2-B915-030C214EB66C}" type="presOf" srcId="{E5B004D0-F21E-482C-A161-4BFFE60A9149}" destId="{8D44B026-4860-4218-8725-50FD3D31706E}" srcOrd="0" destOrd="0" presId="urn:microsoft.com/office/officeart/2009/3/layout/HorizontalOrganizationChart"/>
    <dgm:cxn modelId="{6AF29981-8C3F-498E-B7A6-0DF3E0F7E552}" type="presOf" srcId="{0FE3258C-96F6-4343-A3FB-3BFC63F676F4}" destId="{3F816BA8-1187-421E-8B2F-45DC8E7E7B4E}" srcOrd="0" destOrd="0" presId="urn:microsoft.com/office/officeart/2009/3/layout/HorizontalOrganizationChart"/>
    <dgm:cxn modelId="{2DC595A3-9C0D-443E-9680-EE63C9C6A3FD}" type="presOf" srcId="{22E4846A-A2F5-4817-A7EC-E5FD8B441C55}" destId="{BBBC7ABA-4525-4FD0-88AA-CC994EF76D97}" srcOrd="0" destOrd="0" presId="urn:microsoft.com/office/officeart/2009/3/layout/HorizontalOrganizationChart"/>
    <dgm:cxn modelId="{6B4D2EAD-0B27-4649-AEF7-14D7F059FF23}" type="presOf" srcId="{8ACEF36D-94D8-4712-9DA8-04FAB93586F9}" destId="{5C20C31B-AF62-4484-9FAC-8D04C0801B61}" srcOrd="0" destOrd="0" presId="urn:microsoft.com/office/officeart/2009/3/layout/HorizontalOrganizationChart"/>
    <dgm:cxn modelId="{AA13015A-5D08-42FE-A1CD-7A5EC1535C43}" type="presOf" srcId="{7E30D183-814A-4F87-9F1B-52ADEA5FD944}" destId="{A3E65269-B7DF-4A30-8DC1-1338C0E54509}" srcOrd="0" destOrd="0" presId="urn:microsoft.com/office/officeart/2009/3/layout/HorizontalOrganizationChart"/>
    <dgm:cxn modelId="{30ABDF23-1C38-4987-869E-BA3460C247EC}" type="presParOf" srcId="{A3E65269-B7DF-4A30-8DC1-1338C0E54509}" destId="{8E55B67B-6628-49D8-A9DD-2D0B755D3675}" srcOrd="0" destOrd="0" presId="urn:microsoft.com/office/officeart/2009/3/layout/HorizontalOrganizationChart"/>
    <dgm:cxn modelId="{0058A059-061F-4E9D-99DB-5F5628627E08}" type="presParOf" srcId="{8E55B67B-6628-49D8-A9DD-2D0B755D3675}" destId="{EE1BADBC-197B-4A30-822D-F829D26DAA8E}" srcOrd="0" destOrd="0" presId="urn:microsoft.com/office/officeart/2009/3/layout/HorizontalOrganizationChart"/>
    <dgm:cxn modelId="{AEA4A915-96E7-4815-AA88-004AAB2EE435}" type="presParOf" srcId="{EE1BADBC-197B-4A30-822D-F829D26DAA8E}" destId="{1E3873F2-7905-4D74-8716-39F15620E148}" srcOrd="0" destOrd="0" presId="urn:microsoft.com/office/officeart/2009/3/layout/HorizontalOrganizationChart"/>
    <dgm:cxn modelId="{94339677-E6B9-4692-9C6B-528BEE9FBFE5}" type="presParOf" srcId="{EE1BADBC-197B-4A30-822D-F829D26DAA8E}" destId="{A889FA5B-8854-4ADB-8114-AC3BA24278BA}" srcOrd="1" destOrd="0" presId="urn:microsoft.com/office/officeart/2009/3/layout/HorizontalOrganizationChart"/>
    <dgm:cxn modelId="{32EFFBCE-2D1E-449C-8C3C-A2A2148A6D8B}" type="presParOf" srcId="{8E55B67B-6628-49D8-A9DD-2D0B755D3675}" destId="{966CF285-E153-4B4A-AF84-DE2932A40EAF}" srcOrd="1" destOrd="0" presId="urn:microsoft.com/office/officeart/2009/3/layout/HorizontalOrganizationChart"/>
    <dgm:cxn modelId="{4397777F-5A00-4F71-841B-6E8F1ADF8DDE}" type="presParOf" srcId="{966CF285-E153-4B4A-AF84-DE2932A40EAF}" destId="{10C64BBF-244A-4050-8039-CA11395CDAA2}" srcOrd="0" destOrd="0" presId="urn:microsoft.com/office/officeart/2009/3/layout/HorizontalOrganizationChart"/>
    <dgm:cxn modelId="{A81001C2-7883-4D77-8B7A-F8D3F9752C87}" type="presParOf" srcId="{966CF285-E153-4B4A-AF84-DE2932A40EAF}" destId="{565B3E37-532F-40AF-857F-89DBF3300403}" srcOrd="1" destOrd="0" presId="urn:microsoft.com/office/officeart/2009/3/layout/HorizontalOrganizationChart"/>
    <dgm:cxn modelId="{43B3926C-26A6-4753-A5A8-68D45BEE51D7}" type="presParOf" srcId="{565B3E37-532F-40AF-857F-89DBF3300403}" destId="{FED25CB7-6CED-45A3-BF46-EA0529E8491E}" srcOrd="0" destOrd="0" presId="urn:microsoft.com/office/officeart/2009/3/layout/HorizontalOrganizationChart"/>
    <dgm:cxn modelId="{50F8E2EF-12B0-4397-AEFF-4595E89129FA}" type="presParOf" srcId="{FED25CB7-6CED-45A3-BF46-EA0529E8491E}" destId="{21358964-39DE-4335-A486-D5AD88006F04}" srcOrd="0" destOrd="0" presId="urn:microsoft.com/office/officeart/2009/3/layout/HorizontalOrganizationChart"/>
    <dgm:cxn modelId="{4E83E778-F899-419A-B61A-780F33D2D445}" type="presParOf" srcId="{FED25CB7-6CED-45A3-BF46-EA0529E8491E}" destId="{56E4CE73-F22C-43A9-BFAE-2881D4E8E5ED}" srcOrd="1" destOrd="0" presId="urn:microsoft.com/office/officeart/2009/3/layout/HorizontalOrganizationChart"/>
    <dgm:cxn modelId="{20B792FC-95EA-425B-B248-0BD1477025AB}" type="presParOf" srcId="{565B3E37-532F-40AF-857F-89DBF3300403}" destId="{E6923B7A-507D-4282-85CE-71F9E18D38BE}" srcOrd="1" destOrd="0" presId="urn:microsoft.com/office/officeart/2009/3/layout/HorizontalOrganizationChart"/>
    <dgm:cxn modelId="{9D1CE27B-AF02-4226-BCAE-94FBE7F9A744}" type="presParOf" srcId="{E6923B7A-507D-4282-85CE-71F9E18D38BE}" destId="{DE782DBF-9C21-42E9-A59C-7E23DC72A951}" srcOrd="0" destOrd="0" presId="urn:microsoft.com/office/officeart/2009/3/layout/HorizontalOrganizationChart"/>
    <dgm:cxn modelId="{FB58DAA9-B906-4152-AC82-FA1B5DB83761}" type="presParOf" srcId="{E6923B7A-507D-4282-85CE-71F9E18D38BE}" destId="{873F91B7-2274-4562-B297-FC301359FD95}" srcOrd="1" destOrd="0" presId="urn:microsoft.com/office/officeart/2009/3/layout/HorizontalOrganizationChart"/>
    <dgm:cxn modelId="{79852523-22EA-4583-9E91-E90AECF6CB13}" type="presParOf" srcId="{873F91B7-2274-4562-B297-FC301359FD95}" destId="{C5D391C9-C0D5-4A2A-8D5A-F59EC976561B}" srcOrd="0" destOrd="0" presId="urn:microsoft.com/office/officeart/2009/3/layout/HorizontalOrganizationChart"/>
    <dgm:cxn modelId="{3D991F14-042C-4369-8969-8CB97C1B2A72}" type="presParOf" srcId="{C5D391C9-C0D5-4A2A-8D5A-F59EC976561B}" destId="{9A76795F-166C-4D53-8701-0AB347462B9E}" srcOrd="0" destOrd="0" presId="urn:microsoft.com/office/officeart/2009/3/layout/HorizontalOrganizationChart"/>
    <dgm:cxn modelId="{08277C1F-9A97-47BD-AAFE-95EFD6E040D4}" type="presParOf" srcId="{C5D391C9-C0D5-4A2A-8D5A-F59EC976561B}" destId="{42FA5670-A383-4C81-816A-F495500664C4}" srcOrd="1" destOrd="0" presId="urn:microsoft.com/office/officeart/2009/3/layout/HorizontalOrganizationChart"/>
    <dgm:cxn modelId="{B4463A8C-31A2-40F3-B13F-EF913D9D7F4E}" type="presParOf" srcId="{873F91B7-2274-4562-B297-FC301359FD95}" destId="{8811D4F2-4AC2-4A3A-9C7E-2B5D8301A65E}" srcOrd="1" destOrd="0" presId="urn:microsoft.com/office/officeart/2009/3/layout/HorizontalOrganizationChart"/>
    <dgm:cxn modelId="{6968995D-8337-407E-9D15-DC0B56AE95D7}" type="presParOf" srcId="{873F91B7-2274-4562-B297-FC301359FD95}" destId="{B6446015-BBF8-4308-B11C-B9C81D648214}" srcOrd="2" destOrd="0" presId="urn:microsoft.com/office/officeart/2009/3/layout/HorizontalOrganizationChart"/>
    <dgm:cxn modelId="{8BC83C0F-C68A-41BC-AE7B-B828E46F74BC}" type="presParOf" srcId="{E6923B7A-507D-4282-85CE-71F9E18D38BE}" destId="{3084859D-C10A-4CF8-BD77-E81E33F77AD0}" srcOrd="2" destOrd="0" presId="urn:microsoft.com/office/officeart/2009/3/layout/HorizontalOrganizationChart"/>
    <dgm:cxn modelId="{E66144EF-E43A-400D-BC25-A5D730997FC5}" type="presParOf" srcId="{E6923B7A-507D-4282-85CE-71F9E18D38BE}" destId="{D3C94F2F-07E2-4797-843F-F6F916CE8051}" srcOrd="3" destOrd="0" presId="urn:microsoft.com/office/officeart/2009/3/layout/HorizontalOrganizationChart"/>
    <dgm:cxn modelId="{8AB5FC0E-3CC3-40AD-9651-6620F6041118}" type="presParOf" srcId="{D3C94F2F-07E2-4797-843F-F6F916CE8051}" destId="{14876BE9-EAEB-4A48-A750-934D4EACBDFB}" srcOrd="0" destOrd="0" presId="urn:microsoft.com/office/officeart/2009/3/layout/HorizontalOrganizationChart"/>
    <dgm:cxn modelId="{1DC8E6B2-52DE-458A-8857-BEE68F0CBFB6}" type="presParOf" srcId="{14876BE9-EAEB-4A48-A750-934D4EACBDFB}" destId="{F1A620C2-D7F5-4FD7-92BF-0BE36C095095}" srcOrd="0" destOrd="0" presId="urn:microsoft.com/office/officeart/2009/3/layout/HorizontalOrganizationChart"/>
    <dgm:cxn modelId="{4130EF87-8020-4C08-949A-3FD751141556}" type="presParOf" srcId="{14876BE9-EAEB-4A48-A750-934D4EACBDFB}" destId="{C87D693F-392B-44CF-80A8-E497EAC1CEA2}" srcOrd="1" destOrd="0" presId="urn:microsoft.com/office/officeart/2009/3/layout/HorizontalOrganizationChart"/>
    <dgm:cxn modelId="{81F90ACD-CB0B-4C10-BEF7-AF997D99D350}" type="presParOf" srcId="{D3C94F2F-07E2-4797-843F-F6F916CE8051}" destId="{B55A3DE9-76AB-45AC-8CBC-A2D9DC1D7E84}" srcOrd="1" destOrd="0" presId="urn:microsoft.com/office/officeart/2009/3/layout/HorizontalOrganizationChart"/>
    <dgm:cxn modelId="{3D94ACD8-815A-44A9-8CEE-E5823222F151}" type="presParOf" srcId="{D3C94F2F-07E2-4797-843F-F6F916CE8051}" destId="{8FDF8408-17A2-4625-AE1E-227C4E38E0A3}" srcOrd="2" destOrd="0" presId="urn:microsoft.com/office/officeart/2009/3/layout/HorizontalOrganizationChart"/>
    <dgm:cxn modelId="{34D3DE5F-9CD5-445B-8785-D34E40C46A9E}" type="presParOf" srcId="{E6923B7A-507D-4282-85CE-71F9E18D38BE}" destId="{048488D7-9DA0-423D-96DC-5A45D222F054}" srcOrd="4" destOrd="0" presId="urn:microsoft.com/office/officeart/2009/3/layout/HorizontalOrganizationChart"/>
    <dgm:cxn modelId="{C7D73025-0E8B-4671-9DF1-0E6709B6914B}" type="presParOf" srcId="{E6923B7A-507D-4282-85CE-71F9E18D38BE}" destId="{2B628CA8-D3EB-45DC-9317-9A78A07EB98A}" srcOrd="5" destOrd="0" presId="urn:microsoft.com/office/officeart/2009/3/layout/HorizontalOrganizationChart"/>
    <dgm:cxn modelId="{F15FD36A-591D-4B28-8372-D4EE269B4FA8}" type="presParOf" srcId="{2B628CA8-D3EB-45DC-9317-9A78A07EB98A}" destId="{34B8F6BF-0107-4335-BC4D-21E83EF1D754}" srcOrd="0" destOrd="0" presId="urn:microsoft.com/office/officeart/2009/3/layout/HorizontalOrganizationChart"/>
    <dgm:cxn modelId="{D12AA42A-37C0-4F48-A1C2-3815C01D47C3}" type="presParOf" srcId="{34B8F6BF-0107-4335-BC4D-21E83EF1D754}" destId="{3F816BA8-1187-421E-8B2F-45DC8E7E7B4E}" srcOrd="0" destOrd="0" presId="urn:microsoft.com/office/officeart/2009/3/layout/HorizontalOrganizationChart"/>
    <dgm:cxn modelId="{559A8741-CB20-4358-90C7-9F289A8618DC}" type="presParOf" srcId="{34B8F6BF-0107-4335-BC4D-21E83EF1D754}" destId="{379EA587-29A1-479B-9611-D1A9E8CD318F}" srcOrd="1" destOrd="0" presId="urn:microsoft.com/office/officeart/2009/3/layout/HorizontalOrganizationChart"/>
    <dgm:cxn modelId="{A45905B9-E341-4B62-8687-3AF164420F66}" type="presParOf" srcId="{2B628CA8-D3EB-45DC-9317-9A78A07EB98A}" destId="{96EA970F-4E3E-4667-9968-92FA3A5A5EEC}" srcOrd="1" destOrd="0" presId="urn:microsoft.com/office/officeart/2009/3/layout/HorizontalOrganizationChart"/>
    <dgm:cxn modelId="{D0450745-55C2-442A-A7B9-5E3C9CD02403}" type="presParOf" srcId="{2B628CA8-D3EB-45DC-9317-9A78A07EB98A}" destId="{5B5D3D63-D8D1-4FDF-A316-40B6CF6FAB99}" srcOrd="2" destOrd="0" presId="urn:microsoft.com/office/officeart/2009/3/layout/HorizontalOrganizationChart"/>
    <dgm:cxn modelId="{96CEDA9E-9752-40FE-B4D5-2361B4C91744}" type="presParOf" srcId="{E6923B7A-507D-4282-85CE-71F9E18D38BE}" destId="{BFF250A7-A2B8-4C72-A4DF-1F64E286E8C6}" srcOrd="6" destOrd="0" presId="urn:microsoft.com/office/officeart/2009/3/layout/HorizontalOrganizationChart"/>
    <dgm:cxn modelId="{85D0CF68-F8E2-4E70-81AB-FFB4B9FC2FF5}" type="presParOf" srcId="{E6923B7A-507D-4282-85CE-71F9E18D38BE}" destId="{63D9471B-AB09-496D-8C3A-58FC0AC490F3}" srcOrd="7" destOrd="0" presId="urn:microsoft.com/office/officeart/2009/3/layout/HorizontalOrganizationChart"/>
    <dgm:cxn modelId="{485B3D80-BFBD-45DB-8BAD-23C8D1975416}" type="presParOf" srcId="{63D9471B-AB09-496D-8C3A-58FC0AC490F3}" destId="{DE3E1899-DC7F-4A3B-AEAA-E4AA590B966E}" srcOrd="0" destOrd="0" presId="urn:microsoft.com/office/officeart/2009/3/layout/HorizontalOrganizationChart"/>
    <dgm:cxn modelId="{A4E7EEA0-4850-4416-9D70-9307EC479FE6}" type="presParOf" srcId="{DE3E1899-DC7F-4A3B-AEAA-E4AA590B966E}" destId="{7A71C3E6-6D93-432C-AFA3-90F45A701021}" srcOrd="0" destOrd="0" presId="urn:microsoft.com/office/officeart/2009/3/layout/HorizontalOrganizationChart"/>
    <dgm:cxn modelId="{D4D73720-74FB-4207-B96F-19476F838C10}" type="presParOf" srcId="{DE3E1899-DC7F-4A3B-AEAA-E4AA590B966E}" destId="{8FBFD5B1-C6E8-4515-8B5F-BB36FE4CE2FE}" srcOrd="1" destOrd="0" presId="urn:microsoft.com/office/officeart/2009/3/layout/HorizontalOrganizationChart"/>
    <dgm:cxn modelId="{153CD011-99A3-48A2-B3CC-2768885666B5}" type="presParOf" srcId="{63D9471B-AB09-496D-8C3A-58FC0AC490F3}" destId="{2EE6B880-5738-424F-BED5-696472E1F377}" srcOrd="1" destOrd="0" presId="urn:microsoft.com/office/officeart/2009/3/layout/HorizontalOrganizationChart"/>
    <dgm:cxn modelId="{08E596EC-2CD7-4646-B584-4F88C7E6F75A}" type="presParOf" srcId="{63D9471B-AB09-496D-8C3A-58FC0AC490F3}" destId="{49883D03-ACD6-494B-A61A-B1FC6934B1BF}" srcOrd="2" destOrd="0" presId="urn:microsoft.com/office/officeart/2009/3/layout/HorizontalOrganizationChart"/>
    <dgm:cxn modelId="{C50A9820-C0A6-4F6D-9F10-F70186DFFA7D}" type="presParOf" srcId="{E6923B7A-507D-4282-85CE-71F9E18D38BE}" destId="{4421FF5E-674E-46EA-B298-24FAE0908013}" srcOrd="8" destOrd="0" presId="urn:microsoft.com/office/officeart/2009/3/layout/HorizontalOrganizationChart"/>
    <dgm:cxn modelId="{1CAC0DFB-267F-4015-80AA-079F02C31DFF}" type="presParOf" srcId="{E6923B7A-507D-4282-85CE-71F9E18D38BE}" destId="{7DFB49B4-B5B1-40EF-A298-49005D318D27}" srcOrd="9" destOrd="0" presId="urn:microsoft.com/office/officeart/2009/3/layout/HorizontalOrganizationChart"/>
    <dgm:cxn modelId="{E124BEF7-868A-4FB5-BB29-C53DD3C7D4BA}" type="presParOf" srcId="{7DFB49B4-B5B1-40EF-A298-49005D318D27}" destId="{686D7D5F-0B53-4688-9933-765B376F53A1}" srcOrd="0" destOrd="0" presId="urn:microsoft.com/office/officeart/2009/3/layout/HorizontalOrganizationChart"/>
    <dgm:cxn modelId="{E44DA745-46B4-4BAD-91C7-6F571BEB6239}" type="presParOf" srcId="{686D7D5F-0B53-4688-9933-765B376F53A1}" destId="{BBBC7ABA-4525-4FD0-88AA-CC994EF76D97}" srcOrd="0" destOrd="0" presId="urn:microsoft.com/office/officeart/2009/3/layout/HorizontalOrganizationChart"/>
    <dgm:cxn modelId="{05C5050A-9614-4A49-B8A6-42F4F99898F9}" type="presParOf" srcId="{686D7D5F-0B53-4688-9933-765B376F53A1}" destId="{7339E7EB-7F64-47AF-906B-2A19F5764CA5}" srcOrd="1" destOrd="0" presId="urn:microsoft.com/office/officeart/2009/3/layout/HorizontalOrganizationChart"/>
    <dgm:cxn modelId="{447B5F3D-A76F-4BCC-B767-10BF988462A0}" type="presParOf" srcId="{7DFB49B4-B5B1-40EF-A298-49005D318D27}" destId="{D9A5A00C-DE3B-4DFF-ACE2-7090F8F80A8A}" srcOrd="1" destOrd="0" presId="urn:microsoft.com/office/officeart/2009/3/layout/HorizontalOrganizationChart"/>
    <dgm:cxn modelId="{F402C895-94D6-4B9F-B09E-015E8DC7D98E}" type="presParOf" srcId="{7DFB49B4-B5B1-40EF-A298-49005D318D27}" destId="{8AF126CF-B60D-4FC4-834B-A91719641AE1}" srcOrd="2" destOrd="0" presId="urn:microsoft.com/office/officeart/2009/3/layout/HorizontalOrganizationChart"/>
    <dgm:cxn modelId="{0C24D552-6049-4976-917C-CECEE255B8AD}" type="presParOf" srcId="{E6923B7A-507D-4282-85CE-71F9E18D38BE}" destId="{8EF7D53C-B72D-410F-8F7D-B2269C4BEDBB}" srcOrd="10" destOrd="0" presId="urn:microsoft.com/office/officeart/2009/3/layout/HorizontalOrganizationChart"/>
    <dgm:cxn modelId="{AFA9A86E-0BD6-49B9-AE4F-F6149FBE7235}" type="presParOf" srcId="{E6923B7A-507D-4282-85CE-71F9E18D38BE}" destId="{FB67BE24-9733-4BE4-8A5C-CA975331E897}" srcOrd="11" destOrd="0" presId="urn:microsoft.com/office/officeart/2009/3/layout/HorizontalOrganizationChart"/>
    <dgm:cxn modelId="{497C206F-B4F7-4535-8042-72624619F54A}" type="presParOf" srcId="{FB67BE24-9733-4BE4-8A5C-CA975331E897}" destId="{AAECDC25-301B-4341-9210-C3BB70F809A3}" srcOrd="0" destOrd="0" presId="urn:microsoft.com/office/officeart/2009/3/layout/HorizontalOrganizationChart"/>
    <dgm:cxn modelId="{B62F15E1-28A0-4452-A689-D64B3752F0F0}" type="presParOf" srcId="{AAECDC25-301B-4341-9210-C3BB70F809A3}" destId="{33FA05BA-B172-423E-8962-8B83F29B5F53}" srcOrd="0" destOrd="0" presId="urn:microsoft.com/office/officeart/2009/3/layout/HorizontalOrganizationChart"/>
    <dgm:cxn modelId="{879CDDB6-C001-4610-8EFF-A40103B06045}" type="presParOf" srcId="{AAECDC25-301B-4341-9210-C3BB70F809A3}" destId="{71EAABD6-7EBF-4A17-B8F8-E0B2BE817263}" srcOrd="1" destOrd="0" presId="urn:microsoft.com/office/officeart/2009/3/layout/HorizontalOrganizationChart"/>
    <dgm:cxn modelId="{35657DA2-5247-45D6-B467-478146094E22}" type="presParOf" srcId="{FB67BE24-9733-4BE4-8A5C-CA975331E897}" destId="{404C967E-B132-4438-8C07-ECB86A37FCBD}" srcOrd="1" destOrd="0" presId="urn:microsoft.com/office/officeart/2009/3/layout/HorizontalOrganizationChart"/>
    <dgm:cxn modelId="{08B850EC-0161-476B-B0C8-05C6E5D2292C}" type="presParOf" srcId="{FB67BE24-9733-4BE4-8A5C-CA975331E897}" destId="{73693C17-2AD8-4A65-B694-25F97B0A7B37}" srcOrd="2" destOrd="0" presId="urn:microsoft.com/office/officeart/2009/3/layout/HorizontalOrganizationChart"/>
    <dgm:cxn modelId="{51CA1845-BB0D-4807-9D4D-C23FC8962199}" type="presParOf" srcId="{E6923B7A-507D-4282-85CE-71F9E18D38BE}" destId="{50AF7E99-5E86-4B31-8512-97A6C2A1493D}" srcOrd="12" destOrd="0" presId="urn:microsoft.com/office/officeart/2009/3/layout/HorizontalOrganizationChart"/>
    <dgm:cxn modelId="{741417BE-3DD8-49DD-961E-DADBF3D0FD5D}" type="presParOf" srcId="{E6923B7A-507D-4282-85CE-71F9E18D38BE}" destId="{7AD9FA59-6A9F-4C56-87ED-8E5D3778DF8F}" srcOrd="13" destOrd="0" presId="urn:microsoft.com/office/officeart/2009/3/layout/HorizontalOrganizationChart"/>
    <dgm:cxn modelId="{C8D66BA1-7FA2-4587-9175-FC576A0D6B7E}" type="presParOf" srcId="{7AD9FA59-6A9F-4C56-87ED-8E5D3778DF8F}" destId="{C24C65AB-A619-42FA-828A-C7F9EB4984D7}" srcOrd="0" destOrd="0" presId="urn:microsoft.com/office/officeart/2009/3/layout/HorizontalOrganizationChart"/>
    <dgm:cxn modelId="{8BA90DB1-A67A-46D1-B34A-786CFB039EF3}" type="presParOf" srcId="{C24C65AB-A619-42FA-828A-C7F9EB4984D7}" destId="{3C7E858F-6BAF-4252-B83A-5142C3BF5FCA}" srcOrd="0" destOrd="0" presId="urn:microsoft.com/office/officeart/2009/3/layout/HorizontalOrganizationChart"/>
    <dgm:cxn modelId="{BAE18DBB-A257-4F4D-96AA-963524F008D4}" type="presParOf" srcId="{C24C65AB-A619-42FA-828A-C7F9EB4984D7}" destId="{2AE1FE7D-E6E4-4D55-AFDA-CB279DAE5CA8}" srcOrd="1" destOrd="0" presId="urn:microsoft.com/office/officeart/2009/3/layout/HorizontalOrganizationChart"/>
    <dgm:cxn modelId="{74C5055D-8CFA-41C8-94A0-833DEBD11597}" type="presParOf" srcId="{7AD9FA59-6A9F-4C56-87ED-8E5D3778DF8F}" destId="{7B35C731-3307-41D4-ABD1-6CB1CD567BF7}" srcOrd="1" destOrd="0" presId="urn:microsoft.com/office/officeart/2009/3/layout/HorizontalOrganizationChart"/>
    <dgm:cxn modelId="{F635CD94-5F7F-45D1-88F7-CEBA8090F4C3}" type="presParOf" srcId="{7AD9FA59-6A9F-4C56-87ED-8E5D3778DF8F}" destId="{256FD68D-EEA5-41D4-A4DF-6FB2217ECDE8}" srcOrd="2" destOrd="0" presId="urn:microsoft.com/office/officeart/2009/3/layout/HorizontalOrganizationChart"/>
    <dgm:cxn modelId="{33E83084-0774-4DB3-8894-02F6EE975D08}" type="presParOf" srcId="{565B3E37-532F-40AF-857F-89DBF3300403}" destId="{652CB640-02D2-4D65-B9F5-EC31696AE9BE}" srcOrd="2" destOrd="0" presId="urn:microsoft.com/office/officeart/2009/3/layout/HorizontalOrganizationChart"/>
    <dgm:cxn modelId="{8B2AD5E0-4972-4583-B8F0-F69A30DA92EF}" type="presParOf" srcId="{8E55B67B-6628-49D8-A9DD-2D0B755D3675}" destId="{AF3C6481-75CD-4F33-9E3A-6EA9D82C793C}" srcOrd="2" destOrd="0" presId="urn:microsoft.com/office/officeart/2009/3/layout/HorizontalOrganizationChart"/>
    <dgm:cxn modelId="{92A23063-4BDF-408A-855D-EE938DEE9091}" type="presParOf" srcId="{AF3C6481-75CD-4F33-9E3A-6EA9D82C793C}" destId="{5C20C31B-AF62-4484-9FAC-8D04C0801B61}" srcOrd="0" destOrd="0" presId="urn:microsoft.com/office/officeart/2009/3/layout/HorizontalOrganizationChart"/>
    <dgm:cxn modelId="{49989905-739A-4C46-8D22-F364F7D527C2}" type="presParOf" srcId="{AF3C6481-75CD-4F33-9E3A-6EA9D82C793C}" destId="{DA310893-7D5D-4D72-87BA-44F68DD4CF43}" srcOrd="1" destOrd="0" presId="urn:microsoft.com/office/officeart/2009/3/layout/HorizontalOrganizationChart"/>
    <dgm:cxn modelId="{199E07A4-393F-4D05-99C9-0CB3C684EB6B}" type="presParOf" srcId="{DA310893-7D5D-4D72-87BA-44F68DD4CF43}" destId="{D6D5A0A0-0BA1-4170-A8E2-BB7D2AF0981E}" srcOrd="0" destOrd="0" presId="urn:microsoft.com/office/officeart/2009/3/layout/HorizontalOrganizationChart"/>
    <dgm:cxn modelId="{207D3185-5FC8-49C1-B1F1-01D75FC294AC}" type="presParOf" srcId="{D6D5A0A0-0BA1-4170-A8E2-BB7D2AF0981E}" destId="{8D44B026-4860-4218-8725-50FD3D31706E}" srcOrd="0" destOrd="0" presId="urn:microsoft.com/office/officeart/2009/3/layout/HorizontalOrganizationChart"/>
    <dgm:cxn modelId="{F1AD7DDC-DB23-436B-89B9-C3689A25902D}" type="presParOf" srcId="{D6D5A0A0-0BA1-4170-A8E2-BB7D2AF0981E}" destId="{134EC154-A363-4530-A45E-8065E3B21B42}" srcOrd="1" destOrd="0" presId="urn:microsoft.com/office/officeart/2009/3/layout/HorizontalOrganizationChart"/>
    <dgm:cxn modelId="{22CD8CF9-007E-4C59-BBF8-DF54E78EED15}" type="presParOf" srcId="{DA310893-7D5D-4D72-87BA-44F68DD4CF43}" destId="{0EC810E7-FD7C-4EE2-A365-27A471E36CC5}" srcOrd="1" destOrd="0" presId="urn:microsoft.com/office/officeart/2009/3/layout/HorizontalOrganizationChart"/>
    <dgm:cxn modelId="{7F3EC3D5-6ECE-4873-BE5F-1E1E46DD54B4}" type="presParOf" srcId="{DA310893-7D5D-4D72-87BA-44F68DD4CF43}" destId="{348A2C39-1F66-4C45-AB4D-669B5EF8052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8ABECDD-D8F2-483C-BEAB-A3BE20692867}" type="doc">
      <dgm:prSet loTypeId="urn:microsoft.com/office/officeart/2005/8/layout/process5" loCatId="process" qsTypeId="urn:microsoft.com/office/officeart/2005/8/quickstyle/3d1" qsCatId="3D" csTypeId="urn:microsoft.com/office/officeart/2005/8/colors/colorful5" csCatId="colorful" phldr="1"/>
      <dgm:spPr/>
    </dgm:pt>
    <dgm:pt modelId="{709AA36B-BBF1-469F-8959-CE992BBFDCC9}">
      <dgm:prSet phldrT="[Texto]" custT="1"/>
      <dgm:spPr/>
      <dgm:t>
        <a:bodyPr anchor="ctr" anchorCtr="0"/>
        <a:lstStyle/>
        <a:p>
          <a:pPr algn="ctr"/>
          <a:r>
            <a:rPr lang="es-ES" sz="2400" b="0" dirty="0">
              <a:latin typeface="Arial Narrow" panose="020B0606020202030204" pitchFamily="34" charset="0"/>
            </a:rPr>
            <a:t>Se confirme la vulneración y el responsable tome las acciones pertinentes </a:t>
          </a:r>
        </a:p>
      </dgm:t>
    </dgm:pt>
    <dgm:pt modelId="{54AC96E6-565E-4F64-B5AA-C9E4B4534C56}" type="parTrans" cxnId="{9B412F56-6905-48B2-AC74-219E839EC999}">
      <dgm:prSet/>
      <dgm:spPr/>
      <dgm:t>
        <a:bodyPr/>
        <a:lstStyle/>
        <a:p>
          <a:endParaRPr lang="es-ES" sz="2200"/>
        </a:p>
      </dgm:t>
    </dgm:pt>
    <dgm:pt modelId="{4C4C841C-4609-451A-A9B5-14A7823F1FDC}" type="sibTrans" cxnId="{9B412F56-6905-48B2-AC74-219E839EC999}">
      <dgm:prSet/>
      <dgm:spPr/>
      <dgm:t>
        <a:bodyPr/>
        <a:lstStyle/>
        <a:p>
          <a:endParaRPr lang="es-ES" sz="2200"/>
        </a:p>
      </dgm:t>
    </dgm:pt>
    <dgm:pt modelId="{DF2E5376-3E4F-413F-86FC-CAAEFDB559A2}">
      <dgm:prSet phldrT="[Texto]" custT="1"/>
      <dgm:spPr/>
      <dgm:t>
        <a:bodyPr anchor="ctr" anchorCtr="0"/>
        <a:lstStyle/>
        <a:p>
          <a:pPr algn="ctr"/>
          <a:r>
            <a:rPr lang="es-ES" sz="2400" b="0" dirty="0">
              <a:latin typeface="Arial Narrow" panose="020B0606020202030204" pitchFamily="34" charset="0"/>
            </a:rPr>
            <a:t>Responsable</a:t>
          </a:r>
        </a:p>
      </dgm:t>
    </dgm:pt>
    <dgm:pt modelId="{ABC42D96-F6E9-4F88-BEDF-7D619C4629C0}" type="parTrans" cxnId="{9E12DEBF-139D-4DA3-97E3-C3F4BCB4A1AA}">
      <dgm:prSet/>
      <dgm:spPr/>
      <dgm:t>
        <a:bodyPr/>
        <a:lstStyle/>
        <a:p>
          <a:endParaRPr lang="es-ES"/>
        </a:p>
      </dgm:t>
    </dgm:pt>
    <dgm:pt modelId="{8C72560B-3084-43A9-A3E7-5578287EDDC8}" type="sibTrans" cxnId="{9E12DEBF-139D-4DA3-97E3-C3F4BCB4A1AA}">
      <dgm:prSet custT="1"/>
      <dgm:spPr/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Notificará</a:t>
          </a:r>
          <a:r>
            <a:rPr lang="es-ES" sz="2400" b="1" baseline="0" dirty="0">
              <a:latin typeface="Arial Narrow" panose="020B0606020202030204" pitchFamily="34" charset="0"/>
            </a:rPr>
            <a:t> </a:t>
          </a:r>
          <a:endParaRPr lang="es-ES" sz="2400" b="1" dirty="0">
            <a:latin typeface="Arial Narrow" panose="020B0606020202030204" pitchFamily="34" charset="0"/>
          </a:endParaRPr>
        </a:p>
      </dgm:t>
    </dgm:pt>
    <dgm:pt modelId="{ECB98E1C-8266-4281-9101-72771DBFFF73}">
      <dgm:prSet phldrT="[Texto]" custT="1"/>
      <dgm:spPr/>
      <dgm:t>
        <a:bodyPr anchor="ctr" anchorCtr="0"/>
        <a:lstStyle/>
        <a:p>
          <a:pPr algn="ctr"/>
          <a:r>
            <a:rPr lang="es-ES" sz="2400" b="0" dirty="0">
              <a:latin typeface="Arial Narrow" panose="020B0606020202030204" pitchFamily="34" charset="0"/>
            </a:rPr>
            <a:t>Titular y Órgano garante</a:t>
          </a:r>
        </a:p>
      </dgm:t>
    </dgm:pt>
    <dgm:pt modelId="{00DAE62A-3CBC-4262-AF9D-BD973BD98C36}" type="parTrans" cxnId="{39496784-75F0-4BC7-848F-BF54FAE3E923}">
      <dgm:prSet/>
      <dgm:spPr/>
      <dgm:t>
        <a:bodyPr/>
        <a:lstStyle/>
        <a:p>
          <a:endParaRPr lang="es-ES"/>
        </a:p>
      </dgm:t>
    </dgm:pt>
    <dgm:pt modelId="{58F2B77B-7969-43E3-BD14-CCA6C086D82D}" type="sibTrans" cxnId="{39496784-75F0-4BC7-848F-BF54FAE3E923}">
      <dgm:prSet custT="1"/>
      <dgm:spPr/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Cuando</a:t>
          </a:r>
        </a:p>
      </dgm:t>
    </dgm:pt>
    <dgm:pt modelId="{4301332C-ADB1-4B2D-93AF-E9CA14746957}">
      <dgm:prSet phldrT="[Texto]" custT="1"/>
      <dgm:spPr/>
      <dgm:t>
        <a:bodyPr anchor="ctr" anchorCtr="0"/>
        <a:lstStyle/>
        <a:p>
          <a:pPr algn="ctr"/>
          <a:r>
            <a:rPr lang="es-ES" sz="2400" b="0" dirty="0">
              <a:latin typeface="Arial Narrow" panose="020B0606020202030204" pitchFamily="34" charset="0"/>
            </a:rPr>
            <a:t>Se </a:t>
          </a:r>
          <a:r>
            <a:rPr lang="es-MX" sz="2400" b="0" dirty="0">
              <a:latin typeface="Arial Narrow" panose="020B0606020202030204" pitchFamily="34" charset="0"/>
            </a:rPr>
            <a:t>afecten de forma significativa los derechos patrimoniales o morales del titular</a:t>
          </a:r>
          <a:endParaRPr lang="es-ES" sz="2400" b="0" dirty="0">
            <a:latin typeface="Arial Narrow" panose="020B0606020202030204" pitchFamily="34" charset="0"/>
          </a:endParaRPr>
        </a:p>
      </dgm:t>
    </dgm:pt>
    <dgm:pt modelId="{6010D22B-CA0A-49F9-8B60-80C73DAEDC6A}" type="parTrans" cxnId="{825BBB15-5B52-40F0-AABA-6F6E66EF982C}">
      <dgm:prSet/>
      <dgm:spPr/>
      <dgm:t>
        <a:bodyPr/>
        <a:lstStyle/>
        <a:p>
          <a:endParaRPr lang="es-ES"/>
        </a:p>
      </dgm:t>
    </dgm:pt>
    <dgm:pt modelId="{B8B230F7-EE21-4808-8D9A-1E7FE8E85306}" type="sibTrans" cxnId="{825BBB15-5B52-40F0-AABA-6F6E66EF982C}">
      <dgm:prSet custT="1"/>
      <dgm:spPr/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A partir de </a:t>
          </a:r>
        </a:p>
      </dgm:t>
    </dgm:pt>
    <dgm:pt modelId="{6264C13A-A0EF-4AAA-8140-576BC463AD9A}" type="pres">
      <dgm:prSet presAssocID="{28ABECDD-D8F2-483C-BEAB-A3BE20692867}" presName="diagram" presStyleCnt="0">
        <dgm:presLayoutVars>
          <dgm:dir/>
          <dgm:resizeHandles val="exact"/>
        </dgm:presLayoutVars>
      </dgm:prSet>
      <dgm:spPr/>
    </dgm:pt>
    <dgm:pt modelId="{4FDB9E95-E429-4816-BEE3-71BD2DA784CE}" type="pres">
      <dgm:prSet presAssocID="{DF2E5376-3E4F-413F-86FC-CAAEFDB559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8E49B9D-200D-490A-B952-71E23F7A99E2}" type="pres">
      <dgm:prSet presAssocID="{8C72560B-3084-43A9-A3E7-5578287EDDC8}" presName="sibTrans" presStyleLbl="sibTrans2D1" presStyleIdx="0" presStyleCnt="3" custScaleX="180803" custLinFactNeighborX="8640"/>
      <dgm:spPr/>
      <dgm:t>
        <a:bodyPr/>
        <a:lstStyle/>
        <a:p>
          <a:endParaRPr lang="es-MX"/>
        </a:p>
      </dgm:t>
    </dgm:pt>
    <dgm:pt modelId="{D231DB26-8576-4439-8C33-F79A1279FE48}" type="pres">
      <dgm:prSet presAssocID="{8C72560B-3084-43A9-A3E7-5578287EDDC8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FE800915-C12D-48C8-AF10-8C9A2AF7FD08}" type="pres">
      <dgm:prSet presAssocID="{ECB98E1C-8266-4281-9101-72771DBFFF73}" presName="node" presStyleLbl="node1" presStyleIdx="1" presStyleCnt="4" custLinFactNeighborX="307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1835AE-861D-47A3-9200-EDDDB18321D6}" type="pres">
      <dgm:prSet presAssocID="{58F2B77B-7969-43E3-BD14-CCA6C086D82D}" presName="sibTrans" presStyleLbl="sibTrans2D1" presStyleIdx="1" presStyleCnt="3" custAng="21494323" custScaleX="134981" custScaleY="160717"/>
      <dgm:spPr/>
      <dgm:t>
        <a:bodyPr/>
        <a:lstStyle/>
        <a:p>
          <a:endParaRPr lang="es-MX"/>
        </a:p>
      </dgm:t>
    </dgm:pt>
    <dgm:pt modelId="{0738A7CD-58DD-4C82-9338-494417D0EBDA}" type="pres">
      <dgm:prSet presAssocID="{58F2B77B-7969-43E3-BD14-CCA6C086D82D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9434D666-A3C1-4540-BDD9-17601944C8EE}" type="pres">
      <dgm:prSet presAssocID="{4301332C-ADB1-4B2D-93AF-E9CA1474695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CFA068-F47C-4F7F-8331-03FACA98A5E3}" type="pres">
      <dgm:prSet presAssocID="{B8B230F7-EE21-4808-8D9A-1E7FE8E85306}" presName="sibTrans" presStyleLbl="sibTrans2D1" presStyleIdx="2" presStyleCnt="3" custScaleX="177238" custScaleY="141243" custLinFactNeighborX="-9304"/>
      <dgm:spPr/>
      <dgm:t>
        <a:bodyPr/>
        <a:lstStyle/>
        <a:p>
          <a:endParaRPr lang="es-MX"/>
        </a:p>
      </dgm:t>
    </dgm:pt>
    <dgm:pt modelId="{B2D9CF76-0CDE-4E63-9A95-26C8AD9BA72D}" type="pres">
      <dgm:prSet presAssocID="{B8B230F7-EE21-4808-8D9A-1E7FE8E85306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79BB6647-4ED7-458B-B74E-68AF7CF34F99}" type="pres">
      <dgm:prSet presAssocID="{709AA36B-BBF1-469F-8959-CE992BBFDCC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B412F56-6905-48B2-AC74-219E839EC999}" srcId="{28ABECDD-D8F2-483C-BEAB-A3BE20692867}" destId="{709AA36B-BBF1-469F-8959-CE992BBFDCC9}" srcOrd="3" destOrd="0" parTransId="{54AC96E6-565E-4F64-B5AA-C9E4B4534C56}" sibTransId="{4C4C841C-4609-451A-A9B5-14A7823F1FDC}"/>
    <dgm:cxn modelId="{AA5F1FE9-85A0-4C1E-B88A-0C9BC4B63D5A}" type="presOf" srcId="{B8B230F7-EE21-4808-8D9A-1E7FE8E85306}" destId="{B2D9CF76-0CDE-4E63-9A95-26C8AD9BA72D}" srcOrd="1" destOrd="0" presId="urn:microsoft.com/office/officeart/2005/8/layout/process5"/>
    <dgm:cxn modelId="{9E12DEBF-139D-4DA3-97E3-C3F4BCB4A1AA}" srcId="{28ABECDD-D8F2-483C-BEAB-A3BE20692867}" destId="{DF2E5376-3E4F-413F-86FC-CAAEFDB559A2}" srcOrd="0" destOrd="0" parTransId="{ABC42D96-F6E9-4F88-BEDF-7D619C4629C0}" sibTransId="{8C72560B-3084-43A9-A3E7-5578287EDDC8}"/>
    <dgm:cxn modelId="{0E2D2E99-0E87-469E-9AC0-2A809D600CAC}" type="presOf" srcId="{58F2B77B-7969-43E3-BD14-CCA6C086D82D}" destId="{E81835AE-861D-47A3-9200-EDDDB18321D6}" srcOrd="0" destOrd="0" presId="urn:microsoft.com/office/officeart/2005/8/layout/process5"/>
    <dgm:cxn modelId="{857EEBA2-9A6C-4466-9BED-0DF37AA43858}" type="presOf" srcId="{ECB98E1C-8266-4281-9101-72771DBFFF73}" destId="{FE800915-C12D-48C8-AF10-8C9A2AF7FD08}" srcOrd="0" destOrd="0" presId="urn:microsoft.com/office/officeart/2005/8/layout/process5"/>
    <dgm:cxn modelId="{E5807057-98C2-410C-909F-6F682DCD0B9D}" type="presOf" srcId="{8C72560B-3084-43A9-A3E7-5578287EDDC8}" destId="{D231DB26-8576-4439-8C33-F79A1279FE48}" srcOrd="1" destOrd="0" presId="urn:microsoft.com/office/officeart/2005/8/layout/process5"/>
    <dgm:cxn modelId="{54A5C5DA-72A3-4F50-9F71-3663FFFAA532}" type="presOf" srcId="{B8B230F7-EE21-4808-8D9A-1E7FE8E85306}" destId="{E9CFA068-F47C-4F7F-8331-03FACA98A5E3}" srcOrd="0" destOrd="0" presId="urn:microsoft.com/office/officeart/2005/8/layout/process5"/>
    <dgm:cxn modelId="{94FC4BC7-D581-447B-ADE3-D442AD7080AC}" type="presOf" srcId="{DF2E5376-3E4F-413F-86FC-CAAEFDB559A2}" destId="{4FDB9E95-E429-4816-BEE3-71BD2DA784CE}" srcOrd="0" destOrd="0" presId="urn:microsoft.com/office/officeart/2005/8/layout/process5"/>
    <dgm:cxn modelId="{39496784-75F0-4BC7-848F-BF54FAE3E923}" srcId="{28ABECDD-D8F2-483C-BEAB-A3BE20692867}" destId="{ECB98E1C-8266-4281-9101-72771DBFFF73}" srcOrd="1" destOrd="0" parTransId="{00DAE62A-3CBC-4262-AF9D-BD973BD98C36}" sibTransId="{58F2B77B-7969-43E3-BD14-CCA6C086D82D}"/>
    <dgm:cxn modelId="{8889543C-B41B-4628-9335-65E2BA372132}" type="presOf" srcId="{709AA36B-BBF1-469F-8959-CE992BBFDCC9}" destId="{79BB6647-4ED7-458B-B74E-68AF7CF34F99}" srcOrd="0" destOrd="0" presId="urn:microsoft.com/office/officeart/2005/8/layout/process5"/>
    <dgm:cxn modelId="{825BBB15-5B52-40F0-AABA-6F6E66EF982C}" srcId="{28ABECDD-D8F2-483C-BEAB-A3BE20692867}" destId="{4301332C-ADB1-4B2D-93AF-E9CA14746957}" srcOrd="2" destOrd="0" parTransId="{6010D22B-CA0A-49F9-8B60-80C73DAEDC6A}" sibTransId="{B8B230F7-EE21-4808-8D9A-1E7FE8E85306}"/>
    <dgm:cxn modelId="{4BAA592B-1883-4269-9020-39270EA03E50}" type="presOf" srcId="{58F2B77B-7969-43E3-BD14-CCA6C086D82D}" destId="{0738A7CD-58DD-4C82-9338-494417D0EBDA}" srcOrd="1" destOrd="0" presId="urn:microsoft.com/office/officeart/2005/8/layout/process5"/>
    <dgm:cxn modelId="{B3BCAC2F-3A5E-4BB8-B3FB-09ABE7307B63}" type="presOf" srcId="{28ABECDD-D8F2-483C-BEAB-A3BE20692867}" destId="{6264C13A-A0EF-4AAA-8140-576BC463AD9A}" srcOrd="0" destOrd="0" presId="urn:microsoft.com/office/officeart/2005/8/layout/process5"/>
    <dgm:cxn modelId="{972E19CD-0CA7-4D25-AB71-20991194A088}" type="presOf" srcId="{8C72560B-3084-43A9-A3E7-5578287EDDC8}" destId="{A8E49B9D-200D-490A-B952-71E23F7A99E2}" srcOrd="0" destOrd="0" presId="urn:microsoft.com/office/officeart/2005/8/layout/process5"/>
    <dgm:cxn modelId="{F876AFF0-8351-4FE5-83B9-293020583C01}" type="presOf" srcId="{4301332C-ADB1-4B2D-93AF-E9CA14746957}" destId="{9434D666-A3C1-4540-BDD9-17601944C8EE}" srcOrd="0" destOrd="0" presId="urn:microsoft.com/office/officeart/2005/8/layout/process5"/>
    <dgm:cxn modelId="{049D964D-B98C-4B85-8604-8A23565DE227}" type="presParOf" srcId="{6264C13A-A0EF-4AAA-8140-576BC463AD9A}" destId="{4FDB9E95-E429-4816-BEE3-71BD2DA784CE}" srcOrd="0" destOrd="0" presId="urn:microsoft.com/office/officeart/2005/8/layout/process5"/>
    <dgm:cxn modelId="{AC966487-1D7A-45D4-84CB-299BBF826457}" type="presParOf" srcId="{6264C13A-A0EF-4AAA-8140-576BC463AD9A}" destId="{A8E49B9D-200D-490A-B952-71E23F7A99E2}" srcOrd="1" destOrd="0" presId="urn:microsoft.com/office/officeart/2005/8/layout/process5"/>
    <dgm:cxn modelId="{47178296-A82E-4AE2-886F-F312F26C9B67}" type="presParOf" srcId="{A8E49B9D-200D-490A-B952-71E23F7A99E2}" destId="{D231DB26-8576-4439-8C33-F79A1279FE48}" srcOrd="0" destOrd="0" presId="urn:microsoft.com/office/officeart/2005/8/layout/process5"/>
    <dgm:cxn modelId="{88BF35E7-B4E0-421F-92B2-E00275A54A70}" type="presParOf" srcId="{6264C13A-A0EF-4AAA-8140-576BC463AD9A}" destId="{FE800915-C12D-48C8-AF10-8C9A2AF7FD08}" srcOrd="2" destOrd="0" presId="urn:microsoft.com/office/officeart/2005/8/layout/process5"/>
    <dgm:cxn modelId="{C7F49324-D4B9-4174-9FA9-466459846F09}" type="presParOf" srcId="{6264C13A-A0EF-4AAA-8140-576BC463AD9A}" destId="{E81835AE-861D-47A3-9200-EDDDB18321D6}" srcOrd="3" destOrd="0" presId="urn:microsoft.com/office/officeart/2005/8/layout/process5"/>
    <dgm:cxn modelId="{5E15CAA5-5153-4E68-8ABE-0C3493922C1F}" type="presParOf" srcId="{E81835AE-861D-47A3-9200-EDDDB18321D6}" destId="{0738A7CD-58DD-4C82-9338-494417D0EBDA}" srcOrd="0" destOrd="0" presId="urn:microsoft.com/office/officeart/2005/8/layout/process5"/>
    <dgm:cxn modelId="{2AFD5D5F-4AE6-4558-9C77-052ED2573B1B}" type="presParOf" srcId="{6264C13A-A0EF-4AAA-8140-576BC463AD9A}" destId="{9434D666-A3C1-4540-BDD9-17601944C8EE}" srcOrd="4" destOrd="0" presId="urn:microsoft.com/office/officeart/2005/8/layout/process5"/>
    <dgm:cxn modelId="{104AA1D9-2249-41F7-BFAA-BF2CB70D0EA9}" type="presParOf" srcId="{6264C13A-A0EF-4AAA-8140-576BC463AD9A}" destId="{E9CFA068-F47C-4F7F-8331-03FACA98A5E3}" srcOrd="5" destOrd="0" presId="urn:microsoft.com/office/officeart/2005/8/layout/process5"/>
    <dgm:cxn modelId="{2058A863-5A0D-49D9-9C75-EE0575241040}" type="presParOf" srcId="{E9CFA068-F47C-4F7F-8331-03FACA98A5E3}" destId="{B2D9CF76-0CDE-4E63-9A95-26C8AD9BA72D}" srcOrd="0" destOrd="0" presId="urn:microsoft.com/office/officeart/2005/8/layout/process5"/>
    <dgm:cxn modelId="{6C675A7F-7B07-45D3-A8BF-A1C1C638E67F}" type="presParOf" srcId="{6264C13A-A0EF-4AAA-8140-576BC463AD9A}" destId="{79BB6647-4ED7-458B-B74E-68AF7CF34F9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4A5C4A1A-31BF-4A0A-A480-C7822DFA895C}" type="doc">
      <dgm:prSet loTypeId="urn:microsoft.com/office/officeart/2008/layout/VerticalCircle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171B51D-ACBD-40E3-88C0-BEC37CCF22DD}">
      <dgm:prSet phldrT="[Texto]" custT="1"/>
      <dgm:spPr/>
      <dgm:t>
        <a:bodyPr anchor="ctr" anchorCtr="0"/>
        <a:lstStyle/>
        <a:p>
          <a:pPr algn="just"/>
          <a:r>
            <a:rPr lang="es-MX" sz="2800" dirty="0">
              <a:latin typeface="Arial Narrow" panose="020B0606020202030204" pitchFamily="34" charset="0"/>
            </a:rPr>
            <a:t>La naturaleza del incidente.</a:t>
          </a:r>
          <a:endParaRPr lang="es-ES" sz="2800" dirty="0">
            <a:latin typeface="Arial Narrow" panose="020B0606020202030204" pitchFamily="34" charset="0"/>
          </a:endParaRPr>
        </a:p>
      </dgm:t>
    </dgm:pt>
    <dgm:pt modelId="{B0C62E7C-8EF6-4700-94DD-F9629F122B32}" type="parTrans" cxnId="{4F4040BF-F5E3-4537-8315-AFEF1800C446}">
      <dgm:prSet/>
      <dgm:spPr/>
      <dgm:t>
        <a:bodyPr/>
        <a:lstStyle/>
        <a:p>
          <a:endParaRPr lang="es-ES"/>
        </a:p>
      </dgm:t>
    </dgm:pt>
    <dgm:pt modelId="{57EB409B-3902-4828-B64D-79D6D9DFC54F}" type="sibTrans" cxnId="{4F4040BF-F5E3-4537-8315-AFEF1800C446}">
      <dgm:prSet/>
      <dgm:spPr/>
      <dgm:t>
        <a:bodyPr/>
        <a:lstStyle/>
        <a:p>
          <a:endParaRPr lang="es-ES"/>
        </a:p>
      </dgm:t>
    </dgm:pt>
    <dgm:pt modelId="{6D5EA731-4E83-4462-ACBC-E945DD6426E9}">
      <dgm:prSet custT="1"/>
      <dgm:spPr/>
      <dgm:t>
        <a:bodyPr anchor="ctr" anchorCtr="0"/>
        <a:lstStyle/>
        <a:p>
          <a:pPr algn="just"/>
          <a:r>
            <a:rPr lang="es-MX" sz="2800" dirty="0">
              <a:latin typeface="Arial Narrow" panose="020B0606020202030204" pitchFamily="34" charset="0"/>
            </a:rPr>
            <a:t>Los datos personales comprometidos.</a:t>
          </a:r>
        </a:p>
      </dgm:t>
    </dgm:pt>
    <dgm:pt modelId="{97B86B13-992C-45F0-A6B6-216DEFEA9437}" type="parTrans" cxnId="{E2E631C7-8C3B-4E1C-B33E-E0F9D4003EC3}">
      <dgm:prSet/>
      <dgm:spPr/>
      <dgm:t>
        <a:bodyPr/>
        <a:lstStyle/>
        <a:p>
          <a:endParaRPr lang="es-ES"/>
        </a:p>
      </dgm:t>
    </dgm:pt>
    <dgm:pt modelId="{21F647D1-E5CC-419D-98DC-8644070A12E5}" type="sibTrans" cxnId="{E2E631C7-8C3B-4E1C-B33E-E0F9D4003EC3}">
      <dgm:prSet/>
      <dgm:spPr/>
      <dgm:t>
        <a:bodyPr/>
        <a:lstStyle/>
        <a:p>
          <a:endParaRPr lang="es-ES"/>
        </a:p>
      </dgm:t>
    </dgm:pt>
    <dgm:pt modelId="{AFD3C0D0-A337-4EB9-A954-FD189759D884}">
      <dgm:prSet custT="1"/>
      <dgm:spPr/>
      <dgm:t>
        <a:bodyPr anchor="ctr" anchorCtr="0"/>
        <a:lstStyle/>
        <a:p>
          <a:pPr algn="just"/>
          <a:r>
            <a:rPr lang="es-MX" sz="2800" dirty="0">
              <a:latin typeface="Arial Narrow" panose="020B0606020202030204" pitchFamily="34" charset="0"/>
            </a:rPr>
            <a:t>Las recomendaciones al titular acerca de las medidas que éste pueda adoptar para proteger sus intereses.</a:t>
          </a:r>
        </a:p>
      </dgm:t>
    </dgm:pt>
    <dgm:pt modelId="{CF520D40-F84A-40CA-9B3C-FB328F34AA86}" type="parTrans" cxnId="{29245D35-FFEB-444A-9D8E-E8BAA3DA0AD1}">
      <dgm:prSet/>
      <dgm:spPr/>
      <dgm:t>
        <a:bodyPr/>
        <a:lstStyle/>
        <a:p>
          <a:endParaRPr lang="es-ES"/>
        </a:p>
      </dgm:t>
    </dgm:pt>
    <dgm:pt modelId="{DB68A0F2-53BB-447F-9A6F-7D73F390B27F}" type="sibTrans" cxnId="{29245D35-FFEB-444A-9D8E-E8BAA3DA0AD1}">
      <dgm:prSet/>
      <dgm:spPr/>
      <dgm:t>
        <a:bodyPr/>
        <a:lstStyle/>
        <a:p>
          <a:endParaRPr lang="es-ES"/>
        </a:p>
      </dgm:t>
    </dgm:pt>
    <dgm:pt modelId="{53BA9D26-CE6F-428F-A00A-DA8E50D2814F}">
      <dgm:prSet custT="1"/>
      <dgm:spPr/>
      <dgm:t>
        <a:bodyPr anchor="ctr" anchorCtr="0"/>
        <a:lstStyle/>
        <a:p>
          <a:pPr algn="just"/>
          <a:r>
            <a:rPr lang="es-MX" sz="2800" dirty="0">
              <a:latin typeface="Arial Narrow" panose="020B0606020202030204" pitchFamily="34" charset="0"/>
            </a:rPr>
            <a:t>Las acciones correctivas realizadas de forma inmediata.</a:t>
          </a:r>
        </a:p>
      </dgm:t>
    </dgm:pt>
    <dgm:pt modelId="{313D744F-08DE-48C9-AAE2-385A39DBFA53}" type="parTrans" cxnId="{2DB7B23F-7C30-45DF-9EF7-85DFDD010ABD}">
      <dgm:prSet/>
      <dgm:spPr/>
      <dgm:t>
        <a:bodyPr/>
        <a:lstStyle/>
        <a:p>
          <a:endParaRPr lang="es-ES"/>
        </a:p>
      </dgm:t>
    </dgm:pt>
    <dgm:pt modelId="{269C8930-A997-4F86-87A3-4D7016B4DF75}" type="sibTrans" cxnId="{2DB7B23F-7C30-45DF-9EF7-85DFDD010ABD}">
      <dgm:prSet/>
      <dgm:spPr/>
      <dgm:t>
        <a:bodyPr/>
        <a:lstStyle/>
        <a:p>
          <a:endParaRPr lang="es-ES"/>
        </a:p>
      </dgm:t>
    </dgm:pt>
    <dgm:pt modelId="{8315C0CA-FDD2-46E5-A491-64324F14E446}">
      <dgm:prSet custT="1"/>
      <dgm:spPr/>
      <dgm:t>
        <a:bodyPr anchor="ctr" anchorCtr="0"/>
        <a:lstStyle/>
        <a:p>
          <a:pPr algn="just"/>
          <a:r>
            <a:rPr lang="es-MX" sz="2800" dirty="0">
              <a:latin typeface="Arial Narrow" panose="020B0606020202030204" pitchFamily="34" charset="0"/>
            </a:rPr>
            <a:t>Los medios donde puede obtener más información al respecto.</a:t>
          </a:r>
        </a:p>
      </dgm:t>
    </dgm:pt>
    <dgm:pt modelId="{7859C28E-6EFF-4E3C-A7DE-B5E437E48CCB}" type="parTrans" cxnId="{5E13EA89-3033-420A-A950-23C209BA1263}">
      <dgm:prSet/>
      <dgm:spPr/>
      <dgm:t>
        <a:bodyPr/>
        <a:lstStyle/>
        <a:p>
          <a:endParaRPr lang="es-ES"/>
        </a:p>
      </dgm:t>
    </dgm:pt>
    <dgm:pt modelId="{882183B0-73DE-4A26-87A1-A2F06A6F9D6E}" type="sibTrans" cxnId="{5E13EA89-3033-420A-A950-23C209BA1263}">
      <dgm:prSet/>
      <dgm:spPr/>
      <dgm:t>
        <a:bodyPr/>
        <a:lstStyle/>
        <a:p>
          <a:endParaRPr lang="es-ES"/>
        </a:p>
      </dgm:t>
    </dgm:pt>
    <dgm:pt modelId="{E73908F7-9F2E-4389-8DBA-DB54206C7BA8}" type="pres">
      <dgm:prSet presAssocID="{4A5C4A1A-31BF-4A0A-A480-C7822DFA895C}" presName="Name0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47CB8813-5E78-4FF1-AFED-94D595ECC6AE}" type="pres">
      <dgm:prSet presAssocID="{C171B51D-ACBD-40E3-88C0-BEC37CCF22DD}" presName="noChildren" presStyleCnt="0"/>
      <dgm:spPr/>
    </dgm:pt>
    <dgm:pt modelId="{A7CD27A7-FE08-44ED-B331-61BFE0C03021}" type="pres">
      <dgm:prSet presAssocID="{C171B51D-ACBD-40E3-88C0-BEC37CCF22DD}" presName="gap" presStyleCnt="0"/>
      <dgm:spPr/>
    </dgm:pt>
    <dgm:pt modelId="{C7D15FFF-B2F0-4BDA-ABD7-7D412E6D793C}" type="pres">
      <dgm:prSet presAssocID="{C171B51D-ACBD-40E3-88C0-BEC37CCF22DD}" presName="medCircle2" presStyleLbl="vennNode1" presStyleIdx="0" presStyleCnt="5"/>
      <dgm:spPr/>
    </dgm:pt>
    <dgm:pt modelId="{FF271F48-C076-47C7-9757-2F82E1E03402}" type="pres">
      <dgm:prSet presAssocID="{C171B51D-ACBD-40E3-88C0-BEC37CCF22DD}" presName="txLvlOnly1" presStyleLbl="revTx" presStyleIdx="0" presStyleCnt="5" custLinFactNeighborX="9661" custLinFactNeighborY="1227"/>
      <dgm:spPr/>
      <dgm:t>
        <a:bodyPr/>
        <a:lstStyle/>
        <a:p>
          <a:endParaRPr lang="es-MX"/>
        </a:p>
      </dgm:t>
    </dgm:pt>
    <dgm:pt modelId="{6A7383C0-252B-4D64-A785-8E2B5C7E4C80}" type="pres">
      <dgm:prSet presAssocID="{6D5EA731-4E83-4462-ACBC-E945DD6426E9}" presName="noChildren" presStyleCnt="0"/>
      <dgm:spPr/>
    </dgm:pt>
    <dgm:pt modelId="{AFC0157E-0901-4157-AE1A-0C773885A590}" type="pres">
      <dgm:prSet presAssocID="{6D5EA731-4E83-4462-ACBC-E945DD6426E9}" presName="gap" presStyleCnt="0"/>
      <dgm:spPr/>
    </dgm:pt>
    <dgm:pt modelId="{9DCF8630-C39D-43B1-9E47-D7F00418ED5A}" type="pres">
      <dgm:prSet presAssocID="{6D5EA731-4E83-4462-ACBC-E945DD6426E9}" presName="medCircle2" presStyleLbl="vennNode1" presStyleIdx="1" presStyleCnt="5"/>
      <dgm:spPr/>
    </dgm:pt>
    <dgm:pt modelId="{1AA097FA-A93F-41EE-B477-D0B369CCFF06}" type="pres">
      <dgm:prSet presAssocID="{6D5EA731-4E83-4462-ACBC-E945DD6426E9}" presName="txLvlOnly1" presStyleLbl="revTx" presStyleIdx="1" presStyleCnt="5" custLinFactNeighborX="10121" custLinFactNeighborY="2455"/>
      <dgm:spPr/>
      <dgm:t>
        <a:bodyPr/>
        <a:lstStyle/>
        <a:p>
          <a:endParaRPr lang="es-MX"/>
        </a:p>
      </dgm:t>
    </dgm:pt>
    <dgm:pt modelId="{B0782001-F0E4-4237-97BF-F62FE6A47EF3}" type="pres">
      <dgm:prSet presAssocID="{AFD3C0D0-A337-4EB9-A954-FD189759D884}" presName="noChildren" presStyleCnt="0"/>
      <dgm:spPr/>
    </dgm:pt>
    <dgm:pt modelId="{6006A034-3F98-419C-840E-F602D4742A90}" type="pres">
      <dgm:prSet presAssocID="{AFD3C0D0-A337-4EB9-A954-FD189759D884}" presName="gap" presStyleCnt="0"/>
      <dgm:spPr/>
    </dgm:pt>
    <dgm:pt modelId="{E500B031-ADB9-42FB-BF64-88E67C24DBC5}" type="pres">
      <dgm:prSet presAssocID="{AFD3C0D0-A337-4EB9-A954-FD189759D884}" presName="medCircle2" presStyleLbl="vennNode1" presStyleIdx="2" presStyleCnt="5"/>
      <dgm:spPr/>
    </dgm:pt>
    <dgm:pt modelId="{1D022A1B-49D0-4959-96F3-31081DC071A8}" type="pres">
      <dgm:prSet presAssocID="{AFD3C0D0-A337-4EB9-A954-FD189759D884}" presName="txLvlOnly1" presStyleLbl="revTx" presStyleIdx="2" presStyleCnt="5" custLinFactNeighborX="8971"/>
      <dgm:spPr/>
      <dgm:t>
        <a:bodyPr/>
        <a:lstStyle/>
        <a:p>
          <a:endParaRPr lang="es-MX"/>
        </a:p>
      </dgm:t>
    </dgm:pt>
    <dgm:pt modelId="{A8A2C98A-4DE4-400A-AEF5-5DCB631224C8}" type="pres">
      <dgm:prSet presAssocID="{53BA9D26-CE6F-428F-A00A-DA8E50D2814F}" presName="noChildren" presStyleCnt="0"/>
      <dgm:spPr/>
    </dgm:pt>
    <dgm:pt modelId="{DC3FEA5E-A60A-4B8D-9602-7F231D99F6F4}" type="pres">
      <dgm:prSet presAssocID="{53BA9D26-CE6F-428F-A00A-DA8E50D2814F}" presName="gap" presStyleCnt="0"/>
      <dgm:spPr/>
    </dgm:pt>
    <dgm:pt modelId="{014FDB7E-E9A0-4F71-BC98-897F962B2115}" type="pres">
      <dgm:prSet presAssocID="{53BA9D26-CE6F-428F-A00A-DA8E50D2814F}" presName="medCircle2" presStyleLbl="vennNode1" presStyleIdx="3" presStyleCnt="5"/>
      <dgm:spPr/>
    </dgm:pt>
    <dgm:pt modelId="{26A73500-9963-4FA2-B235-10713D6C14FB}" type="pres">
      <dgm:prSet presAssocID="{53BA9D26-CE6F-428F-A00A-DA8E50D2814F}" presName="txLvlOnly1" presStyleLbl="revTx" presStyleIdx="3" presStyleCnt="5" custLinFactNeighborX="10352"/>
      <dgm:spPr/>
      <dgm:t>
        <a:bodyPr/>
        <a:lstStyle/>
        <a:p>
          <a:endParaRPr lang="es-MX"/>
        </a:p>
      </dgm:t>
    </dgm:pt>
    <dgm:pt modelId="{226D9CA1-9C20-49C1-AB29-E10A5D712AFF}" type="pres">
      <dgm:prSet presAssocID="{8315C0CA-FDD2-46E5-A491-64324F14E446}" presName="noChildren" presStyleCnt="0"/>
      <dgm:spPr/>
    </dgm:pt>
    <dgm:pt modelId="{C1E13C26-3992-4A93-BD14-80292709C08E}" type="pres">
      <dgm:prSet presAssocID="{8315C0CA-FDD2-46E5-A491-64324F14E446}" presName="gap" presStyleCnt="0"/>
      <dgm:spPr/>
    </dgm:pt>
    <dgm:pt modelId="{AD8092D4-CABA-49A0-A1C0-F0617513DE4E}" type="pres">
      <dgm:prSet presAssocID="{8315C0CA-FDD2-46E5-A491-64324F14E446}" presName="medCircle2" presStyleLbl="vennNode1" presStyleIdx="4" presStyleCnt="5"/>
      <dgm:spPr/>
    </dgm:pt>
    <dgm:pt modelId="{56BB54FF-B52B-4E0C-A629-80B852F5E04F}" type="pres">
      <dgm:prSet presAssocID="{8315C0CA-FDD2-46E5-A491-64324F14E446}" presName="txLvlOnly1" presStyleLbl="revTx" presStyleIdx="4" presStyleCnt="5" custLinFactNeighborX="9662"/>
      <dgm:spPr/>
      <dgm:t>
        <a:bodyPr/>
        <a:lstStyle/>
        <a:p>
          <a:endParaRPr lang="es-MX"/>
        </a:p>
      </dgm:t>
    </dgm:pt>
  </dgm:ptLst>
  <dgm:cxnLst>
    <dgm:cxn modelId="{2AAF8C62-FD1D-44E9-ACD6-98BB8F2229F2}" type="presOf" srcId="{4A5C4A1A-31BF-4A0A-A480-C7822DFA895C}" destId="{E73908F7-9F2E-4389-8DBA-DB54206C7BA8}" srcOrd="0" destOrd="0" presId="urn:microsoft.com/office/officeart/2008/layout/VerticalCircleList"/>
    <dgm:cxn modelId="{078FE5FF-D669-4E42-BC3F-C8E3BD804AE6}" type="presOf" srcId="{AFD3C0D0-A337-4EB9-A954-FD189759D884}" destId="{1D022A1B-49D0-4959-96F3-31081DC071A8}" srcOrd="0" destOrd="0" presId="urn:microsoft.com/office/officeart/2008/layout/VerticalCircleList"/>
    <dgm:cxn modelId="{0DC23F9A-8DBD-4EBC-BAEA-A4BB8651534B}" type="presOf" srcId="{53BA9D26-CE6F-428F-A00A-DA8E50D2814F}" destId="{26A73500-9963-4FA2-B235-10713D6C14FB}" srcOrd="0" destOrd="0" presId="urn:microsoft.com/office/officeart/2008/layout/VerticalCircleList"/>
    <dgm:cxn modelId="{B27353C9-C2F2-4074-950A-30EE2AB80B91}" type="presOf" srcId="{C171B51D-ACBD-40E3-88C0-BEC37CCF22DD}" destId="{FF271F48-C076-47C7-9757-2F82E1E03402}" srcOrd="0" destOrd="0" presId="urn:microsoft.com/office/officeart/2008/layout/VerticalCircleList"/>
    <dgm:cxn modelId="{3EF92BD0-D69C-4028-9B8D-30752B1B7152}" type="presOf" srcId="{8315C0CA-FDD2-46E5-A491-64324F14E446}" destId="{56BB54FF-B52B-4E0C-A629-80B852F5E04F}" srcOrd="0" destOrd="0" presId="urn:microsoft.com/office/officeart/2008/layout/VerticalCircleList"/>
    <dgm:cxn modelId="{5E13EA89-3033-420A-A950-23C209BA1263}" srcId="{4A5C4A1A-31BF-4A0A-A480-C7822DFA895C}" destId="{8315C0CA-FDD2-46E5-A491-64324F14E446}" srcOrd="4" destOrd="0" parTransId="{7859C28E-6EFF-4E3C-A7DE-B5E437E48CCB}" sibTransId="{882183B0-73DE-4A26-87A1-A2F06A6F9D6E}"/>
    <dgm:cxn modelId="{29245D35-FFEB-444A-9D8E-E8BAA3DA0AD1}" srcId="{4A5C4A1A-31BF-4A0A-A480-C7822DFA895C}" destId="{AFD3C0D0-A337-4EB9-A954-FD189759D884}" srcOrd="2" destOrd="0" parTransId="{CF520D40-F84A-40CA-9B3C-FB328F34AA86}" sibTransId="{DB68A0F2-53BB-447F-9A6F-7D73F390B27F}"/>
    <dgm:cxn modelId="{E2E631C7-8C3B-4E1C-B33E-E0F9D4003EC3}" srcId="{4A5C4A1A-31BF-4A0A-A480-C7822DFA895C}" destId="{6D5EA731-4E83-4462-ACBC-E945DD6426E9}" srcOrd="1" destOrd="0" parTransId="{97B86B13-992C-45F0-A6B6-216DEFEA9437}" sibTransId="{21F647D1-E5CC-419D-98DC-8644070A12E5}"/>
    <dgm:cxn modelId="{4F4040BF-F5E3-4537-8315-AFEF1800C446}" srcId="{4A5C4A1A-31BF-4A0A-A480-C7822DFA895C}" destId="{C171B51D-ACBD-40E3-88C0-BEC37CCF22DD}" srcOrd="0" destOrd="0" parTransId="{B0C62E7C-8EF6-4700-94DD-F9629F122B32}" sibTransId="{57EB409B-3902-4828-B64D-79D6D9DFC54F}"/>
    <dgm:cxn modelId="{2DB7B23F-7C30-45DF-9EF7-85DFDD010ABD}" srcId="{4A5C4A1A-31BF-4A0A-A480-C7822DFA895C}" destId="{53BA9D26-CE6F-428F-A00A-DA8E50D2814F}" srcOrd="3" destOrd="0" parTransId="{313D744F-08DE-48C9-AAE2-385A39DBFA53}" sibTransId="{269C8930-A997-4F86-87A3-4D7016B4DF75}"/>
    <dgm:cxn modelId="{61FEE95F-AA22-472D-8FBC-5AE7F664902F}" type="presOf" srcId="{6D5EA731-4E83-4462-ACBC-E945DD6426E9}" destId="{1AA097FA-A93F-41EE-B477-D0B369CCFF06}" srcOrd="0" destOrd="0" presId="urn:microsoft.com/office/officeart/2008/layout/VerticalCircleList"/>
    <dgm:cxn modelId="{72C3B15C-B2D6-498A-AB28-5F1C2F52A509}" type="presParOf" srcId="{E73908F7-9F2E-4389-8DBA-DB54206C7BA8}" destId="{47CB8813-5E78-4FF1-AFED-94D595ECC6AE}" srcOrd="0" destOrd="0" presId="urn:microsoft.com/office/officeart/2008/layout/VerticalCircleList"/>
    <dgm:cxn modelId="{D66079A1-9B38-486A-80EC-8025F94D1DB6}" type="presParOf" srcId="{47CB8813-5E78-4FF1-AFED-94D595ECC6AE}" destId="{A7CD27A7-FE08-44ED-B331-61BFE0C03021}" srcOrd="0" destOrd="0" presId="urn:microsoft.com/office/officeart/2008/layout/VerticalCircleList"/>
    <dgm:cxn modelId="{1B624E80-2D56-4BA6-83B9-19EF76100C81}" type="presParOf" srcId="{47CB8813-5E78-4FF1-AFED-94D595ECC6AE}" destId="{C7D15FFF-B2F0-4BDA-ABD7-7D412E6D793C}" srcOrd="1" destOrd="0" presId="urn:microsoft.com/office/officeart/2008/layout/VerticalCircleList"/>
    <dgm:cxn modelId="{D5471FFB-9550-4AA6-9D49-8890777CE082}" type="presParOf" srcId="{47CB8813-5E78-4FF1-AFED-94D595ECC6AE}" destId="{FF271F48-C076-47C7-9757-2F82E1E03402}" srcOrd="2" destOrd="0" presId="urn:microsoft.com/office/officeart/2008/layout/VerticalCircleList"/>
    <dgm:cxn modelId="{49230867-6495-4A6B-951F-2E6194C5D293}" type="presParOf" srcId="{E73908F7-9F2E-4389-8DBA-DB54206C7BA8}" destId="{6A7383C0-252B-4D64-A785-8E2B5C7E4C80}" srcOrd="1" destOrd="0" presId="urn:microsoft.com/office/officeart/2008/layout/VerticalCircleList"/>
    <dgm:cxn modelId="{041204A0-C1BC-4E90-A105-E6ADE6E0AAAE}" type="presParOf" srcId="{6A7383C0-252B-4D64-A785-8E2B5C7E4C80}" destId="{AFC0157E-0901-4157-AE1A-0C773885A590}" srcOrd="0" destOrd="0" presId="urn:microsoft.com/office/officeart/2008/layout/VerticalCircleList"/>
    <dgm:cxn modelId="{2D8E5201-4747-41B1-AE73-9D5964BFACDB}" type="presParOf" srcId="{6A7383C0-252B-4D64-A785-8E2B5C7E4C80}" destId="{9DCF8630-C39D-43B1-9E47-D7F00418ED5A}" srcOrd="1" destOrd="0" presId="urn:microsoft.com/office/officeart/2008/layout/VerticalCircleList"/>
    <dgm:cxn modelId="{2F7162C2-4FB7-4296-850A-30AEB1FE0CD9}" type="presParOf" srcId="{6A7383C0-252B-4D64-A785-8E2B5C7E4C80}" destId="{1AA097FA-A93F-41EE-B477-D0B369CCFF06}" srcOrd="2" destOrd="0" presId="urn:microsoft.com/office/officeart/2008/layout/VerticalCircleList"/>
    <dgm:cxn modelId="{6E719199-C040-47FF-8EF7-52BC73538B89}" type="presParOf" srcId="{E73908F7-9F2E-4389-8DBA-DB54206C7BA8}" destId="{B0782001-F0E4-4237-97BF-F62FE6A47EF3}" srcOrd="2" destOrd="0" presId="urn:microsoft.com/office/officeart/2008/layout/VerticalCircleList"/>
    <dgm:cxn modelId="{E2E08D9C-C1A0-48CC-9734-79AE0D034C98}" type="presParOf" srcId="{B0782001-F0E4-4237-97BF-F62FE6A47EF3}" destId="{6006A034-3F98-419C-840E-F602D4742A90}" srcOrd="0" destOrd="0" presId="urn:microsoft.com/office/officeart/2008/layout/VerticalCircleList"/>
    <dgm:cxn modelId="{9F145D1E-4477-4A7B-9F9B-6B6AD7DC6AE4}" type="presParOf" srcId="{B0782001-F0E4-4237-97BF-F62FE6A47EF3}" destId="{E500B031-ADB9-42FB-BF64-88E67C24DBC5}" srcOrd="1" destOrd="0" presId="urn:microsoft.com/office/officeart/2008/layout/VerticalCircleList"/>
    <dgm:cxn modelId="{F738ADF3-445E-4031-8A18-6F7C89468C27}" type="presParOf" srcId="{B0782001-F0E4-4237-97BF-F62FE6A47EF3}" destId="{1D022A1B-49D0-4959-96F3-31081DC071A8}" srcOrd="2" destOrd="0" presId="urn:microsoft.com/office/officeart/2008/layout/VerticalCircleList"/>
    <dgm:cxn modelId="{85D824FC-82AC-47FB-A0EE-A3EF44011F79}" type="presParOf" srcId="{E73908F7-9F2E-4389-8DBA-DB54206C7BA8}" destId="{A8A2C98A-4DE4-400A-AEF5-5DCB631224C8}" srcOrd="3" destOrd="0" presId="urn:microsoft.com/office/officeart/2008/layout/VerticalCircleList"/>
    <dgm:cxn modelId="{E51DFD6D-3BAC-494A-AF72-148D2F58D380}" type="presParOf" srcId="{A8A2C98A-4DE4-400A-AEF5-5DCB631224C8}" destId="{DC3FEA5E-A60A-4B8D-9602-7F231D99F6F4}" srcOrd="0" destOrd="0" presId="urn:microsoft.com/office/officeart/2008/layout/VerticalCircleList"/>
    <dgm:cxn modelId="{E033F3FA-A35D-4B4F-BC36-5E56A1A4F9C6}" type="presParOf" srcId="{A8A2C98A-4DE4-400A-AEF5-5DCB631224C8}" destId="{014FDB7E-E9A0-4F71-BC98-897F962B2115}" srcOrd="1" destOrd="0" presId="urn:microsoft.com/office/officeart/2008/layout/VerticalCircleList"/>
    <dgm:cxn modelId="{FDBBF1DF-AFF0-4F99-95F6-9AC5CB2D571F}" type="presParOf" srcId="{A8A2C98A-4DE4-400A-AEF5-5DCB631224C8}" destId="{26A73500-9963-4FA2-B235-10713D6C14FB}" srcOrd="2" destOrd="0" presId="urn:microsoft.com/office/officeart/2008/layout/VerticalCircleList"/>
    <dgm:cxn modelId="{CA02175A-2F02-4AA6-A36E-A882D47AA74E}" type="presParOf" srcId="{E73908F7-9F2E-4389-8DBA-DB54206C7BA8}" destId="{226D9CA1-9C20-49C1-AB29-E10A5D712AFF}" srcOrd="4" destOrd="0" presId="urn:microsoft.com/office/officeart/2008/layout/VerticalCircleList"/>
    <dgm:cxn modelId="{48D20F3B-79FA-4DC2-8685-BC2CE560EF47}" type="presParOf" srcId="{226D9CA1-9C20-49C1-AB29-E10A5D712AFF}" destId="{C1E13C26-3992-4A93-BD14-80292709C08E}" srcOrd="0" destOrd="0" presId="urn:microsoft.com/office/officeart/2008/layout/VerticalCircleList"/>
    <dgm:cxn modelId="{ED1A4CB0-F612-402D-8DFA-66A7AAE7B45B}" type="presParOf" srcId="{226D9CA1-9C20-49C1-AB29-E10A5D712AFF}" destId="{AD8092D4-CABA-49A0-A1C0-F0617513DE4E}" srcOrd="1" destOrd="0" presId="urn:microsoft.com/office/officeart/2008/layout/VerticalCircleList"/>
    <dgm:cxn modelId="{ABDDD152-3217-48F7-8E08-DB52D2C943CC}" type="presParOf" srcId="{226D9CA1-9C20-49C1-AB29-E10A5D712AFF}" destId="{56BB54FF-B52B-4E0C-A629-80B852F5E04F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AB18769B-4F70-4974-B758-DF2714673291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CBE1C2C-9B74-4DD9-B214-79BD673496C9}">
      <dgm:prSet phldrT="[Texto]" custT="1"/>
      <dgm:spPr/>
      <dgm:t>
        <a:bodyPr/>
        <a:lstStyle/>
        <a:p>
          <a:pPr algn="ctr"/>
          <a:r>
            <a:rPr lang="es-ES" sz="2600" dirty="0">
              <a:latin typeface="Arial Narrow" panose="020B0606020202030204" pitchFamily="34" charset="0"/>
            </a:rPr>
            <a:t>Aún después de finalizar la relación con el responsable</a:t>
          </a:r>
        </a:p>
      </dgm:t>
    </dgm:pt>
    <dgm:pt modelId="{DB4D5003-4B8F-4BF6-BFAA-E431E49B8901}" type="parTrans" cxnId="{B8263BFE-8C01-4FA2-8058-621942D03D54}">
      <dgm:prSet/>
      <dgm:spPr/>
      <dgm:t>
        <a:bodyPr/>
        <a:lstStyle/>
        <a:p>
          <a:endParaRPr lang="es-ES" sz="2600"/>
        </a:p>
      </dgm:t>
    </dgm:pt>
    <dgm:pt modelId="{E46FC2DB-8BE7-4B74-B060-E0003B893214}" type="sibTrans" cxnId="{B8263BFE-8C01-4FA2-8058-621942D03D54}">
      <dgm:prSet/>
      <dgm:spPr/>
      <dgm:t>
        <a:bodyPr/>
        <a:lstStyle/>
        <a:p>
          <a:endParaRPr lang="es-ES" sz="2600"/>
        </a:p>
      </dgm:t>
    </dgm:pt>
    <dgm:pt modelId="{20CA7B83-DB9E-4EED-BDEA-5451FB1165BF}">
      <dgm:prSet phldrT="[Texto]" custT="1"/>
      <dgm:spPr/>
      <dgm:t>
        <a:bodyPr/>
        <a:lstStyle/>
        <a:p>
          <a:pPr algn="ctr"/>
          <a:r>
            <a:rPr lang="es-ES" sz="2600" dirty="0">
              <a:latin typeface="Arial Narrow" panose="020B0606020202030204" pitchFamily="34" charset="0"/>
            </a:rPr>
            <a:t>Obligación </a:t>
          </a:r>
        </a:p>
      </dgm:t>
    </dgm:pt>
    <dgm:pt modelId="{F3D23D78-1D16-4FDE-8B9A-F90D2130842F}" type="parTrans" cxnId="{23096915-B2CB-4492-B31B-0DFB26E49726}">
      <dgm:prSet/>
      <dgm:spPr/>
      <dgm:t>
        <a:bodyPr/>
        <a:lstStyle/>
        <a:p>
          <a:endParaRPr lang="es-ES" sz="2600"/>
        </a:p>
      </dgm:t>
    </dgm:pt>
    <dgm:pt modelId="{00DF208F-FF37-4175-A449-CE91B1F64109}" type="sibTrans" cxnId="{23096915-B2CB-4492-B31B-0DFB26E49726}">
      <dgm:prSet custT="1"/>
      <dgm:spPr/>
      <dgm:t>
        <a:bodyPr/>
        <a:lstStyle/>
        <a:p>
          <a:endParaRPr lang="es-ES" sz="2600"/>
        </a:p>
      </dgm:t>
    </dgm:pt>
    <dgm:pt modelId="{9FB7A634-B6C3-4C1F-B335-63C79AB76C49}">
      <dgm:prSet phldrT="[Texto]" custT="1"/>
      <dgm:spPr/>
      <dgm:t>
        <a:bodyPr/>
        <a:lstStyle/>
        <a:p>
          <a:pPr algn="ctr"/>
          <a:r>
            <a:rPr lang="es-ES" sz="2600" dirty="0">
              <a:latin typeface="Arial Narrow" panose="020B0606020202030204" pitchFamily="34" charset="0"/>
            </a:rPr>
            <a:t>Toda persona que intervenga en el tratamiento de DP, deberá guardar confidencialidad</a:t>
          </a:r>
        </a:p>
      </dgm:t>
    </dgm:pt>
    <dgm:pt modelId="{73349C17-3E50-46A9-B8D9-AFC6BACB0004}" type="parTrans" cxnId="{8E027D96-7D32-468F-9722-0DE503CF76A2}">
      <dgm:prSet/>
      <dgm:spPr/>
      <dgm:t>
        <a:bodyPr/>
        <a:lstStyle/>
        <a:p>
          <a:endParaRPr lang="es-ES" sz="2600"/>
        </a:p>
      </dgm:t>
    </dgm:pt>
    <dgm:pt modelId="{B7CF2150-F89A-4C20-A104-A67D872350F2}" type="sibTrans" cxnId="{8E027D96-7D32-468F-9722-0DE503CF76A2}">
      <dgm:prSet custT="1"/>
      <dgm:spPr/>
      <dgm:t>
        <a:bodyPr/>
        <a:lstStyle/>
        <a:p>
          <a:endParaRPr lang="es-ES" sz="2600"/>
        </a:p>
      </dgm:t>
    </dgm:pt>
    <dgm:pt modelId="{DCB2D293-8473-4207-BAEE-57AEBDBCA9DE}">
      <dgm:prSet phldrT="[Texto]" custT="1"/>
      <dgm:spPr/>
      <dgm:t>
        <a:bodyPr/>
        <a:lstStyle/>
        <a:p>
          <a:pPr algn="ctr"/>
          <a:r>
            <a:rPr lang="es-ES" sz="2600" dirty="0">
              <a:latin typeface="Arial Narrow" panose="020B0606020202030204" pitchFamily="34" charset="0"/>
            </a:rPr>
            <a:t>Deber de confidencialidad </a:t>
          </a:r>
        </a:p>
      </dgm:t>
    </dgm:pt>
    <dgm:pt modelId="{50E8DC0A-485A-44D8-A1CC-FE01E81198DC}" type="parTrans" cxnId="{AF36D3EE-9AE6-4F8D-AA30-2BAD71DD8702}">
      <dgm:prSet/>
      <dgm:spPr/>
      <dgm:t>
        <a:bodyPr/>
        <a:lstStyle/>
        <a:p>
          <a:endParaRPr lang="es-ES" sz="2600"/>
        </a:p>
      </dgm:t>
    </dgm:pt>
    <dgm:pt modelId="{CFFA3C32-063E-48BB-B394-C9CFA78CAC12}" type="sibTrans" cxnId="{AF36D3EE-9AE6-4F8D-AA30-2BAD71DD8702}">
      <dgm:prSet custT="1"/>
      <dgm:spPr/>
      <dgm:t>
        <a:bodyPr/>
        <a:lstStyle/>
        <a:p>
          <a:endParaRPr lang="es-ES" sz="2600"/>
        </a:p>
      </dgm:t>
    </dgm:pt>
    <dgm:pt modelId="{621B6D5F-764C-481F-9C2B-A962DBC456B3}" type="pres">
      <dgm:prSet presAssocID="{AB18769B-4F70-4974-B758-DF27146732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42AB795-D6AF-484F-B17F-A635099E1209}" type="pres">
      <dgm:prSet presAssocID="{DCB2D293-8473-4207-BAEE-57AEBDBCA9DE}" presName="node" presStyleLbl="node1" presStyleIdx="0" presStyleCnt="4" custScaleX="1098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AA40C2-3FB8-4675-B496-4E5733A4B804}" type="pres">
      <dgm:prSet presAssocID="{CFFA3C32-063E-48BB-B394-C9CFA78CAC12}" presName="sibTrans" presStyleLbl="sibTrans2D1" presStyleIdx="0" presStyleCnt="3"/>
      <dgm:spPr/>
      <dgm:t>
        <a:bodyPr/>
        <a:lstStyle/>
        <a:p>
          <a:endParaRPr lang="es-MX"/>
        </a:p>
      </dgm:t>
    </dgm:pt>
    <dgm:pt modelId="{0FDEB3D2-7D0C-48D8-9074-2E54E2775E9C}" type="pres">
      <dgm:prSet presAssocID="{CFFA3C32-063E-48BB-B394-C9CFA78CAC12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D93D2665-7DC2-4A28-9E7D-05BFFA6F5021}" type="pres">
      <dgm:prSet presAssocID="{20CA7B83-DB9E-4EED-BDEA-5451FB1165B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695D91-A459-4DEE-8B43-5373026085FF}" type="pres">
      <dgm:prSet presAssocID="{00DF208F-FF37-4175-A449-CE91B1F64109}" presName="sibTrans" presStyleLbl="sibTrans2D1" presStyleIdx="1" presStyleCnt="3"/>
      <dgm:spPr/>
      <dgm:t>
        <a:bodyPr/>
        <a:lstStyle/>
        <a:p>
          <a:endParaRPr lang="es-MX"/>
        </a:p>
      </dgm:t>
    </dgm:pt>
    <dgm:pt modelId="{F4664C98-0A93-4885-BE2D-4151F81AD859}" type="pres">
      <dgm:prSet presAssocID="{00DF208F-FF37-4175-A449-CE91B1F64109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0547DC0F-DCC2-4D39-B2EF-BD2A772C35A3}" type="pres">
      <dgm:prSet presAssocID="{9FB7A634-B6C3-4C1F-B335-63C79AB76C49}" presName="node" presStyleLbl="node1" presStyleIdx="2" presStyleCnt="4" custScaleX="1218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C5F0036-3099-4ADD-B6DC-5A0B2FB4EE53}" type="pres">
      <dgm:prSet presAssocID="{B7CF2150-F89A-4C20-A104-A67D872350F2}" presName="sibTrans" presStyleLbl="sibTrans2D1" presStyleIdx="2" presStyleCnt="3"/>
      <dgm:spPr/>
      <dgm:t>
        <a:bodyPr/>
        <a:lstStyle/>
        <a:p>
          <a:endParaRPr lang="es-MX"/>
        </a:p>
      </dgm:t>
    </dgm:pt>
    <dgm:pt modelId="{35F856BC-CCF6-4E06-99E8-056D72EA89BB}" type="pres">
      <dgm:prSet presAssocID="{B7CF2150-F89A-4C20-A104-A67D872350F2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13FA8D4F-495D-4B49-8303-5448B366367F}" type="pres">
      <dgm:prSet presAssocID="{BCBE1C2C-9B74-4DD9-B214-79BD673496C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AC5466D-CFF1-4C9A-B9EA-636A643A4527}" type="presOf" srcId="{CFFA3C32-063E-48BB-B394-C9CFA78CAC12}" destId="{0FDEB3D2-7D0C-48D8-9074-2E54E2775E9C}" srcOrd="1" destOrd="0" presId="urn:microsoft.com/office/officeart/2005/8/layout/process1"/>
    <dgm:cxn modelId="{AF36D3EE-9AE6-4F8D-AA30-2BAD71DD8702}" srcId="{AB18769B-4F70-4974-B758-DF2714673291}" destId="{DCB2D293-8473-4207-BAEE-57AEBDBCA9DE}" srcOrd="0" destOrd="0" parTransId="{50E8DC0A-485A-44D8-A1CC-FE01E81198DC}" sibTransId="{CFFA3C32-063E-48BB-B394-C9CFA78CAC12}"/>
    <dgm:cxn modelId="{68049534-9331-4812-BB60-53EC97AC856C}" type="presOf" srcId="{BCBE1C2C-9B74-4DD9-B214-79BD673496C9}" destId="{13FA8D4F-495D-4B49-8303-5448B366367F}" srcOrd="0" destOrd="0" presId="urn:microsoft.com/office/officeart/2005/8/layout/process1"/>
    <dgm:cxn modelId="{00247FFC-BD12-422E-8FDF-FBC792F37021}" type="presOf" srcId="{9FB7A634-B6C3-4C1F-B335-63C79AB76C49}" destId="{0547DC0F-DCC2-4D39-B2EF-BD2A772C35A3}" srcOrd="0" destOrd="0" presId="urn:microsoft.com/office/officeart/2005/8/layout/process1"/>
    <dgm:cxn modelId="{FBBA7D18-8F1B-4243-A1A1-6850E515659D}" type="presOf" srcId="{20CA7B83-DB9E-4EED-BDEA-5451FB1165BF}" destId="{D93D2665-7DC2-4A28-9E7D-05BFFA6F5021}" srcOrd="0" destOrd="0" presId="urn:microsoft.com/office/officeart/2005/8/layout/process1"/>
    <dgm:cxn modelId="{5DE0DEB4-F8B7-4FBA-AE1F-2B5C4ECB3990}" type="presOf" srcId="{B7CF2150-F89A-4C20-A104-A67D872350F2}" destId="{0C5F0036-3099-4ADD-B6DC-5A0B2FB4EE53}" srcOrd="0" destOrd="0" presId="urn:microsoft.com/office/officeart/2005/8/layout/process1"/>
    <dgm:cxn modelId="{8E027D96-7D32-468F-9722-0DE503CF76A2}" srcId="{AB18769B-4F70-4974-B758-DF2714673291}" destId="{9FB7A634-B6C3-4C1F-B335-63C79AB76C49}" srcOrd="2" destOrd="0" parTransId="{73349C17-3E50-46A9-B8D9-AFC6BACB0004}" sibTransId="{B7CF2150-F89A-4C20-A104-A67D872350F2}"/>
    <dgm:cxn modelId="{B8263BFE-8C01-4FA2-8058-621942D03D54}" srcId="{AB18769B-4F70-4974-B758-DF2714673291}" destId="{BCBE1C2C-9B74-4DD9-B214-79BD673496C9}" srcOrd="3" destOrd="0" parTransId="{DB4D5003-4B8F-4BF6-BFAA-E431E49B8901}" sibTransId="{E46FC2DB-8BE7-4B74-B060-E0003B893214}"/>
    <dgm:cxn modelId="{BCD0C460-6C92-4A07-8AE8-D2B11FF3E12F}" type="presOf" srcId="{AB18769B-4F70-4974-B758-DF2714673291}" destId="{621B6D5F-764C-481F-9C2B-A962DBC456B3}" srcOrd="0" destOrd="0" presId="urn:microsoft.com/office/officeart/2005/8/layout/process1"/>
    <dgm:cxn modelId="{9DF7F154-4B08-4D05-9958-DDB35835877C}" type="presOf" srcId="{B7CF2150-F89A-4C20-A104-A67D872350F2}" destId="{35F856BC-CCF6-4E06-99E8-056D72EA89BB}" srcOrd="1" destOrd="0" presId="urn:microsoft.com/office/officeart/2005/8/layout/process1"/>
    <dgm:cxn modelId="{002DE80A-2861-4387-83DE-994F4023AF2D}" type="presOf" srcId="{00DF208F-FF37-4175-A449-CE91B1F64109}" destId="{D6695D91-A459-4DEE-8B43-5373026085FF}" srcOrd="0" destOrd="0" presId="urn:microsoft.com/office/officeart/2005/8/layout/process1"/>
    <dgm:cxn modelId="{EF4F2413-1DEE-476C-AF38-F818A47CEBD9}" type="presOf" srcId="{DCB2D293-8473-4207-BAEE-57AEBDBCA9DE}" destId="{D42AB795-D6AF-484F-B17F-A635099E1209}" srcOrd="0" destOrd="0" presId="urn:microsoft.com/office/officeart/2005/8/layout/process1"/>
    <dgm:cxn modelId="{F5FECCDD-DC11-4AAF-A796-44E60540020B}" type="presOf" srcId="{CFFA3C32-063E-48BB-B394-C9CFA78CAC12}" destId="{EAAA40C2-3FB8-4675-B496-4E5733A4B804}" srcOrd="0" destOrd="0" presId="urn:microsoft.com/office/officeart/2005/8/layout/process1"/>
    <dgm:cxn modelId="{23096915-B2CB-4492-B31B-0DFB26E49726}" srcId="{AB18769B-4F70-4974-B758-DF2714673291}" destId="{20CA7B83-DB9E-4EED-BDEA-5451FB1165BF}" srcOrd="1" destOrd="0" parTransId="{F3D23D78-1D16-4FDE-8B9A-F90D2130842F}" sibTransId="{00DF208F-FF37-4175-A449-CE91B1F64109}"/>
    <dgm:cxn modelId="{355D8DA1-E7F8-4634-AA72-08400779FEB3}" type="presOf" srcId="{00DF208F-FF37-4175-A449-CE91B1F64109}" destId="{F4664C98-0A93-4885-BE2D-4151F81AD859}" srcOrd="1" destOrd="0" presId="urn:microsoft.com/office/officeart/2005/8/layout/process1"/>
    <dgm:cxn modelId="{55AB7A52-9BA0-4A16-9D94-D3B8C2A6E409}" type="presParOf" srcId="{621B6D5F-764C-481F-9C2B-A962DBC456B3}" destId="{D42AB795-D6AF-484F-B17F-A635099E1209}" srcOrd="0" destOrd="0" presId="urn:microsoft.com/office/officeart/2005/8/layout/process1"/>
    <dgm:cxn modelId="{4F7700EC-C03A-4B88-A088-DF0B550C72E0}" type="presParOf" srcId="{621B6D5F-764C-481F-9C2B-A962DBC456B3}" destId="{EAAA40C2-3FB8-4675-B496-4E5733A4B804}" srcOrd="1" destOrd="0" presId="urn:microsoft.com/office/officeart/2005/8/layout/process1"/>
    <dgm:cxn modelId="{0E2FFF87-1DD6-4F6D-AF67-E4E2F0E21EC2}" type="presParOf" srcId="{EAAA40C2-3FB8-4675-B496-4E5733A4B804}" destId="{0FDEB3D2-7D0C-48D8-9074-2E54E2775E9C}" srcOrd="0" destOrd="0" presId="urn:microsoft.com/office/officeart/2005/8/layout/process1"/>
    <dgm:cxn modelId="{62CF32C8-12FF-41FD-B230-F8DA27964EDE}" type="presParOf" srcId="{621B6D5F-764C-481F-9C2B-A962DBC456B3}" destId="{D93D2665-7DC2-4A28-9E7D-05BFFA6F5021}" srcOrd="2" destOrd="0" presId="urn:microsoft.com/office/officeart/2005/8/layout/process1"/>
    <dgm:cxn modelId="{0E798544-B7E5-4A54-ABE0-633F87DF25C2}" type="presParOf" srcId="{621B6D5F-764C-481F-9C2B-A962DBC456B3}" destId="{D6695D91-A459-4DEE-8B43-5373026085FF}" srcOrd="3" destOrd="0" presId="urn:microsoft.com/office/officeart/2005/8/layout/process1"/>
    <dgm:cxn modelId="{0B3E9839-1435-4525-B00F-5D5A7EBA4ABA}" type="presParOf" srcId="{D6695D91-A459-4DEE-8B43-5373026085FF}" destId="{F4664C98-0A93-4885-BE2D-4151F81AD859}" srcOrd="0" destOrd="0" presId="urn:microsoft.com/office/officeart/2005/8/layout/process1"/>
    <dgm:cxn modelId="{CD74AAA1-F0CD-47C7-B40B-01302662E771}" type="presParOf" srcId="{621B6D5F-764C-481F-9C2B-A962DBC456B3}" destId="{0547DC0F-DCC2-4D39-B2EF-BD2A772C35A3}" srcOrd="4" destOrd="0" presId="urn:microsoft.com/office/officeart/2005/8/layout/process1"/>
    <dgm:cxn modelId="{204C935B-DF7B-403B-A71A-3F6A984BACB9}" type="presParOf" srcId="{621B6D5F-764C-481F-9C2B-A962DBC456B3}" destId="{0C5F0036-3099-4ADD-B6DC-5A0B2FB4EE53}" srcOrd="5" destOrd="0" presId="urn:microsoft.com/office/officeart/2005/8/layout/process1"/>
    <dgm:cxn modelId="{7DDE06FA-682C-4459-892F-A23864DA21A3}" type="presParOf" srcId="{0C5F0036-3099-4ADD-B6DC-5A0B2FB4EE53}" destId="{35F856BC-CCF6-4E06-99E8-056D72EA89BB}" srcOrd="0" destOrd="0" presId="urn:microsoft.com/office/officeart/2005/8/layout/process1"/>
    <dgm:cxn modelId="{0AD478D8-7E2B-4036-BD2D-200F8C82CCCD}" type="presParOf" srcId="{621B6D5F-764C-481F-9C2B-A962DBC456B3}" destId="{13FA8D4F-495D-4B49-8303-5448B366367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DA94C40-78E6-4301-A95C-F9466ED39620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B4F21551-E785-4056-802C-34529979B73E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Es la persona física o jurídica, pública o privada </a:t>
          </a:r>
        </a:p>
      </dgm:t>
    </dgm:pt>
    <dgm:pt modelId="{5D773CF3-11C9-4289-AB2E-95E0AD7F3830}" type="parTrans" cxnId="{35E3CF7E-575A-4B6D-9605-210F0CD9FBE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BF0001D-C70F-47EB-BC5E-701B4FD9DD2D}" type="sibTrans" cxnId="{35E3CF7E-575A-4B6D-9605-210F0CD9FBE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F8C5464-585E-4B18-BD32-C557FFB136E0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Que sola o conjuntamente con otras trate DP a nombre y por cuenta del responsable </a:t>
          </a:r>
        </a:p>
      </dgm:t>
    </dgm:pt>
    <dgm:pt modelId="{BFD9D4F5-5731-4BDE-B922-A7F6E7086E3E}" type="parTrans" cxnId="{724E5F4D-2CC2-45E7-A3B5-E8FB24A6198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B5BC63A-583E-4339-A67B-D6710713CE34}" type="sibTrans" cxnId="{724E5F4D-2CC2-45E7-A3B5-E8FB24A6198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6518BF46-66BE-4B76-8EDA-F2C6D928FE34}">
      <dgm:prSet/>
      <dgm:spPr/>
      <dgm:t>
        <a:bodyPr/>
        <a:lstStyle/>
        <a:p>
          <a:pPr rtl="0"/>
          <a:r>
            <a:rPr lang="es-MX" b="1" u="sng" dirty="0">
              <a:latin typeface="Arial Narrow" panose="020B0606020202030204" pitchFamily="34" charset="0"/>
            </a:rPr>
            <a:t>Ajeno a la organización del responsable</a:t>
          </a:r>
          <a:endParaRPr lang="es-MX" dirty="0">
            <a:latin typeface="Arial Narrow" panose="020B0606020202030204" pitchFamily="34" charset="0"/>
          </a:endParaRPr>
        </a:p>
      </dgm:t>
    </dgm:pt>
    <dgm:pt modelId="{09397CD5-2B95-42C8-8C67-2F68E6A14C54}" type="parTrans" cxnId="{8BE385AF-4320-4F96-A6AB-F118D24436F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9957523-43A0-4DF0-9FF4-6F278BC21650}" type="sibTrans" cxnId="{8BE385AF-4320-4F96-A6AB-F118D24436F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5392BC3-A402-4D2C-AB46-18EC5D89B978}" type="pres">
      <dgm:prSet presAssocID="{0DA94C40-78E6-4301-A95C-F9466ED3962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740201F-4723-45EF-BDEC-097972875856}" type="pres">
      <dgm:prSet presAssocID="{B4F21551-E785-4056-802C-34529979B73E}" presName="root1" presStyleCnt="0"/>
      <dgm:spPr/>
    </dgm:pt>
    <dgm:pt modelId="{C333CEC4-FF40-4FFF-B04A-A6EB976EB541}" type="pres">
      <dgm:prSet presAssocID="{B4F21551-E785-4056-802C-34529979B73E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D791DE0-82E5-43DF-A99C-C274D196AC8E}" type="pres">
      <dgm:prSet presAssocID="{B4F21551-E785-4056-802C-34529979B73E}" presName="level2hierChild" presStyleCnt="0"/>
      <dgm:spPr/>
    </dgm:pt>
    <dgm:pt modelId="{8191C980-BF35-4CDF-9FA2-B4A261B811D4}" type="pres">
      <dgm:prSet presAssocID="{6518BF46-66BE-4B76-8EDA-F2C6D928FE34}" presName="root1" presStyleCnt="0"/>
      <dgm:spPr/>
    </dgm:pt>
    <dgm:pt modelId="{EB34AD49-4403-4D56-A251-2206958907CB}" type="pres">
      <dgm:prSet presAssocID="{6518BF46-66BE-4B76-8EDA-F2C6D928FE34}" presName="LevelOneTextNod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28CD08C-9D05-4758-A168-01E14B14ACFB}" type="pres">
      <dgm:prSet presAssocID="{6518BF46-66BE-4B76-8EDA-F2C6D928FE34}" presName="level2hierChild" presStyleCnt="0"/>
      <dgm:spPr/>
    </dgm:pt>
    <dgm:pt modelId="{8C57844D-9D89-4758-8C09-A0CC39339518}" type="pres">
      <dgm:prSet presAssocID="{8F8C5464-585E-4B18-BD32-C557FFB136E0}" presName="root1" presStyleCnt="0"/>
      <dgm:spPr/>
    </dgm:pt>
    <dgm:pt modelId="{1DE8F190-041D-496B-8C0B-82BCD003ED10}" type="pres">
      <dgm:prSet presAssocID="{8F8C5464-585E-4B18-BD32-C557FFB136E0}" presName="LevelOneTextNod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026208A-766F-4666-A148-8D40C5D6FE46}" type="pres">
      <dgm:prSet presAssocID="{8F8C5464-585E-4B18-BD32-C557FFB136E0}" presName="level2hierChild" presStyleCnt="0"/>
      <dgm:spPr/>
    </dgm:pt>
  </dgm:ptLst>
  <dgm:cxnLst>
    <dgm:cxn modelId="{B89625D7-496E-4598-A5A9-72CEFE747C48}" type="presOf" srcId="{B4F21551-E785-4056-802C-34529979B73E}" destId="{C333CEC4-FF40-4FFF-B04A-A6EB976EB541}" srcOrd="0" destOrd="0" presId="urn:microsoft.com/office/officeart/2005/8/layout/hierarchy2"/>
    <dgm:cxn modelId="{8BE385AF-4320-4F96-A6AB-F118D24436F7}" srcId="{0DA94C40-78E6-4301-A95C-F9466ED39620}" destId="{6518BF46-66BE-4B76-8EDA-F2C6D928FE34}" srcOrd="1" destOrd="0" parTransId="{09397CD5-2B95-42C8-8C67-2F68E6A14C54}" sibTransId="{C9957523-43A0-4DF0-9FF4-6F278BC21650}"/>
    <dgm:cxn modelId="{2AFB9CFE-32E2-410C-A1EF-463C92B8B29A}" type="presOf" srcId="{0DA94C40-78E6-4301-A95C-F9466ED39620}" destId="{F5392BC3-A402-4D2C-AB46-18EC5D89B978}" srcOrd="0" destOrd="0" presId="urn:microsoft.com/office/officeart/2005/8/layout/hierarchy2"/>
    <dgm:cxn modelId="{AE5B2C36-CAA3-4223-B786-8B6005ACE779}" type="presOf" srcId="{6518BF46-66BE-4B76-8EDA-F2C6D928FE34}" destId="{EB34AD49-4403-4D56-A251-2206958907CB}" srcOrd="0" destOrd="0" presId="urn:microsoft.com/office/officeart/2005/8/layout/hierarchy2"/>
    <dgm:cxn modelId="{724E5F4D-2CC2-45E7-A3B5-E8FB24A6198C}" srcId="{0DA94C40-78E6-4301-A95C-F9466ED39620}" destId="{8F8C5464-585E-4B18-BD32-C557FFB136E0}" srcOrd="2" destOrd="0" parTransId="{BFD9D4F5-5731-4BDE-B922-A7F6E7086E3E}" sibTransId="{CB5BC63A-583E-4339-A67B-D6710713CE34}"/>
    <dgm:cxn modelId="{35E3CF7E-575A-4B6D-9605-210F0CD9FBE3}" srcId="{0DA94C40-78E6-4301-A95C-F9466ED39620}" destId="{B4F21551-E785-4056-802C-34529979B73E}" srcOrd="0" destOrd="0" parTransId="{5D773CF3-11C9-4289-AB2E-95E0AD7F3830}" sibTransId="{1BF0001D-C70F-47EB-BC5E-701B4FD9DD2D}"/>
    <dgm:cxn modelId="{0E6AD3E2-E490-4369-A2F4-A689CAA59741}" type="presOf" srcId="{8F8C5464-585E-4B18-BD32-C557FFB136E0}" destId="{1DE8F190-041D-496B-8C0B-82BCD003ED10}" srcOrd="0" destOrd="0" presId="urn:microsoft.com/office/officeart/2005/8/layout/hierarchy2"/>
    <dgm:cxn modelId="{41BCD689-F135-469D-8876-2F1EB4E45C9A}" type="presParOf" srcId="{F5392BC3-A402-4D2C-AB46-18EC5D89B978}" destId="{7740201F-4723-45EF-BDEC-097972875856}" srcOrd="0" destOrd="0" presId="urn:microsoft.com/office/officeart/2005/8/layout/hierarchy2"/>
    <dgm:cxn modelId="{12A777BC-E3A9-4B1A-8DE7-5737CE0F9EBB}" type="presParOf" srcId="{7740201F-4723-45EF-BDEC-097972875856}" destId="{C333CEC4-FF40-4FFF-B04A-A6EB976EB541}" srcOrd="0" destOrd="0" presId="urn:microsoft.com/office/officeart/2005/8/layout/hierarchy2"/>
    <dgm:cxn modelId="{C61F5278-F7D8-4651-B70B-63408C2D2CA9}" type="presParOf" srcId="{7740201F-4723-45EF-BDEC-097972875856}" destId="{4D791DE0-82E5-43DF-A99C-C274D196AC8E}" srcOrd="1" destOrd="0" presId="urn:microsoft.com/office/officeart/2005/8/layout/hierarchy2"/>
    <dgm:cxn modelId="{7D4A59CD-27EC-465B-B7A9-07E8C95956AC}" type="presParOf" srcId="{F5392BC3-A402-4D2C-AB46-18EC5D89B978}" destId="{8191C980-BF35-4CDF-9FA2-B4A261B811D4}" srcOrd="1" destOrd="0" presId="urn:microsoft.com/office/officeart/2005/8/layout/hierarchy2"/>
    <dgm:cxn modelId="{0B17D3B2-B8D6-4AEC-9C03-026867216EF6}" type="presParOf" srcId="{8191C980-BF35-4CDF-9FA2-B4A261B811D4}" destId="{EB34AD49-4403-4D56-A251-2206958907CB}" srcOrd="0" destOrd="0" presId="urn:microsoft.com/office/officeart/2005/8/layout/hierarchy2"/>
    <dgm:cxn modelId="{9DC51003-D647-460E-8A35-8952BAFC4283}" type="presParOf" srcId="{8191C980-BF35-4CDF-9FA2-B4A261B811D4}" destId="{528CD08C-9D05-4758-A168-01E14B14ACFB}" srcOrd="1" destOrd="0" presId="urn:microsoft.com/office/officeart/2005/8/layout/hierarchy2"/>
    <dgm:cxn modelId="{C8246B41-BC0E-431F-8E11-13028D5A6579}" type="presParOf" srcId="{F5392BC3-A402-4D2C-AB46-18EC5D89B978}" destId="{8C57844D-9D89-4758-8C09-A0CC39339518}" srcOrd="2" destOrd="0" presId="urn:microsoft.com/office/officeart/2005/8/layout/hierarchy2"/>
    <dgm:cxn modelId="{7CB00023-FC25-4693-B2EE-C904E0532CAB}" type="presParOf" srcId="{8C57844D-9D89-4758-8C09-A0CC39339518}" destId="{1DE8F190-041D-496B-8C0B-82BCD003ED10}" srcOrd="0" destOrd="0" presId="urn:microsoft.com/office/officeart/2005/8/layout/hierarchy2"/>
    <dgm:cxn modelId="{42068AF3-388A-47DC-9052-7029D6A81C6D}" type="presParOf" srcId="{8C57844D-9D89-4758-8C09-A0CC39339518}" destId="{3026208A-766F-4666-A148-8D40C5D6FE4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D257CD3-C6A4-4C93-9AE6-7D321AACB7E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43D97484-BB8E-4924-A866-3A22737470C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encargado deberá realizar las actividades de tratamiento de los DP</a:t>
          </a:r>
        </a:p>
      </dgm:t>
    </dgm:pt>
    <dgm:pt modelId="{3F939BF6-9E12-4729-A7AB-2DE47444814B}" type="parTrans" cxnId="{F5E8959E-92B3-4F31-B5F8-B29F9AD19BDD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ED00BD0-5EA1-4F43-8902-0670CA1019AE}" type="sibTrans" cxnId="{F5E8959E-92B3-4F31-B5F8-B29F9AD19BDD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C89848A-BA54-4B0C-BB41-DDB31EEFA23E}">
      <dgm:prSet custT="1"/>
      <dgm:spPr/>
      <dgm:t>
        <a:bodyPr/>
        <a:lstStyle/>
        <a:p>
          <a:pPr rtl="0"/>
          <a:r>
            <a:rPr lang="es-MX" sz="2400" b="1" u="sng" dirty="0">
              <a:latin typeface="Arial Narrow" panose="020B0606020202030204" pitchFamily="34" charset="0"/>
            </a:rPr>
            <a:t>Sin ostentar poder alguno de decisión </a:t>
          </a:r>
          <a:r>
            <a:rPr lang="es-MX" sz="2400" dirty="0">
              <a:latin typeface="Arial Narrow" panose="020B0606020202030204" pitchFamily="34" charset="0"/>
            </a:rPr>
            <a:t>sobre el alcance y contenido del tratamiento</a:t>
          </a:r>
        </a:p>
      </dgm:t>
    </dgm:pt>
    <dgm:pt modelId="{A8E1DF41-EA9F-4684-9DC4-700D7E2B6BDC}" type="parTrans" cxnId="{EDD71E8E-A3B4-4DD0-A807-11D8D10EBE2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27DB807-63E2-4026-AAA3-70AF75622836}" type="sibTrans" cxnId="{EDD71E8E-A3B4-4DD0-A807-11D8D10EBE20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79390B4-9C65-4556-9985-2829A2F81A6A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Limitando sus actuaciones a los términos fijados por el responsable</a:t>
          </a:r>
        </a:p>
      </dgm:t>
    </dgm:pt>
    <dgm:pt modelId="{440CCC78-CBB2-42BF-8388-D54580A57969}" type="parTrans" cxnId="{E8490C64-6F10-4A5B-B434-EEC7145013A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AA6E0F6-7096-4B92-BF5D-50C2565A3AE4}" type="sibTrans" cxnId="{E8490C64-6F10-4A5B-B434-EEC7145013A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B24902C-A3BB-44F4-A2BA-A0F73F5784C5}" type="pres">
      <dgm:prSet presAssocID="{AD257CD3-C6A4-4C93-9AE6-7D321AACB7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DE52937-3448-4633-8FDC-902B48B593BF}" type="pres">
      <dgm:prSet presAssocID="{43D97484-BB8E-4924-A866-3A22737470C9}" presName="hierRoot1" presStyleCnt="0"/>
      <dgm:spPr/>
    </dgm:pt>
    <dgm:pt modelId="{5162D7E9-20F4-49C4-9FD7-D702956752C5}" type="pres">
      <dgm:prSet presAssocID="{43D97484-BB8E-4924-A866-3A22737470C9}" presName="composite" presStyleCnt="0"/>
      <dgm:spPr/>
    </dgm:pt>
    <dgm:pt modelId="{D0907C6B-1CE0-47CC-9361-FB5F671A9E78}" type="pres">
      <dgm:prSet presAssocID="{43D97484-BB8E-4924-A866-3A22737470C9}" presName="background" presStyleLbl="node0" presStyleIdx="0" presStyleCnt="1"/>
      <dgm:spPr/>
    </dgm:pt>
    <dgm:pt modelId="{F714A157-D1A7-40C4-A86F-838EDF4C003E}" type="pres">
      <dgm:prSet presAssocID="{43D97484-BB8E-4924-A866-3A22737470C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281F7E5-6C3E-4C22-A1AC-13AFCE11A895}" type="pres">
      <dgm:prSet presAssocID="{43D97484-BB8E-4924-A866-3A22737470C9}" presName="hierChild2" presStyleCnt="0"/>
      <dgm:spPr/>
    </dgm:pt>
    <dgm:pt modelId="{EA2C7E19-B937-4523-8F41-33C4F4C6FAA2}" type="pres">
      <dgm:prSet presAssocID="{A8E1DF41-EA9F-4684-9DC4-700D7E2B6BDC}" presName="Name10" presStyleLbl="parChTrans1D2" presStyleIdx="0" presStyleCnt="2"/>
      <dgm:spPr/>
      <dgm:t>
        <a:bodyPr/>
        <a:lstStyle/>
        <a:p>
          <a:endParaRPr lang="es-MX"/>
        </a:p>
      </dgm:t>
    </dgm:pt>
    <dgm:pt modelId="{E9849057-E345-495B-968E-9E4F35194AB5}" type="pres">
      <dgm:prSet presAssocID="{DC89848A-BA54-4B0C-BB41-DDB31EEFA23E}" presName="hierRoot2" presStyleCnt="0"/>
      <dgm:spPr/>
    </dgm:pt>
    <dgm:pt modelId="{1A7DC3EA-4C8A-4709-8ECE-A4ED7FA2C2DB}" type="pres">
      <dgm:prSet presAssocID="{DC89848A-BA54-4B0C-BB41-DDB31EEFA23E}" presName="composite2" presStyleCnt="0"/>
      <dgm:spPr/>
    </dgm:pt>
    <dgm:pt modelId="{E34D5C30-25F9-4CFC-B1B8-BD4AEADA9660}" type="pres">
      <dgm:prSet presAssocID="{DC89848A-BA54-4B0C-BB41-DDB31EEFA23E}" presName="background2" presStyleLbl="node2" presStyleIdx="0" presStyleCnt="2"/>
      <dgm:spPr/>
    </dgm:pt>
    <dgm:pt modelId="{305292C2-DC75-4E9A-BB71-FD69D86FC193}" type="pres">
      <dgm:prSet presAssocID="{DC89848A-BA54-4B0C-BB41-DDB31EEFA23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83093D0-F367-4436-99A8-A74C2B90ED05}" type="pres">
      <dgm:prSet presAssocID="{DC89848A-BA54-4B0C-BB41-DDB31EEFA23E}" presName="hierChild3" presStyleCnt="0"/>
      <dgm:spPr/>
    </dgm:pt>
    <dgm:pt modelId="{24874EE2-51D3-4354-8FC9-30B246003884}" type="pres">
      <dgm:prSet presAssocID="{440CCC78-CBB2-42BF-8388-D54580A57969}" presName="Name10" presStyleLbl="parChTrans1D2" presStyleIdx="1" presStyleCnt="2"/>
      <dgm:spPr/>
      <dgm:t>
        <a:bodyPr/>
        <a:lstStyle/>
        <a:p>
          <a:endParaRPr lang="es-MX"/>
        </a:p>
      </dgm:t>
    </dgm:pt>
    <dgm:pt modelId="{F79D9A8E-AC97-4F3D-A0DB-064AE08F27CA}" type="pres">
      <dgm:prSet presAssocID="{379390B4-9C65-4556-9985-2829A2F81A6A}" presName="hierRoot2" presStyleCnt="0"/>
      <dgm:spPr/>
    </dgm:pt>
    <dgm:pt modelId="{4B0AD3A5-0D33-4117-A30B-7F9DDFD4EB55}" type="pres">
      <dgm:prSet presAssocID="{379390B4-9C65-4556-9985-2829A2F81A6A}" presName="composite2" presStyleCnt="0"/>
      <dgm:spPr/>
    </dgm:pt>
    <dgm:pt modelId="{0897C87E-9002-465D-BC7C-E70B2BB2D0A0}" type="pres">
      <dgm:prSet presAssocID="{379390B4-9C65-4556-9985-2829A2F81A6A}" presName="background2" presStyleLbl="node2" presStyleIdx="1" presStyleCnt="2"/>
      <dgm:spPr/>
    </dgm:pt>
    <dgm:pt modelId="{EBD1BE65-1B33-442A-BA17-72D7C53106C2}" type="pres">
      <dgm:prSet presAssocID="{379390B4-9C65-4556-9985-2829A2F81A6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D69BC3E-E7F3-4146-87B2-CFC33A38D743}" type="pres">
      <dgm:prSet presAssocID="{379390B4-9C65-4556-9985-2829A2F81A6A}" presName="hierChild3" presStyleCnt="0"/>
      <dgm:spPr/>
    </dgm:pt>
  </dgm:ptLst>
  <dgm:cxnLst>
    <dgm:cxn modelId="{8B76B8C6-2046-4CE1-AB9E-E22A5592701C}" type="presOf" srcId="{379390B4-9C65-4556-9985-2829A2F81A6A}" destId="{EBD1BE65-1B33-442A-BA17-72D7C53106C2}" srcOrd="0" destOrd="0" presId="urn:microsoft.com/office/officeart/2005/8/layout/hierarchy1"/>
    <dgm:cxn modelId="{10341D24-686F-468C-BBDE-F50E547FEB74}" type="presOf" srcId="{A8E1DF41-EA9F-4684-9DC4-700D7E2B6BDC}" destId="{EA2C7E19-B937-4523-8F41-33C4F4C6FAA2}" srcOrd="0" destOrd="0" presId="urn:microsoft.com/office/officeart/2005/8/layout/hierarchy1"/>
    <dgm:cxn modelId="{E8490C64-6F10-4A5B-B434-EEC7145013A0}" srcId="{43D97484-BB8E-4924-A866-3A22737470C9}" destId="{379390B4-9C65-4556-9985-2829A2F81A6A}" srcOrd="1" destOrd="0" parTransId="{440CCC78-CBB2-42BF-8388-D54580A57969}" sibTransId="{0AA6E0F6-7096-4B92-BF5D-50C2565A3AE4}"/>
    <dgm:cxn modelId="{C535C209-D269-4F6F-B080-3D3BEA6BCC4F}" type="presOf" srcId="{440CCC78-CBB2-42BF-8388-D54580A57969}" destId="{24874EE2-51D3-4354-8FC9-30B246003884}" srcOrd="0" destOrd="0" presId="urn:microsoft.com/office/officeart/2005/8/layout/hierarchy1"/>
    <dgm:cxn modelId="{F5E8959E-92B3-4F31-B5F8-B29F9AD19BDD}" srcId="{AD257CD3-C6A4-4C93-9AE6-7D321AACB7EB}" destId="{43D97484-BB8E-4924-A866-3A22737470C9}" srcOrd="0" destOrd="0" parTransId="{3F939BF6-9E12-4729-A7AB-2DE47444814B}" sibTransId="{1ED00BD0-5EA1-4F43-8902-0670CA1019AE}"/>
    <dgm:cxn modelId="{6D181D08-F40D-4BC6-8388-8864B4771792}" type="presOf" srcId="{DC89848A-BA54-4B0C-BB41-DDB31EEFA23E}" destId="{305292C2-DC75-4E9A-BB71-FD69D86FC193}" srcOrd="0" destOrd="0" presId="urn:microsoft.com/office/officeart/2005/8/layout/hierarchy1"/>
    <dgm:cxn modelId="{A1021314-66D2-4087-A293-3B190FB54663}" type="presOf" srcId="{AD257CD3-C6A4-4C93-9AE6-7D321AACB7EB}" destId="{1B24902C-A3BB-44F4-A2BA-A0F73F5784C5}" srcOrd="0" destOrd="0" presId="urn:microsoft.com/office/officeart/2005/8/layout/hierarchy1"/>
    <dgm:cxn modelId="{EDD71E8E-A3B4-4DD0-A807-11D8D10EBE20}" srcId="{43D97484-BB8E-4924-A866-3A22737470C9}" destId="{DC89848A-BA54-4B0C-BB41-DDB31EEFA23E}" srcOrd="0" destOrd="0" parTransId="{A8E1DF41-EA9F-4684-9DC4-700D7E2B6BDC}" sibTransId="{E27DB807-63E2-4026-AAA3-70AF75622836}"/>
    <dgm:cxn modelId="{7550BF86-A575-4889-A563-3E092273BDCF}" type="presOf" srcId="{43D97484-BB8E-4924-A866-3A22737470C9}" destId="{F714A157-D1A7-40C4-A86F-838EDF4C003E}" srcOrd="0" destOrd="0" presId="urn:microsoft.com/office/officeart/2005/8/layout/hierarchy1"/>
    <dgm:cxn modelId="{368413A1-416D-4B92-99C3-A3315AB21CC8}" type="presParOf" srcId="{1B24902C-A3BB-44F4-A2BA-A0F73F5784C5}" destId="{ADE52937-3448-4633-8FDC-902B48B593BF}" srcOrd="0" destOrd="0" presId="urn:microsoft.com/office/officeart/2005/8/layout/hierarchy1"/>
    <dgm:cxn modelId="{C5E3AC37-0D9B-44D5-BA9A-0FF439357EB0}" type="presParOf" srcId="{ADE52937-3448-4633-8FDC-902B48B593BF}" destId="{5162D7E9-20F4-49C4-9FD7-D702956752C5}" srcOrd="0" destOrd="0" presId="urn:microsoft.com/office/officeart/2005/8/layout/hierarchy1"/>
    <dgm:cxn modelId="{C512F209-8052-47FB-9939-84EBA8770A56}" type="presParOf" srcId="{5162D7E9-20F4-49C4-9FD7-D702956752C5}" destId="{D0907C6B-1CE0-47CC-9361-FB5F671A9E78}" srcOrd="0" destOrd="0" presId="urn:microsoft.com/office/officeart/2005/8/layout/hierarchy1"/>
    <dgm:cxn modelId="{E9C77EE1-6C35-463B-ADC3-5FDBF4756679}" type="presParOf" srcId="{5162D7E9-20F4-49C4-9FD7-D702956752C5}" destId="{F714A157-D1A7-40C4-A86F-838EDF4C003E}" srcOrd="1" destOrd="0" presId="urn:microsoft.com/office/officeart/2005/8/layout/hierarchy1"/>
    <dgm:cxn modelId="{521353B2-ADB2-43D8-ABAF-0148A2A86B61}" type="presParOf" srcId="{ADE52937-3448-4633-8FDC-902B48B593BF}" destId="{6281F7E5-6C3E-4C22-A1AC-13AFCE11A895}" srcOrd="1" destOrd="0" presId="urn:microsoft.com/office/officeart/2005/8/layout/hierarchy1"/>
    <dgm:cxn modelId="{3EFE7B4D-92D7-4286-9E46-F778626F189B}" type="presParOf" srcId="{6281F7E5-6C3E-4C22-A1AC-13AFCE11A895}" destId="{EA2C7E19-B937-4523-8F41-33C4F4C6FAA2}" srcOrd="0" destOrd="0" presId="urn:microsoft.com/office/officeart/2005/8/layout/hierarchy1"/>
    <dgm:cxn modelId="{B46DDB61-4B84-4B68-9ECE-CB4CF07BB6FA}" type="presParOf" srcId="{6281F7E5-6C3E-4C22-A1AC-13AFCE11A895}" destId="{E9849057-E345-495B-968E-9E4F35194AB5}" srcOrd="1" destOrd="0" presId="urn:microsoft.com/office/officeart/2005/8/layout/hierarchy1"/>
    <dgm:cxn modelId="{31AB7B2E-3D23-4484-BE3B-A2A9F9B2E4D8}" type="presParOf" srcId="{E9849057-E345-495B-968E-9E4F35194AB5}" destId="{1A7DC3EA-4C8A-4709-8ECE-A4ED7FA2C2DB}" srcOrd="0" destOrd="0" presId="urn:microsoft.com/office/officeart/2005/8/layout/hierarchy1"/>
    <dgm:cxn modelId="{0F7B1B87-909D-4EA1-96F3-648A09643DB0}" type="presParOf" srcId="{1A7DC3EA-4C8A-4709-8ECE-A4ED7FA2C2DB}" destId="{E34D5C30-25F9-4CFC-B1B8-BD4AEADA9660}" srcOrd="0" destOrd="0" presId="urn:microsoft.com/office/officeart/2005/8/layout/hierarchy1"/>
    <dgm:cxn modelId="{14354F1A-8667-4B54-9E8C-44CDEE61D767}" type="presParOf" srcId="{1A7DC3EA-4C8A-4709-8ECE-A4ED7FA2C2DB}" destId="{305292C2-DC75-4E9A-BB71-FD69D86FC193}" srcOrd="1" destOrd="0" presId="urn:microsoft.com/office/officeart/2005/8/layout/hierarchy1"/>
    <dgm:cxn modelId="{19BE071B-6481-4F6E-9A7D-DF069FA31908}" type="presParOf" srcId="{E9849057-E345-495B-968E-9E4F35194AB5}" destId="{A83093D0-F367-4436-99A8-A74C2B90ED05}" srcOrd="1" destOrd="0" presId="urn:microsoft.com/office/officeart/2005/8/layout/hierarchy1"/>
    <dgm:cxn modelId="{AB581D46-4F3D-4B11-8DBF-1ED02A70ADDC}" type="presParOf" srcId="{6281F7E5-6C3E-4C22-A1AC-13AFCE11A895}" destId="{24874EE2-51D3-4354-8FC9-30B246003884}" srcOrd="2" destOrd="0" presId="urn:microsoft.com/office/officeart/2005/8/layout/hierarchy1"/>
    <dgm:cxn modelId="{A02092E6-41CB-44A7-95C4-A180C76288B9}" type="presParOf" srcId="{6281F7E5-6C3E-4C22-A1AC-13AFCE11A895}" destId="{F79D9A8E-AC97-4F3D-A0DB-064AE08F27CA}" srcOrd="3" destOrd="0" presId="urn:microsoft.com/office/officeart/2005/8/layout/hierarchy1"/>
    <dgm:cxn modelId="{E4078176-843F-47E4-A2D3-069FBCE055E5}" type="presParOf" srcId="{F79D9A8E-AC97-4F3D-A0DB-064AE08F27CA}" destId="{4B0AD3A5-0D33-4117-A30B-7F9DDFD4EB55}" srcOrd="0" destOrd="0" presId="urn:microsoft.com/office/officeart/2005/8/layout/hierarchy1"/>
    <dgm:cxn modelId="{D3D440F5-3FF2-4397-B3D0-DA5F7A281FEC}" type="presParOf" srcId="{4B0AD3A5-0D33-4117-A30B-7F9DDFD4EB55}" destId="{0897C87E-9002-465D-BC7C-E70B2BB2D0A0}" srcOrd="0" destOrd="0" presId="urn:microsoft.com/office/officeart/2005/8/layout/hierarchy1"/>
    <dgm:cxn modelId="{76053C37-4CC6-4FCC-98B4-DCDE32DA582A}" type="presParOf" srcId="{4B0AD3A5-0D33-4117-A30B-7F9DDFD4EB55}" destId="{EBD1BE65-1B33-442A-BA17-72D7C53106C2}" srcOrd="1" destOrd="0" presId="urn:microsoft.com/office/officeart/2005/8/layout/hierarchy1"/>
    <dgm:cxn modelId="{6916B02A-4906-4A3F-9A6C-BE468B61A967}" type="presParOf" srcId="{F79D9A8E-AC97-4F3D-A0DB-064AE08F27CA}" destId="{BD69BC3E-E7F3-4146-87B2-CFC33A38D7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B2AD9036-57F9-4CEC-BF0C-AF1842C4C7D8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1021AA6-BD25-412A-9A0F-1FDFBF184962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La relación entre el responsable y el encargado deberá estar </a:t>
          </a:r>
          <a:r>
            <a:rPr lang="es-MX" sz="2400" b="1" u="sng" dirty="0">
              <a:latin typeface="Arial Narrow" panose="020B0606020202030204" pitchFamily="34" charset="0"/>
            </a:rPr>
            <a:t>formalizada</a:t>
          </a:r>
          <a:r>
            <a:rPr lang="es-MX" sz="2400" dirty="0">
              <a:latin typeface="Arial Narrow" panose="020B0606020202030204" pitchFamily="34" charset="0"/>
            </a:rPr>
            <a:t> mediante: </a:t>
          </a:r>
        </a:p>
      </dgm:t>
    </dgm:pt>
    <dgm:pt modelId="{F2BBE188-CE50-4974-8E21-32913E810142}" type="parTrans" cxnId="{A6063891-4B32-4D22-8CD4-B10FA8132C24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D92C334-B630-4924-BDD1-30D85ABABEE1}" type="sibTrans" cxnId="{A6063891-4B32-4D22-8CD4-B10FA8132C24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0FBD018-37CB-49C3-9CBA-ABC7633F594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Contrato </a:t>
          </a:r>
        </a:p>
      </dgm:t>
    </dgm:pt>
    <dgm:pt modelId="{BC65469C-362B-4426-98BD-BBBFB5D784A8}" type="parTrans" cxnId="{A301AF7D-DDF3-4263-B05A-AD6D47414300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DDAB0C8D-E3DC-40F8-8A55-29C47FF9888E}" type="sibTrans" cxnId="{A301AF7D-DDF3-4263-B05A-AD6D4741430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D38B67D-D1EC-4CEF-B063-A2575973FE63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Cualquier otro instrumento jurídico que decida el R</a:t>
          </a:r>
        </a:p>
      </dgm:t>
    </dgm:pt>
    <dgm:pt modelId="{62F379F7-861C-495A-A34E-03477A24C0C6}" type="parTrans" cxnId="{2898860C-2C39-4AE5-954C-89FBD0364CF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9EDF84F4-EF65-4087-9FC8-F9C701436E8A}" type="sibTrans" cxnId="{2898860C-2C39-4AE5-954C-89FBD0364CF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D7878D2-55DC-4882-B28C-4C2AF8D90C06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Para acreditar su existencia, alcance y contenido</a:t>
          </a:r>
        </a:p>
      </dgm:t>
    </dgm:pt>
    <dgm:pt modelId="{CEEF8BC1-DDB4-426D-858F-46A83BB74BE1}" type="parTrans" cxnId="{0D52EAAE-534A-4D6F-B71F-4B3CD0C7178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649B1C16-F85D-4DD9-9854-31832E1321AE}" type="sibTrans" cxnId="{0D52EAAE-534A-4D6F-B71F-4B3CD0C7178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9AF4FD4-9AC1-4046-8CBE-4103D788690C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Obligación </a:t>
          </a:r>
        </a:p>
      </dgm:t>
    </dgm:pt>
    <dgm:pt modelId="{0B2CF844-9D1F-4528-B8E4-6162B28D9677}" type="parTrans" cxnId="{0448892A-589B-4E36-B44B-9BA04504609F}">
      <dgm:prSet/>
      <dgm:spPr/>
      <dgm:t>
        <a:bodyPr/>
        <a:lstStyle/>
        <a:p>
          <a:endParaRPr lang="es-ES"/>
        </a:p>
      </dgm:t>
    </dgm:pt>
    <dgm:pt modelId="{E66C5D7E-F916-411D-88C5-6B35B500F329}" type="sibTrans" cxnId="{0448892A-589B-4E36-B44B-9BA04504609F}">
      <dgm:prSet/>
      <dgm:spPr/>
      <dgm:t>
        <a:bodyPr/>
        <a:lstStyle/>
        <a:p>
          <a:endParaRPr lang="es-ES"/>
        </a:p>
      </dgm:t>
    </dgm:pt>
    <dgm:pt modelId="{E6EF6D6C-50C6-4F01-959C-CCD5976B8912}" type="pres">
      <dgm:prSet presAssocID="{B2AD9036-57F9-4CEC-BF0C-AF1842C4C7D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FA2C17-D00D-4770-A143-AB76FDBD9906}" type="pres">
      <dgm:prSet presAssocID="{99AF4FD4-9AC1-4046-8CBE-4103D788690C}" presName="root1" presStyleCnt="0"/>
      <dgm:spPr/>
    </dgm:pt>
    <dgm:pt modelId="{71AC6D30-5D81-4E95-BFA4-4F0572A3FF07}" type="pres">
      <dgm:prSet presAssocID="{99AF4FD4-9AC1-4046-8CBE-4103D788690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89922D3-5576-444F-9FDF-3E5DD17DB449}" type="pres">
      <dgm:prSet presAssocID="{99AF4FD4-9AC1-4046-8CBE-4103D788690C}" presName="level2hierChild" presStyleCnt="0"/>
      <dgm:spPr/>
    </dgm:pt>
    <dgm:pt modelId="{435D2118-A050-4EB5-BB19-78E7A704F173}" type="pres">
      <dgm:prSet presAssocID="{F2BBE188-CE50-4974-8E21-32913E810142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B4DDBF4F-C94B-4DFF-B145-5CF14BCBF001}" type="pres">
      <dgm:prSet presAssocID="{F2BBE188-CE50-4974-8E21-32913E810142}" presName="connTx" presStyleLbl="parChTrans1D2" presStyleIdx="0" presStyleCnt="1"/>
      <dgm:spPr/>
      <dgm:t>
        <a:bodyPr/>
        <a:lstStyle/>
        <a:p>
          <a:endParaRPr lang="es-MX"/>
        </a:p>
      </dgm:t>
    </dgm:pt>
    <dgm:pt modelId="{652F336A-B3B8-4ED4-95E5-A5C5B7F85445}" type="pres">
      <dgm:prSet presAssocID="{C1021AA6-BD25-412A-9A0F-1FDFBF184962}" presName="root2" presStyleCnt="0"/>
      <dgm:spPr/>
    </dgm:pt>
    <dgm:pt modelId="{33EC99F4-FD1C-4115-AA2C-25AFAD9CBC9F}" type="pres">
      <dgm:prSet presAssocID="{C1021AA6-BD25-412A-9A0F-1FDFBF184962}" presName="LevelTwoTextNode" presStyleLbl="node2" presStyleIdx="0" presStyleCnt="1" custScaleY="202813" custLinFactNeighborX="-1157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2831B5B-F35C-4DFF-8E4B-D54E23C1D2C9}" type="pres">
      <dgm:prSet presAssocID="{C1021AA6-BD25-412A-9A0F-1FDFBF184962}" presName="level3hierChild" presStyleCnt="0"/>
      <dgm:spPr/>
    </dgm:pt>
    <dgm:pt modelId="{BB402E6E-BCDD-4F53-BC7E-BC15A27F8938}" type="pres">
      <dgm:prSet presAssocID="{BC65469C-362B-4426-98BD-BBBFB5D784A8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E4748A6E-66D5-49FC-9ECA-B736B4F79DCE}" type="pres">
      <dgm:prSet presAssocID="{BC65469C-362B-4426-98BD-BBBFB5D784A8}" presName="connTx" presStyleLbl="parChTrans1D3" presStyleIdx="0" presStyleCnt="2"/>
      <dgm:spPr/>
      <dgm:t>
        <a:bodyPr/>
        <a:lstStyle/>
        <a:p>
          <a:endParaRPr lang="es-MX"/>
        </a:p>
      </dgm:t>
    </dgm:pt>
    <dgm:pt modelId="{7607AD3C-BA5D-4ECA-8ADE-D093B2409466}" type="pres">
      <dgm:prSet presAssocID="{10FBD018-37CB-49C3-9CBA-ABC7633F594D}" presName="root2" presStyleCnt="0"/>
      <dgm:spPr/>
    </dgm:pt>
    <dgm:pt modelId="{C54F93E6-B3A8-4F6A-B175-CAA40EC1A64A}" type="pres">
      <dgm:prSet presAssocID="{10FBD018-37CB-49C3-9CBA-ABC7633F594D}" presName="LevelTwoTextNode" presStyleLbl="node3" presStyleIdx="0" presStyleCnt="2" custScaleX="112953" custLinFactNeighborX="-681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BF1FEBA-3E78-4031-AF32-63A84DD4A0C2}" type="pres">
      <dgm:prSet presAssocID="{10FBD018-37CB-49C3-9CBA-ABC7633F594D}" presName="level3hierChild" presStyleCnt="0"/>
      <dgm:spPr/>
    </dgm:pt>
    <dgm:pt modelId="{87CC83AF-D575-41C0-B2F1-F1786619807D}" type="pres">
      <dgm:prSet presAssocID="{62F379F7-861C-495A-A34E-03477A24C0C6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C05200EF-5F55-4348-8FD8-9F6EC3239B43}" type="pres">
      <dgm:prSet presAssocID="{62F379F7-861C-495A-A34E-03477A24C0C6}" presName="connTx" presStyleLbl="parChTrans1D3" presStyleIdx="1" presStyleCnt="2"/>
      <dgm:spPr/>
      <dgm:t>
        <a:bodyPr/>
        <a:lstStyle/>
        <a:p>
          <a:endParaRPr lang="es-MX"/>
        </a:p>
      </dgm:t>
    </dgm:pt>
    <dgm:pt modelId="{A87F77B3-4CF4-427F-802A-EA2FDF897D61}" type="pres">
      <dgm:prSet presAssocID="{2D38B67D-D1EC-4CEF-B063-A2575973FE63}" presName="root2" presStyleCnt="0"/>
      <dgm:spPr/>
    </dgm:pt>
    <dgm:pt modelId="{16DC0CEB-AE8E-4045-AEE4-5E63C317F8D7}" type="pres">
      <dgm:prSet presAssocID="{2D38B67D-D1EC-4CEF-B063-A2575973FE63}" presName="LevelTwoTextNode" presStyleLbl="node3" presStyleIdx="1" presStyleCnt="2" custScaleX="112021" custScaleY="109541" custLinFactNeighborX="-476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3D7286A-6EE5-4FEA-944C-70A644D2D330}" type="pres">
      <dgm:prSet presAssocID="{2D38B67D-D1EC-4CEF-B063-A2575973FE63}" presName="level3hierChild" presStyleCnt="0"/>
      <dgm:spPr/>
    </dgm:pt>
    <dgm:pt modelId="{02520E8A-E0FE-4994-89FA-7D74930C182B}" type="pres">
      <dgm:prSet presAssocID="{CEEF8BC1-DDB4-426D-858F-46A83BB74BE1}" presName="conn2-1" presStyleLbl="parChTrans1D4" presStyleIdx="0" presStyleCnt="1"/>
      <dgm:spPr/>
      <dgm:t>
        <a:bodyPr/>
        <a:lstStyle/>
        <a:p>
          <a:endParaRPr lang="es-MX"/>
        </a:p>
      </dgm:t>
    </dgm:pt>
    <dgm:pt modelId="{36D39455-8B5D-4595-9AFC-339808DCA4C6}" type="pres">
      <dgm:prSet presAssocID="{CEEF8BC1-DDB4-426D-858F-46A83BB74BE1}" presName="connTx" presStyleLbl="parChTrans1D4" presStyleIdx="0" presStyleCnt="1"/>
      <dgm:spPr/>
      <dgm:t>
        <a:bodyPr/>
        <a:lstStyle/>
        <a:p>
          <a:endParaRPr lang="es-MX"/>
        </a:p>
      </dgm:t>
    </dgm:pt>
    <dgm:pt modelId="{FD318660-4B62-423E-8908-CCBE17ACF5FC}" type="pres">
      <dgm:prSet presAssocID="{5D7878D2-55DC-4882-B28C-4C2AF8D90C06}" presName="root2" presStyleCnt="0"/>
      <dgm:spPr/>
    </dgm:pt>
    <dgm:pt modelId="{EBC02EF7-95B7-4756-B2F5-D4B50C27AC53}" type="pres">
      <dgm:prSet presAssocID="{5D7878D2-55DC-4882-B28C-4C2AF8D90C06}" presName="LevelTwoTextNode" presStyleLbl="node4" presStyleIdx="0" presStyleCnt="1" custScaleX="114194" custLinFactNeighborX="-500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2B17627-2A11-43DD-BB3B-1516167D1A9C}" type="pres">
      <dgm:prSet presAssocID="{5D7878D2-55DC-4882-B28C-4C2AF8D90C06}" presName="level3hierChild" presStyleCnt="0"/>
      <dgm:spPr/>
    </dgm:pt>
  </dgm:ptLst>
  <dgm:cxnLst>
    <dgm:cxn modelId="{A6216A78-DE2E-4219-8FD8-0FBAF4D246F6}" type="presOf" srcId="{BC65469C-362B-4426-98BD-BBBFB5D784A8}" destId="{BB402E6E-BCDD-4F53-BC7E-BC15A27F8938}" srcOrd="0" destOrd="0" presId="urn:microsoft.com/office/officeart/2005/8/layout/hierarchy2"/>
    <dgm:cxn modelId="{271807E8-087F-4571-8F49-D4AAAE553A1C}" type="presOf" srcId="{62F379F7-861C-495A-A34E-03477A24C0C6}" destId="{C05200EF-5F55-4348-8FD8-9F6EC3239B43}" srcOrd="1" destOrd="0" presId="urn:microsoft.com/office/officeart/2005/8/layout/hierarchy2"/>
    <dgm:cxn modelId="{91E45980-6FAC-44B8-A3A7-D23E48447235}" type="presOf" srcId="{CEEF8BC1-DDB4-426D-858F-46A83BB74BE1}" destId="{36D39455-8B5D-4595-9AFC-339808DCA4C6}" srcOrd="1" destOrd="0" presId="urn:microsoft.com/office/officeart/2005/8/layout/hierarchy2"/>
    <dgm:cxn modelId="{F0E24A32-D123-446C-853F-D3F1B972CD13}" type="presOf" srcId="{5D7878D2-55DC-4882-B28C-4C2AF8D90C06}" destId="{EBC02EF7-95B7-4756-B2F5-D4B50C27AC53}" srcOrd="0" destOrd="0" presId="urn:microsoft.com/office/officeart/2005/8/layout/hierarchy2"/>
    <dgm:cxn modelId="{D02C780E-E195-4640-9DE8-E352291E4B8D}" type="presOf" srcId="{F2BBE188-CE50-4974-8E21-32913E810142}" destId="{B4DDBF4F-C94B-4DFF-B145-5CF14BCBF001}" srcOrd="1" destOrd="0" presId="urn:microsoft.com/office/officeart/2005/8/layout/hierarchy2"/>
    <dgm:cxn modelId="{6E86C5BA-FCE6-44B4-AF03-309502D3A21E}" type="presOf" srcId="{99AF4FD4-9AC1-4046-8CBE-4103D788690C}" destId="{71AC6D30-5D81-4E95-BFA4-4F0572A3FF07}" srcOrd="0" destOrd="0" presId="urn:microsoft.com/office/officeart/2005/8/layout/hierarchy2"/>
    <dgm:cxn modelId="{DD7707C5-EC1E-4437-A881-87FAADCCCAC2}" type="presOf" srcId="{2D38B67D-D1EC-4CEF-B063-A2575973FE63}" destId="{16DC0CEB-AE8E-4045-AEE4-5E63C317F8D7}" srcOrd="0" destOrd="0" presId="urn:microsoft.com/office/officeart/2005/8/layout/hierarchy2"/>
    <dgm:cxn modelId="{D1EE53FD-08E1-41C6-B64B-81F8AF025C5F}" type="presOf" srcId="{BC65469C-362B-4426-98BD-BBBFB5D784A8}" destId="{E4748A6E-66D5-49FC-9ECA-B736B4F79DCE}" srcOrd="1" destOrd="0" presId="urn:microsoft.com/office/officeart/2005/8/layout/hierarchy2"/>
    <dgm:cxn modelId="{083441AC-0398-4D14-B8A4-45B66817B802}" type="presOf" srcId="{B2AD9036-57F9-4CEC-BF0C-AF1842C4C7D8}" destId="{E6EF6D6C-50C6-4F01-959C-CCD5976B8912}" srcOrd="0" destOrd="0" presId="urn:microsoft.com/office/officeart/2005/8/layout/hierarchy2"/>
    <dgm:cxn modelId="{0D52EAAE-534A-4D6F-B71F-4B3CD0C71789}" srcId="{2D38B67D-D1EC-4CEF-B063-A2575973FE63}" destId="{5D7878D2-55DC-4882-B28C-4C2AF8D90C06}" srcOrd="0" destOrd="0" parTransId="{CEEF8BC1-DDB4-426D-858F-46A83BB74BE1}" sibTransId="{649B1C16-F85D-4DD9-9854-31832E1321AE}"/>
    <dgm:cxn modelId="{4A03407C-B373-457C-A169-8803E803DD79}" type="presOf" srcId="{CEEF8BC1-DDB4-426D-858F-46A83BB74BE1}" destId="{02520E8A-E0FE-4994-89FA-7D74930C182B}" srcOrd="0" destOrd="0" presId="urn:microsoft.com/office/officeart/2005/8/layout/hierarchy2"/>
    <dgm:cxn modelId="{A6063891-4B32-4D22-8CD4-B10FA8132C24}" srcId="{99AF4FD4-9AC1-4046-8CBE-4103D788690C}" destId="{C1021AA6-BD25-412A-9A0F-1FDFBF184962}" srcOrd="0" destOrd="0" parTransId="{F2BBE188-CE50-4974-8E21-32913E810142}" sibTransId="{9D92C334-B630-4924-BDD1-30D85ABABEE1}"/>
    <dgm:cxn modelId="{A90CA3E8-7DAC-48DC-9D43-4A11FE4C8255}" type="presOf" srcId="{C1021AA6-BD25-412A-9A0F-1FDFBF184962}" destId="{33EC99F4-FD1C-4115-AA2C-25AFAD9CBC9F}" srcOrd="0" destOrd="0" presId="urn:microsoft.com/office/officeart/2005/8/layout/hierarchy2"/>
    <dgm:cxn modelId="{A301AF7D-DDF3-4263-B05A-AD6D47414300}" srcId="{C1021AA6-BD25-412A-9A0F-1FDFBF184962}" destId="{10FBD018-37CB-49C3-9CBA-ABC7633F594D}" srcOrd="0" destOrd="0" parTransId="{BC65469C-362B-4426-98BD-BBBFB5D784A8}" sibTransId="{DDAB0C8D-E3DC-40F8-8A55-29C47FF9888E}"/>
    <dgm:cxn modelId="{0448892A-589B-4E36-B44B-9BA04504609F}" srcId="{B2AD9036-57F9-4CEC-BF0C-AF1842C4C7D8}" destId="{99AF4FD4-9AC1-4046-8CBE-4103D788690C}" srcOrd="0" destOrd="0" parTransId="{0B2CF844-9D1F-4528-B8E4-6162B28D9677}" sibTransId="{E66C5D7E-F916-411D-88C5-6B35B500F329}"/>
    <dgm:cxn modelId="{27DE028E-AC8E-4875-BA4F-10D209BADA32}" type="presOf" srcId="{F2BBE188-CE50-4974-8E21-32913E810142}" destId="{435D2118-A050-4EB5-BB19-78E7A704F173}" srcOrd="0" destOrd="0" presId="urn:microsoft.com/office/officeart/2005/8/layout/hierarchy2"/>
    <dgm:cxn modelId="{A6537662-0959-4BB9-8883-96318EE6C7F2}" type="presOf" srcId="{10FBD018-37CB-49C3-9CBA-ABC7633F594D}" destId="{C54F93E6-B3A8-4F6A-B175-CAA40EC1A64A}" srcOrd="0" destOrd="0" presId="urn:microsoft.com/office/officeart/2005/8/layout/hierarchy2"/>
    <dgm:cxn modelId="{2898860C-2C39-4AE5-954C-89FBD0364CF9}" srcId="{C1021AA6-BD25-412A-9A0F-1FDFBF184962}" destId="{2D38B67D-D1EC-4CEF-B063-A2575973FE63}" srcOrd="1" destOrd="0" parTransId="{62F379F7-861C-495A-A34E-03477A24C0C6}" sibTransId="{9EDF84F4-EF65-4087-9FC8-F9C701436E8A}"/>
    <dgm:cxn modelId="{3C6A2555-0BA1-43FA-A744-C8F9E00D6906}" type="presOf" srcId="{62F379F7-861C-495A-A34E-03477A24C0C6}" destId="{87CC83AF-D575-41C0-B2F1-F1786619807D}" srcOrd="0" destOrd="0" presId="urn:microsoft.com/office/officeart/2005/8/layout/hierarchy2"/>
    <dgm:cxn modelId="{51D38E8F-9CC7-4026-B5B6-2A03C4ED88F4}" type="presParOf" srcId="{E6EF6D6C-50C6-4F01-959C-CCD5976B8912}" destId="{5EFA2C17-D00D-4770-A143-AB76FDBD9906}" srcOrd="0" destOrd="0" presId="urn:microsoft.com/office/officeart/2005/8/layout/hierarchy2"/>
    <dgm:cxn modelId="{C6424B66-DBA8-432B-AAB8-D3A7C1D8F971}" type="presParOf" srcId="{5EFA2C17-D00D-4770-A143-AB76FDBD9906}" destId="{71AC6D30-5D81-4E95-BFA4-4F0572A3FF07}" srcOrd="0" destOrd="0" presId="urn:microsoft.com/office/officeart/2005/8/layout/hierarchy2"/>
    <dgm:cxn modelId="{9F629627-8354-4893-91E8-AC33DA71525D}" type="presParOf" srcId="{5EFA2C17-D00D-4770-A143-AB76FDBD9906}" destId="{289922D3-5576-444F-9FDF-3E5DD17DB449}" srcOrd="1" destOrd="0" presId="urn:microsoft.com/office/officeart/2005/8/layout/hierarchy2"/>
    <dgm:cxn modelId="{E5AD00B6-CB9C-4EF0-9A88-FFC3CBB6841C}" type="presParOf" srcId="{289922D3-5576-444F-9FDF-3E5DD17DB449}" destId="{435D2118-A050-4EB5-BB19-78E7A704F173}" srcOrd="0" destOrd="0" presId="urn:microsoft.com/office/officeart/2005/8/layout/hierarchy2"/>
    <dgm:cxn modelId="{A88883AD-A084-4E09-859E-903D179F26F9}" type="presParOf" srcId="{435D2118-A050-4EB5-BB19-78E7A704F173}" destId="{B4DDBF4F-C94B-4DFF-B145-5CF14BCBF001}" srcOrd="0" destOrd="0" presId="urn:microsoft.com/office/officeart/2005/8/layout/hierarchy2"/>
    <dgm:cxn modelId="{67349BBD-A219-44F8-81CC-19391F97A97A}" type="presParOf" srcId="{289922D3-5576-444F-9FDF-3E5DD17DB449}" destId="{652F336A-B3B8-4ED4-95E5-A5C5B7F85445}" srcOrd="1" destOrd="0" presId="urn:microsoft.com/office/officeart/2005/8/layout/hierarchy2"/>
    <dgm:cxn modelId="{ACA63882-ADE7-4B4B-A34E-F7533EA98708}" type="presParOf" srcId="{652F336A-B3B8-4ED4-95E5-A5C5B7F85445}" destId="{33EC99F4-FD1C-4115-AA2C-25AFAD9CBC9F}" srcOrd="0" destOrd="0" presId="urn:microsoft.com/office/officeart/2005/8/layout/hierarchy2"/>
    <dgm:cxn modelId="{806D4503-1134-4F0A-AB9A-5DDEF5A1D79E}" type="presParOf" srcId="{652F336A-B3B8-4ED4-95E5-A5C5B7F85445}" destId="{42831B5B-F35C-4DFF-8E4B-D54E23C1D2C9}" srcOrd="1" destOrd="0" presId="urn:microsoft.com/office/officeart/2005/8/layout/hierarchy2"/>
    <dgm:cxn modelId="{FC92E2BE-92ED-4D66-86DD-16526982188D}" type="presParOf" srcId="{42831B5B-F35C-4DFF-8E4B-D54E23C1D2C9}" destId="{BB402E6E-BCDD-4F53-BC7E-BC15A27F8938}" srcOrd="0" destOrd="0" presId="urn:microsoft.com/office/officeart/2005/8/layout/hierarchy2"/>
    <dgm:cxn modelId="{AC48147A-CBE5-48EB-BD87-28CDFEF275C5}" type="presParOf" srcId="{BB402E6E-BCDD-4F53-BC7E-BC15A27F8938}" destId="{E4748A6E-66D5-49FC-9ECA-B736B4F79DCE}" srcOrd="0" destOrd="0" presId="urn:microsoft.com/office/officeart/2005/8/layout/hierarchy2"/>
    <dgm:cxn modelId="{0F9E553E-FD86-4392-B92A-942E1BF65341}" type="presParOf" srcId="{42831B5B-F35C-4DFF-8E4B-D54E23C1D2C9}" destId="{7607AD3C-BA5D-4ECA-8ADE-D093B2409466}" srcOrd="1" destOrd="0" presId="urn:microsoft.com/office/officeart/2005/8/layout/hierarchy2"/>
    <dgm:cxn modelId="{6FE22D85-3868-4660-9B13-6A0462FE1033}" type="presParOf" srcId="{7607AD3C-BA5D-4ECA-8ADE-D093B2409466}" destId="{C54F93E6-B3A8-4F6A-B175-CAA40EC1A64A}" srcOrd="0" destOrd="0" presId="urn:microsoft.com/office/officeart/2005/8/layout/hierarchy2"/>
    <dgm:cxn modelId="{7236BE13-B204-4191-8E3F-F58AC3ED345E}" type="presParOf" srcId="{7607AD3C-BA5D-4ECA-8ADE-D093B2409466}" destId="{ABF1FEBA-3E78-4031-AF32-63A84DD4A0C2}" srcOrd="1" destOrd="0" presId="urn:microsoft.com/office/officeart/2005/8/layout/hierarchy2"/>
    <dgm:cxn modelId="{1153BAE0-1507-40C1-843F-C3C93DD0234E}" type="presParOf" srcId="{42831B5B-F35C-4DFF-8E4B-D54E23C1D2C9}" destId="{87CC83AF-D575-41C0-B2F1-F1786619807D}" srcOrd="2" destOrd="0" presId="urn:microsoft.com/office/officeart/2005/8/layout/hierarchy2"/>
    <dgm:cxn modelId="{7284A459-D5A5-4651-B87E-5936ACCD15F3}" type="presParOf" srcId="{87CC83AF-D575-41C0-B2F1-F1786619807D}" destId="{C05200EF-5F55-4348-8FD8-9F6EC3239B43}" srcOrd="0" destOrd="0" presId="urn:microsoft.com/office/officeart/2005/8/layout/hierarchy2"/>
    <dgm:cxn modelId="{BA4F86EE-9327-4CB9-94BE-1C2FB8541D92}" type="presParOf" srcId="{42831B5B-F35C-4DFF-8E4B-D54E23C1D2C9}" destId="{A87F77B3-4CF4-427F-802A-EA2FDF897D61}" srcOrd="3" destOrd="0" presId="urn:microsoft.com/office/officeart/2005/8/layout/hierarchy2"/>
    <dgm:cxn modelId="{769F3017-0F12-4EB9-BDD3-D9EEFAC44B43}" type="presParOf" srcId="{A87F77B3-4CF4-427F-802A-EA2FDF897D61}" destId="{16DC0CEB-AE8E-4045-AEE4-5E63C317F8D7}" srcOrd="0" destOrd="0" presId="urn:microsoft.com/office/officeart/2005/8/layout/hierarchy2"/>
    <dgm:cxn modelId="{183C4671-1A27-4CC5-8116-F017C8C658DD}" type="presParOf" srcId="{A87F77B3-4CF4-427F-802A-EA2FDF897D61}" destId="{F3D7286A-6EE5-4FEA-944C-70A644D2D330}" srcOrd="1" destOrd="0" presId="urn:microsoft.com/office/officeart/2005/8/layout/hierarchy2"/>
    <dgm:cxn modelId="{3F848F50-E5E0-429A-A23A-6B36D1E0E396}" type="presParOf" srcId="{F3D7286A-6EE5-4FEA-944C-70A644D2D330}" destId="{02520E8A-E0FE-4994-89FA-7D74930C182B}" srcOrd="0" destOrd="0" presId="urn:microsoft.com/office/officeart/2005/8/layout/hierarchy2"/>
    <dgm:cxn modelId="{C0FA0A7E-4139-4CD0-B2DE-78180C3ED50A}" type="presParOf" srcId="{02520E8A-E0FE-4994-89FA-7D74930C182B}" destId="{36D39455-8B5D-4595-9AFC-339808DCA4C6}" srcOrd="0" destOrd="0" presId="urn:microsoft.com/office/officeart/2005/8/layout/hierarchy2"/>
    <dgm:cxn modelId="{38A3D15E-25D7-4714-B630-19421C9D99CC}" type="presParOf" srcId="{F3D7286A-6EE5-4FEA-944C-70A644D2D330}" destId="{FD318660-4B62-423E-8908-CCBE17ACF5FC}" srcOrd="1" destOrd="0" presId="urn:microsoft.com/office/officeart/2005/8/layout/hierarchy2"/>
    <dgm:cxn modelId="{A41C1DCB-1FF2-4249-964A-3FC3E60BD758}" type="presParOf" srcId="{FD318660-4B62-423E-8908-CCBE17ACF5FC}" destId="{EBC02EF7-95B7-4756-B2F5-D4B50C27AC53}" srcOrd="0" destOrd="0" presId="urn:microsoft.com/office/officeart/2005/8/layout/hierarchy2"/>
    <dgm:cxn modelId="{13F7CAF8-2F8E-456A-B062-5E743118814D}" type="presParOf" srcId="{FD318660-4B62-423E-8908-CCBE17ACF5FC}" destId="{82B17627-2A11-43DD-BB3B-1516167D1A9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F75BBF8-53C9-41F3-B482-BEE3AEF3D8A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0910F27-4B0F-44A7-9FB4-C29DAA10099C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Consecuencias por incumplimiento</a:t>
          </a:r>
        </a:p>
      </dgm:t>
    </dgm:pt>
    <dgm:pt modelId="{164A1123-E48C-4B3D-83FB-27E3B89E9A0F}" type="parTrans" cxnId="{49AF0D08-0EA2-4A14-B807-F6716A5645C9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D9FF540E-E8AD-457A-AFCF-6B6BE1CB6D72}" type="sibTrans" cxnId="{49AF0D08-0EA2-4A14-B807-F6716A5645C9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BDCFBCE2-C6AE-4ABF-B4A8-A3780D1B1069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 </a:t>
          </a:r>
          <a:r>
            <a:rPr lang="es-MX" sz="2600" b="0" u="none" dirty="0">
              <a:latin typeface="Arial Narrow" panose="020B0606020202030204" pitchFamily="34" charset="0"/>
            </a:rPr>
            <a:t>Asumirá el carácter de responsable</a:t>
          </a:r>
        </a:p>
      </dgm:t>
    </dgm:pt>
    <dgm:pt modelId="{0D7AD32D-0A61-4E36-B039-5185A219D999}" type="parTrans" cxnId="{F2A047AB-4309-447D-AF4F-09CF22D7689D}">
      <dgm:prSet custT="1"/>
      <dgm:spPr/>
      <dgm:t>
        <a:bodyPr/>
        <a:lstStyle/>
        <a:p>
          <a:endParaRPr lang="es-MX" sz="2600" dirty="0">
            <a:latin typeface="Arial Narrow" panose="020B0606020202030204" pitchFamily="34" charset="0"/>
          </a:endParaRPr>
        </a:p>
      </dgm:t>
    </dgm:pt>
    <dgm:pt modelId="{4DB137F2-5139-4CAC-B9C9-A9CB0EE5D4C2}" type="sibTrans" cxnId="{F2A047AB-4309-447D-AF4F-09CF22D7689D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EB7E215C-B479-4C0F-AB2C-773230394503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Si es persona física o moral de carácter privado </a:t>
          </a:r>
        </a:p>
      </dgm:t>
    </dgm:pt>
    <dgm:pt modelId="{A727F7E3-A1FA-4533-910D-E232363B4E16}" type="parTrans" cxnId="{25CE39C1-481E-4AF8-9FDD-69F7CA8D7C33}">
      <dgm:prSet custT="1"/>
      <dgm:spPr/>
      <dgm:t>
        <a:bodyPr/>
        <a:lstStyle/>
        <a:p>
          <a:endParaRPr lang="es-MX" sz="2600" dirty="0"/>
        </a:p>
      </dgm:t>
    </dgm:pt>
    <dgm:pt modelId="{04705191-84F1-40B5-9AAB-5518277B3480}" type="sibTrans" cxnId="{25CE39C1-481E-4AF8-9FDD-69F7CA8D7C33}">
      <dgm:prSet/>
      <dgm:spPr/>
      <dgm:t>
        <a:bodyPr/>
        <a:lstStyle/>
        <a:p>
          <a:endParaRPr lang="es-MX" sz="2600"/>
        </a:p>
      </dgm:t>
    </dgm:pt>
    <dgm:pt modelId="{7D9F1187-13F1-4A41-BC13-700CA1901926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Autoridad, dependencia u organismo</a:t>
          </a:r>
        </a:p>
      </dgm:t>
    </dgm:pt>
    <dgm:pt modelId="{D2919E11-0467-419E-BF58-8AB3729B7BAB}" type="parTrans" cxnId="{04BAEAA6-5C2A-4740-9F6C-59BE3A9E6755}">
      <dgm:prSet custT="1"/>
      <dgm:spPr/>
      <dgm:t>
        <a:bodyPr/>
        <a:lstStyle/>
        <a:p>
          <a:endParaRPr lang="es-MX" sz="2600" dirty="0"/>
        </a:p>
      </dgm:t>
    </dgm:pt>
    <dgm:pt modelId="{8061BAD2-A537-45CB-9BC0-544699E65F8F}" type="sibTrans" cxnId="{04BAEAA6-5C2A-4740-9F6C-59BE3A9E6755}">
      <dgm:prSet/>
      <dgm:spPr/>
      <dgm:t>
        <a:bodyPr/>
        <a:lstStyle/>
        <a:p>
          <a:endParaRPr lang="es-MX" sz="2600"/>
        </a:p>
      </dgm:t>
    </dgm:pt>
    <dgm:pt modelId="{E18BF739-0FA4-4851-A01F-D847D5944262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LFPDPPP</a:t>
          </a:r>
        </a:p>
      </dgm:t>
    </dgm:pt>
    <dgm:pt modelId="{72F7A7C1-E274-472C-A873-6646F6C4B6E0}" type="parTrans" cxnId="{0529BFE8-C2C1-45BD-92F8-00D815ABEB25}">
      <dgm:prSet custT="1"/>
      <dgm:spPr/>
      <dgm:t>
        <a:bodyPr/>
        <a:lstStyle/>
        <a:p>
          <a:endParaRPr lang="es-MX" sz="2600" dirty="0"/>
        </a:p>
      </dgm:t>
    </dgm:pt>
    <dgm:pt modelId="{A974A52E-CC91-4153-89D6-B8DE91A31641}" type="sibTrans" cxnId="{0529BFE8-C2C1-45BD-92F8-00D815ABEB25}">
      <dgm:prSet/>
      <dgm:spPr/>
      <dgm:t>
        <a:bodyPr/>
        <a:lstStyle/>
        <a:p>
          <a:endParaRPr lang="es-MX" sz="2600"/>
        </a:p>
      </dgm:t>
    </dgm:pt>
    <dgm:pt modelId="{66DEEDC3-6030-476C-8A25-2D8A719D2B0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Ley de Protección de Datos de Nayarit o Ley General de Datos</a:t>
          </a:r>
        </a:p>
      </dgm:t>
    </dgm:pt>
    <dgm:pt modelId="{60F3886A-1ED2-4590-BF64-2AF533236777}" type="parTrans" cxnId="{004DD09F-8A31-4B7C-93DF-0D5D75629BA2}">
      <dgm:prSet custT="1"/>
      <dgm:spPr/>
      <dgm:t>
        <a:bodyPr/>
        <a:lstStyle/>
        <a:p>
          <a:endParaRPr lang="es-MX" sz="2600" dirty="0"/>
        </a:p>
      </dgm:t>
    </dgm:pt>
    <dgm:pt modelId="{9ABAC633-5FF8-4332-A084-932172DAFD33}" type="sibTrans" cxnId="{004DD09F-8A31-4B7C-93DF-0D5D75629BA2}">
      <dgm:prSet/>
      <dgm:spPr/>
      <dgm:t>
        <a:bodyPr/>
        <a:lstStyle/>
        <a:p>
          <a:endParaRPr lang="es-MX" sz="2600"/>
        </a:p>
      </dgm:t>
    </dgm:pt>
    <dgm:pt modelId="{5C488313-DD86-4FEF-B641-99245191E51A}" type="pres">
      <dgm:prSet presAssocID="{7F75BBF8-53C9-41F3-B482-BEE3AEF3D8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E94F9D2-BAEE-4E10-9348-220E48F20DE7}" type="pres">
      <dgm:prSet presAssocID="{30910F27-4B0F-44A7-9FB4-C29DAA10099C}" presName="root1" presStyleCnt="0"/>
      <dgm:spPr/>
    </dgm:pt>
    <dgm:pt modelId="{04658712-097C-4B99-83BF-A5973A803D70}" type="pres">
      <dgm:prSet presAssocID="{30910F27-4B0F-44A7-9FB4-C29DAA10099C}" presName="LevelOneTextNode" presStyleLbl="node0" presStyleIdx="0" presStyleCnt="1" custScaleX="1175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38F491E-B4DD-4E25-A7F2-16EC8FDFE517}" type="pres">
      <dgm:prSet presAssocID="{30910F27-4B0F-44A7-9FB4-C29DAA10099C}" presName="level2hierChild" presStyleCnt="0"/>
      <dgm:spPr/>
    </dgm:pt>
    <dgm:pt modelId="{57EB14F4-0675-4C05-B990-942F2F1BB14A}" type="pres">
      <dgm:prSet presAssocID="{0D7AD32D-0A61-4E36-B039-5185A219D999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C8BF9C34-3535-40E3-8627-E6E7001AD6F9}" type="pres">
      <dgm:prSet presAssocID="{0D7AD32D-0A61-4E36-B039-5185A219D999}" presName="connTx" presStyleLbl="parChTrans1D2" presStyleIdx="0" presStyleCnt="1"/>
      <dgm:spPr/>
      <dgm:t>
        <a:bodyPr/>
        <a:lstStyle/>
        <a:p>
          <a:endParaRPr lang="es-MX"/>
        </a:p>
      </dgm:t>
    </dgm:pt>
    <dgm:pt modelId="{69F5FB39-4EBF-47F1-8879-28D63A6E4A69}" type="pres">
      <dgm:prSet presAssocID="{BDCFBCE2-C6AE-4ABF-B4A8-A3780D1B1069}" presName="root2" presStyleCnt="0"/>
      <dgm:spPr/>
    </dgm:pt>
    <dgm:pt modelId="{CCE3D06D-BA44-4A7F-B260-4B0D84B51F26}" type="pres">
      <dgm:prSet presAssocID="{BDCFBCE2-C6AE-4ABF-B4A8-A3780D1B1069}" presName="LevelTwoTextNode" presStyleLbl="node2" presStyleIdx="0" presStyleCnt="1" custScaleX="117506" custScaleY="12671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839E0C6-02EE-4C03-93FB-0F81EE062315}" type="pres">
      <dgm:prSet presAssocID="{BDCFBCE2-C6AE-4ABF-B4A8-A3780D1B1069}" presName="level3hierChild" presStyleCnt="0"/>
      <dgm:spPr/>
    </dgm:pt>
    <dgm:pt modelId="{07A5EB16-6072-4A03-8FAB-686FE6D45FC1}" type="pres">
      <dgm:prSet presAssocID="{A727F7E3-A1FA-4533-910D-E232363B4E16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E02BE7E3-596A-4153-99F9-2ADCFDBFB6EE}" type="pres">
      <dgm:prSet presAssocID="{A727F7E3-A1FA-4533-910D-E232363B4E16}" presName="connTx" presStyleLbl="parChTrans1D3" presStyleIdx="0" presStyleCnt="2"/>
      <dgm:spPr/>
      <dgm:t>
        <a:bodyPr/>
        <a:lstStyle/>
        <a:p>
          <a:endParaRPr lang="es-MX"/>
        </a:p>
      </dgm:t>
    </dgm:pt>
    <dgm:pt modelId="{B35384AC-F9A9-4E2B-A71D-2B713A3DC97B}" type="pres">
      <dgm:prSet presAssocID="{EB7E215C-B479-4C0F-AB2C-773230394503}" presName="root2" presStyleCnt="0"/>
      <dgm:spPr/>
    </dgm:pt>
    <dgm:pt modelId="{476FCFF4-814B-4416-9C89-92A4DCF37D07}" type="pres">
      <dgm:prSet presAssocID="{EB7E215C-B479-4C0F-AB2C-773230394503}" presName="LevelTwoTextNode" presStyleLbl="node3" presStyleIdx="0" presStyleCnt="2" custScaleX="117506" custScaleY="126714" custLinFactNeighborY="-2265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406021A-C164-4758-8543-54A5F3E9AD9F}" type="pres">
      <dgm:prSet presAssocID="{EB7E215C-B479-4C0F-AB2C-773230394503}" presName="level3hierChild" presStyleCnt="0"/>
      <dgm:spPr/>
    </dgm:pt>
    <dgm:pt modelId="{853079F3-8C01-4BB1-9B62-ABAA61E9B41A}" type="pres">
      <dgm:prSet presAssocID="{72F7A7C1-E274-472C-A873-6646F6C4B6E0}" presName="conn2-1" presStyleLbl="parChTrans1D4" presStyleIdx="0" presStyleCnt="2"/>
      <dgm:spPr/>
      <dgm:t>
        <a:bodyPr/>
        <a:lstStyle/>
        <a:p>
          <a:endParaRPr lang="es-MX"/>
        </a:p>
      </dgm:t>
    </dgm:pt>
    <dgm:pt modelId="{6E797F8A-B7E0-45AE-B740-4FB58FF9AD12}" type="pres">
      <dgm:prSet presAssocID="{72F7A7C1-E274-472C-A873-6646F6C4B6E0}" presName="connTx" presStyleLbl="parChTrans1D4" presStyleIdx="0" presStyleCnt="2"/>
      <dgm:spPr/>
      <dgm:t>
        <a:bodyPr/>
        <a:lstStyle/>
        <a:p>
          <a:endParaRPr lang="es-MX"/>
        </a:p>
      </dgm:t>
    </dgm:pt>
    <dgm:pt modelId="{08F259B8-CBD6-4ADB-AE1C-3EB88CD9C85E}" type="pres">
      <dgm:prSet presAssocID="{E18BF739-0FA4-4851-A01F-D847D5944262}" presName="root2" presStyleCnt="0"/>
      <dgm:spPr/>
    </dgm:pt>
    <dgm:pt modelId="{DC3DB153-3FF0-43DE-AD12-FF35EA1F5035}" type="pres">
      <dgm:prSet presAssocID="{E18BF739-0FA4-4851-A01F-D847D5944262}" presName="LevelTwoTextNode" presStyleLbl="node4" presStyleIdx="0" presStyleCnt="2" custScaleX="117506" custScaleY="124487" custLinFactNeighborY="-2132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0A1FAB1-CC0F-4213-A881-ED06D89C212C}" type="pres">
      <dgm:prSet presAssocID="{E18BF739-0FA4-4851-A01F-D847D5944262}" presName="level3hierChild" presStyleCnt="0"/>
      <dgm:spPr/>
    </dgm:pt>
    <dgm:pt modelId="{85C8E64B-26B2-4F2D-8EF1-4364E0A37FDD}" type="pres">
      <dgm:prSet presAssocID="{D2919E11-0467-419E-BF58-8AB3729B7BAB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B962EA20-7990-4A6B-969E-244A386E7F30}" type="pres">
      <dgm:prSet presAssocID="{D2919E11-0467-419E-BF58-8AB3729B7BAB}" presName="connTx" presStyleLbl="parChTrans1D3" presStyleIdx="1" presStyleCnt="2"/>
      <dgm:spPr/>
      <dgm:t>
        <a:bodyPr/>
        <a:lstStyle/>
        <a:p>
          <a:endParaRPr lang="es-MX"/>
        </a:p>
      </dgm:t>
    </dgm:pt>
    <dgm:pt modelId="{AA03FC5E-9D30-4B62-9B5E-8101F99BAFF4}" type="pres">
      <dgm:prSet presAssocID="{7D9F1187-13F1-4A41-BC13-700CA1901926}" presName="root2" presStyleCnt="0"/>
      <dgm:spPr/>
    </dgm:pt>
    <dgm:pt modelId="{B4C20733-62B4-4463-8C2B-67C1CE662251}" type="pres">
      <dgm:prSet presAssocID="{7D9F1187-13F1-4A41-BC13-700CA1901926}" presName="LevelTwoTextNode" presStyleLbl="node3" presStyleIdx="1" presStyleCnt="2" custScaleX="117506" custScaleY="126714" custLinFactNeighborX="-666" custLinFactNeighborY="3731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FAEF8A3-FBF8-4ADD-A9BB-CA48C80D4CB6}" type="pres">
      <dgm:prSet presAssocID="{7D9F1187-13F1-4A41-BC13-700CA1901926}" presName="level3hierChild" presStyleCnt="0"/>
      <dgm:spPr/>
    </dgm:pt>
    <dgm:pt modelId="{FC1A953A-B393-4FD7-81EE-4CEF37D0571C}" type="pres">
      <dgm:prSet presAssocID="{60F3886A-1ED2-4590-BF64-2AF533236777}" presName="conn2-1" presStyleLbl="parChTrans1D4" presStyleIdx="1" presStyleCnt="2"/>
      <dgm:spPr/>
      <dgm:t>
        <a:bodyPr/>
        <a:lstStyle/>
        <a:p>
          <a:endParaRPr lang="es-MX"/>
        </a:p>
      </dgm:t>
    </dgm:pt>
    <dgm:pt modelId="{C1A85B58-53B8-4516-B43B-CA918C53D386}" type="pres">
      <dgm:prSet presAssocID="{60F3886A-1ED2-4590-BF64-2AF533236777}" presName="connTx" presStyleLbl="parChTrans1D4" presStyleIdx="1" presStyleCnt="2"/>
      <dgm:spPr/>
      <dgm:t>
        <a:bodyPr/>
        <a:lstStyle/>
        <a:p>
          <a:endParaRPr lang="es-MX"/>
        </a:p>
      </dgm:t>
    </dgm:pt>
    <dgm:pt modelId="{D86490D4-21C8-4FDC-AF48-974845D35E06}" type="pres">
      <dgm:prSet presAssocID="{66DEEDC3-6030-476C-8A25-2D8A719D2B02}" presName="root2" presStyleCnt="0"/>
      <dgm:spPr/>
    </dgm:pt>
    <dgm:pt modelId="{CCCAA978-4359-4A8A-9BC0-65FAB3FD7890}" type="pres">
      <dgm:prSet presAssocID="{66DEEDC3-6030-476C-8A25-2D8A719D2B02}" presName="LevelTwoTextNode" presStyleLbl="node4" presStyleIdx="1" presStyleCnt="2" custScaleX="117506" custScaleY="135840" custLinFactNeighborY="3864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9653902-39CB-48A7-9409-7BD47A4088B4}" type="pres">
      <dgm:prSet presAssocID="{66DEEDC3-6030-476C-8A25-2D8A719D2B02}" presName="level3hierChild" presStyleCnt="0"/>
      <dgm:spPr/>
    </dgm:pt>
  </dgm:ptLst>
  <dgm:cxnLst>
    <dgm:cxn modelId="{49AF0D08-0EA2-4A14-B807-F6716A5645C9}" srcId="{7F75BBF8-53C9-41F3-B482-BEE3AEF3D8A5}" destId="{30910F27-4B0F-44A7-9FB4-C29DAA10099C}" srcOrd="0" destOrd="0" parTransId="{164A1123-E48C-4B3D-83FB-27E3B89E9A0F}" sibTransId="{D9FF540E-E8AD-457A-AFCF-6B6BE1CB6D72}"/>
    <dgm:cxn modelId="{A6E3792B-D7D6-4E2E-84BA-0BF4CD12643D}" type="presOf" srcId="{72F7A7C1-E274-472C-A873-6646F6C4B6E0}" destId="{853079F3-8C01-4BB1-9B62-ABAA61E9B41A}" srcOrd="0" destOrd="0" presId="urn:microsoft.com/office/officeart/2005/8/layout/hierarchy2"/>
    <dgm:cxn modelId="{8900E3C3-65BA-4F13-AC4C-1A010E4E1B5D}" type="presOf" srcId="{0D7AD32D-0A61-4E36-B039-5185A219D999}" destId="{57EB14F4-0675-4C05-B990-942F2F1BB14A}" srcOrd="0" destOrd="0" presId="urn:microsoft.com/office/officeart/2005/8/layout/hierarchy2"/>
    <dgm:cxn modelId="{25CE39C1-481E-4AF8-9FDD-69F7CA8D7C33}" srcId="{BDCFBCE2-C6AE-4ABF-B4A8-A3780D1B1069}" destId="{EB7E215C-B479-4C0F-AB2C-773230394503}" srcOrd="0" destOrd="0" parTransId="{A727F7E3-A1FA-4533-910D-E232363B4E16}" sibTransId="{04705191-84F1-40B5-9AAB-5518277B3480}"/>
    <dgm:cxn modelId="{04BAEAA6-5C2A-4740-9F6C-59BE3A9E6755}" srcId="{BDCFBCE2-C6AE-4ABF-B4A8-A3780D1B1069}" destId="{7D9F1187-13F1-4A41-BC13-700CA1901926}" srcOrd="1" destOrd="0" parTransId="{D2919E11-0467-419E-BF58-8AB3729B7BAB}" sibTransId="{8061BAD2-A537-45CB-9BC0-544699E65F8F}"/>
    <dgm:cxn modelId="{84F54E7E-03E1-414D-8E95-94794B9FF3E9}" type="presOf" srcId="{7F75BBF8-53C9-41F3-B482-BEE3AEF3D8A5}" destId="{5C488313-DD86-4FEF-B641-99245191E51A}" srcOrd="0" destOrd="0" presId="urn:microsoft.com/office/officeart/2005/8/layout/hierarchy2"/>
    <dgm:cxn modelId="{DBA01BA5-7BA9-472F-A578-9C4C9C1C7C71}" type="presOf" srcId="{BDCFBCE2-C6AE-4ABF-B4A8-A3780D1B1069}" destId="{CCE3D06D-BA44-4A7F-B260-4B0D84B51F26}" srcOrd="0" destOrd="0" presId="urn:microsoft.com/office/officeart/2005/8/layout/hierarchy2"/>
    <dgm:cxn modelId="{C6552E9B-0300-4C4F-9990-86833FDA1971}" type="presOf" srcId="{E18BF739-0FA4-4851-A01F-D847D5944262}" destId="{DC3DB153-3FF0-43DE-AD12-FF35EA1F5035}" srcOrd="0" destOrd="0" presId="urn:microsoft.com/office/officeart/2005/8/layout/hierarchy2"/>
    <dgm:cxn modelId="{89269EE4-B8A0-41CE-8444-BE40F4BE69DE}" type="presOf" srcId="{66DEEDC3-6030-476C-8A25-2D8A719D2B02}" destId="{CCCAA978-4359-4A8A-9BC0-65FAB3FD7890}" srcOrd="0" destOrd="0" presId="urn:microsoft.com/office/officeart/2005/8/layout/hierarchy2"/>
    <dgm:cxn modelId="{0865356F-0B49-4F0A-9373-1BEA8CFD135D}" type="presOf" srcId="{60F3886A-1ED2-4590-BF64-2AF533236777}" destId="{C1A85B58-53B8-4516-B43B-CA918C53D386}" srcOrd="1" destOrd="0" presId="urn:microsoft.com/office/officeart/2005/8/layout/hierarchy2"/>
    <dgm:cxn modelId="{852DAEB4-0A93-4BD3-BD66-77335B5B06B2}" type="presOf" srcId="{72F7A7C1-E274-472C-A873-6646F6C4B6E0}" destId="{6E797F8A-B7E0-45AE-B740-4FB58FF9AD12}" srcOrd="1" destOrd="0" presId="urn:microsoft.com/office/officeart/2005/8/layout/hierarchy2"/>
    <dgm:cxn modelId="{004DD09F-8A31-4B7C-93DF-0D5D75629BA2}" srcId="{7D9F1187-13F1-4A41-BC13-700CA1901926}" destId="{66DEEDC3-6030-476C-8A25-2D8A719D2B02}" srcOrd="0" destOrd="0" parTransId="{60F3886A-1ED2-4590-BF64-2AF533236777}" sibTransId="{9ABAC633-5FF8-4332-A084-932172DAFD33}"/>
    <dgm:cxn modelId="{B9FA5DFE-E23D-4CFB-A896-C8C028E03B7C}" type="presOf" srcId="{30910F27-4B0F-44A7-9FB4-C29DAA10099C}" destId="{04658712-097C-4B99-83BF-A5973A803D70}" srcOrd="0" destOrd="0" presId="urn:microsoft.com/office/officeart/2005/8/layout/hierarchy2"/>
    <dgm:cxn modelId="{09E14546-D9D5-452E-92EE-2C67C832ABA4}" type="presOf" srcId="{A727F7E3-A1FA-4533-910D-E232363B4E16}" destId="{E02BE7E3-596A-4153-99F9-2ADCFDBFB6EE}" srcOrd="1" destOrd="0" presId="urn:microsoft.com/office/officeart/2005/8/layout/hierarchy2"/>
    <dgm:cxn modelId="{2748AB9C-A6E8-4A10-8289-6CC344A1C563}" type="presOf" srcId="{60F3886A-1ED2-4590-BF64-2AF533236777}" destId="{FC1A953A-B393-4FD7-81EE-4CEF37D0571C}" srcOrd="0" destOrd="0" presId="urn:microsoft.com/office/officeart/2005/8/layout/hierarchy2"/>
    <dgm:cxn modelId="{60DECD32-A4C2-47B6-B8C9-6186F71F4058}" type="presOf" srcId="{A727F7E3-A1FA-4533-910D-E232363B4E16}" destId="{07A5EB16-6072-4A03-8FAB-686FE6D45FC1}" srcOrd="0" destOrd="0" presId="urn:microsoft.com/office/officeart/2005/8/layout/hierarchy2"/>
    <dgm:cxn modelId="{902260B2-A6BD-4CAB-A75E-EE4C71815ACF}" type="presOf" srcId="{7D9F1187-13F1-4A41-BC13-700CA1901926}" destId="{B4C20733-62B4-4463-8C2B-67C1CE662251}" srcOrd="0" destOrd="0" presId="urn:microsoft.com/office/officeart/2005/8/layout/hierarchy2"/>
    <dgm:cxn modelId="{F30726CE-4BC0-4B5E-BDF3-1E681F002E2B}" type="presOf" srcId="{0D7AD32D-0A61-4E36-B039-5185A219D999}" destId="{C8BF9C34-3535-40E3-8627-E6E7001AD6F9}" srcOrd="1" destOrd="0" presId="urn:microsoft.com/office/officeart/2005/8/layout/hierarchy2"/>
    <dgm:cxn modelId="{1EF276FB-63DE-4267-8E72-FF2FDFDA0358}" type="presOf" srcId="{D2919E11-0467-419E-BF58-8AB3729B7BAB}" destId="{85C8E64B-26B2-4F2D-8EF1-4364E0A37FDD}" srcOrd="0" destOrd="0" presId="urn:microsoft.com/office/officeart/2005/8/layout/hierarchy2"/>
    <dgm:cxn modelId="{0529BFE8-C2C1-45BD-92F8-00D815ABEB25}" srcId="{EB7E215C-B479-4C0F-AB2C-773230394503}" destId="{E18BF739-0FA4-4851-A01F-D847D5944262}" srcOrd="0" destOrd="0" parTransId="{72F7A7C1-E274-472C-A873-6646F6C4B6E0}" sibTransId="{A974A52E-CC91-4153-89D6-B8DE91A31641}"/>
    <dgm:cxn modelId="{F9965B00-9CF2-4A0B-9126-BB34EDBA0A6F}" type="presOf" srcId="{D2919E11-0467-419E-BF58-8AB3729B7BAB}" destId="{B962EA20-7990-4A6B-969E-244A386E7F30}" srcOrd="1" destOrd="0" presId="urn:microsoft.com/office/officeart/2005/8/layout/hierarchy2"/>
    <dgm:cxn modelId="{F2A047AB-4309-447D-AF4F-09CF22D7689D}" srcId="{30910F27-4B0F-44A7-9FB4-C29DAA10099C}" destId="{BDCFBCE2-C6AE-4ABF-B4A8-A3780D1B1069}" srcOrd="0" destOrd="0" parTransId="{0D7AD32D-0A61-4E36-B039-5185A219D999}" sibTransId="{4DB137F2-5139-4CAC-B9C9-A9CB0EE5D4C2}"/>
    <dgm:cxn modelId="{86CDB59A-EDCD-431B-9E71-CD02A924A00E}" type="presOf" srcId="{EB7E215C-B479-4C0F-AB2C-773230394503}" destId="{476FCFF4-814B-4416-9C89-92A4DCF37D07}" srcOrd="0" destOrd="0" presId="urn:microsoft.com/office/officeart/2005/8/layout/hierarchy2"/>
    <dgm:cxn modelId="{B878132D-A3D5-4EEA-B299-DE1F4FECAA22}" type="presParOf" srcId="{5C488313-DD86-4FEF-B641-99245191E51A}" destId="{AE94F9D2-BAEE-4E10-9348-220E48F20DE7}" srcOrd="0" destOrd="0" presId="urn:microsoft.com/office/officeart/2005/8/layout/hierarchy2"/>
    <dgm:cxn modelId="{903934E7-56C0-4B81-B8F0-19911A26BC40}" type="presParOf" srcId="{AE94F9D2-BAEE-4E10-9348-220E48F20DE7}" destId="{04658712-097C-4B99-83BF-A5973A803D70}" srcOrd="0" destOrd="0" presId="urn:microsoft.com/office/officeart/2005/8/layout/hierarchy2"/>
    <dgm:cxn modelId="{F5E0C096-D9AB-4ACA-8C4C-A83A58218AD2}" type="presParOf" srcId="{AE94F9D2-BAEE-4E10-9348-220E48F20DE7}" destId="{738F491E-B4DD-4E25-A7F2-16EC8FDFE517}" srcOrd="1" destOrd="0" presId="urn:microsoft.com/office/officeart/2005/8/layout/hierarchy2"/>
    <dgm:cxn modelId="{0762FAA6-76FE-4366-8991-8C6D18EDA81D}" type="presParOf" srcId="{738F491E-B4DD-4E25-A7F2-16EC8FDFE517}" destId="{57EB14F4-0675-4C05-B990-942F2F1BB14A}" srcOrd="0" destOrd="0" presId="urn:microsoft.com/office/officeart/2005/8/layout/hierarchy2"/>
    <dgm:cxn modelId="{65520721-8C71-41A8-8297-C6578D7F797C}" type="presParOf" srcId="{57EB14F4-0675-4C05-B990-942F2F1BB14A}" destId="{C8BF9C34-3535-40E3-8627-E6E7001AD6F9}" srcOrd="0" destOrd="0" presId="urn:microsoft.com/office/officeart/2005/8/layout/hierarchy2"/>
    <dgm:cxn modelId="{1D347B3E-5039-4320-9E4B-8B107C13EE30}" type="presParOf" srcId="{738F491E-B4DD-4E25-A7F2-16EC8FDFE517}" destId="{69F5FB39-4EBF-47F1-8879-28D63A6E4A69}" srcOrd="1" destOrd="0" presId="urn:microsoft.com/office/officeart/2005/8/layout/hierarchy2"/>
    <dgm:cxn modelId="{FC6C6FF0-24D8-4CF5-9A94-33E63E819248}" type="presParOf" srcId="{69F5FB39-4EBF-47F1-8879-28D63A6E4A69}" destId="{CCE3D06D-BA44-4A7F-B260-4B0D84B51F26}" srcOrd="0" destOrd="0" presId="urn:microsoft.com/office/officeart/2005/8/layout/hierarchy2"/>
    <dgm:cxn modelId="{E90284FB-0743-47D7-88C3-7AC80F565854}" type="presParOf" srcId="{69F5FB39-4EBF-47F1-8879-28D63A6E4A69}" destId="{6839E0C6-02EE-4C03-93FB-0F81EE062315}" srcOrd="1" destOrd="0" presId="urn:microsoft.com/office/officeart/2005/8/layout/hierarchy2"/>
    <dgm:cxn modelId="{973DE8DD-9524-4908-B846-C63F96B24EA1}" type="presParOf" srcId="{6839E0C6-02EE-4C03-93FB-0F81EE062315}" destId="{07A5EB16-6072-4A03-8FAB-686FE6D45FC1}" srcOrd="0" destOrd="0" presId="urn:microsoft.com/office/officeart/2005/8/layout/hierarchy2"/>
    <dgm:cxn modelId="{B6F3DC1B-2E82-4DA6-87E3-ACA0D55506DE}" type="presParOf" srcId="{07A5EB16-6072-4A03-8FAB-686FE6D45FC1}" destId="{E02BE7E3-596A-4153-99F9-2ADCFDBFB6EE}" srcOrd="0" destOrd="0" presId="urn:microsoft.com/office/officeart/2005/8/layout/hierarchy2"/>
    <dgm:cxn modelId="{28231C18-305D-42A8-A429-2A3EDB84CD69}" type="presParOf" srcId="{6839E0C6-02EE-4C03-93FB-0F81EE062315}" destId="{B35384AC-F9A9-4E2B-A71D-2B713A3DC97B}" srcOrd="1" destOrd="0" presId="urn:microsoft.com/office/officeart/2005/8/layout/hierarchy2"/>
    <dgm:cxn modelId="{A61F1C41-8F59-4022-A90B-FFE2FF4F894F}" type="presParOf" srcId="{B35384AC-F9A9-4E2B-A71D-2B713A3DC97B}" destId="{476FCFF4-814B-4416-9C89-92A4DCF37D07}" srcOrd="0" destOrd="0" presId="urn:microsoft.com/office/officeart/2005/8/layout/hierarchy2"/>
    <dgm:cxn modelId="{C3DAEB07-0F77-46A7-9411-D0F706A8D359}" type="presParOf" srcId="{B35384AC-F9A9-4E2B-A71D-2B713A3DC97B}" destId="{6406021A-C164-4758-8543-54A5F3E9AD9F}" srcOrd="1" destOrd="0" presId="urn:microsoft.com/office/officeart/2005/8/layout/hierarchy2"/>
    <dgm:cxn modelId="{8BE72888-A57E-4E59-81A1-11AFB29AEA59}" type="presParOf" srcId="{6406021A-C164-4758-8543-54A5F3E9AD9F}" destId="{853079F3-8C01-4BB1-9B62-ABAA61E9B41A}" srcOrd="0" destOrd="0" presId="urn:microsoft.com/office/officeart/2005/8/layout/hierarchy2"/>
    <dgm:cxn modelId="{D95FA9BD-8CDD-43D3-9B51-4C3802E9C1BA}" type="presParOf" srcId="{853079F3-8C01-4BB1-9B62-ABAA61E9B41A}" destId="{6E797F8A-B7E0-45AE-B740-4FB58FF9AD12}" srcOrd="0" destOrd="0" presId="urn:microsoft.com/office/officeart/2005/8/layout/hierarchy2"/>
    <dgm:cxn modelId="{D1A7C8CB-25F1-4C62-9B40-141AB622D1EB}" type="presParOf" srcId="{6406021A-C164-4758-8543-54A5F3E9AD9F}" destId="{08F259B8-CBD6-4ADB-AE1C-3EB88CD9C85E}" srcOrd="1" destOrd="0" presId="urn:microsoft.com/office/officeart/2005/8/layout/hierarchy2"/>
    <dgm:cxn modelId="{03624CAF-100B-41E1-A870-E0FA12D2C617}" type="presParOf" srcId="{08F259B8-CBD6-4ADB-AE1C-3EB88CD9C85E}" destId="{DC3DB153-3FF0-43DE-AD12-FF35EA1F5035}" srcOrd="0" destOrd="0" presId="urn:microsoft.com/office/officeart/2005/8/layout/hierarchy2"/>
    <dgm:cxn modelId="{CE5A5D41-7B8E-44AF-923E-46348D8ABBC7}" type="presParOf" srcId="{08F259B8-CBD6-4ADB-AE1C-3EB88CD9C85E}" destId="{F0A1FAB1-CC0F-4213-A881-ED06D89C212C}" srcOrd="1" destOrd="0" presId="urn:microsoft.com/office/officeart/2005/8/layout/hierarchy2"/>
    <dgm:cxn modelId="{201456F8-0768-45EC-A130-7D2A9493FF74}" type="presParOf" srcId="{6839E0C6-02EE-4C03-93FB-0F81EE062315}" destId="{85C8E64B-26B2-4F2D-8EF1-4364E0A37FDD}" srcOrd="2" destOrd="0" presId="urn:microsoft.com/office/officeart/2005/8/layout/hierarchy2"/>
    <dgm:cxn modelId="{8CD1869C-AA6E-49F2-825A-74666A12CD7D}" type="presParOf" srcId="{85C8E64B-26B2-4F2D-8EF1-4364E0A37FDD}" destId="{B962EA20-7990-4A6B-969E-244A386E7F30}" srcOrd="0" destOrd="0" presId="urn:microsoft.com/office/officeart/2005/8/layout/hierarchy2"/>
    <dgm:cxn modelId="{E03A5D0F-E02B-4E54-8494-81C76C2E6842}" type="presParOf" srcId="{6839E0C6-02EE-4C03-93FB-0F81EE062315}" destId="{AA03FC5E-9D30-4B62-9B5E-8101F99BAFF4}" srcOrd="3" destOrd="0" presId="urn:microsoft.com/office/officeart/2005/8/layout/hierarchy2"/>
    <dgm:cxn modelId="{B26CDA7B-6FBC-4AEF-BC10-AC4E62E499D0}" type="presParOf" srcId="{AA03FC5E-9D30-4B62-9B5E-8101F99BAFF4}" destId="{B4C20733-62B4-4463-8C2B-67C1CE662251}" srcOrd="0" destOrd="0" presId="urn:microsoft.com/office/officeart/2005/8/layout/hierarchy2"/>
    <dgm:cxn modelId="{27773F63-30A6-4CB2-A422-6D63A7D5126E}" type="presParOf" srcId="{AA03FC5E-9D30-4B62-9B5E-8101F99BAFF4}" destId="{1FAEF8A3-FBF8-4ADD-A9BB-CA48C80D4CB6}" srcOrd="1" destOrd="0" presId="urn:microsoft.com/office/officeart/2005/8/layout/hierarchy2"/>
    <dgm:cxn modelId="{A4D1EE43-E743-406A-B85B-DE1023988C66}" type="presParOf" srcId="{1FAEF8A3-FBF8-4ADD-A9BB-CA48C80D4CB6}" destId="{FC1A953A-B393-4FD7-81EE-4CEF37D0571C}" srcOrd="0" destOrd="0" presId="urn:microsoft.com/office/officeart/2005/8/layout/hierarchy2"/>
    <dgm:cxn modelId="{58ACC22D-6DBE-487D-96BE-F88182059077}" type="presParOf" srcId="{FC1A953A-B393-4FD7-81EE-4CEF37D0571C}" destId="{C1A85B58-53B8-4516-B43B-CA918C53D386}" srcOrd="0" destOrd="0" presId="urn:microsoft.com/office/officeart/2005/8/layout/hierarchy2"/>
    <dgm:cxn modelId="{5D0E14E2-C138-4A53-B56B-DFC6B1ED3083}" type="presParOf" srcId="{1FAEF8A3-FBF8-4ADD-A9BB-CA48C80D4CB6}" destId="{D86490D4-21C8-4FDC-AF48-974845D35E06}" srcOrd="1" destOrd="0" presId="urn:microsoft.com/office/officeart/2005/8/layout/hierarchy2"/>
    <dgm:cxn modelId="{252ED1F3-BF11-4E52-AA71-57F55FAA3095}" type="presParOf" srcId="{D86490D4-21C8-4FDC-AF48-974845D35E06}" destId="{CCCAA978-4359-4A8A-9BC0-65FAB3FD7890}" srcOrd="0" destOrd="0" presId="urn:microsoft.com/office/officeart/2005/8/layout/hierarchy2"/>
    <dgm:cxn modelId="{862CEB2D-84AE-452E-A966-1FFAA085C917}" type="presParOf" srcId="{D86490D4-21C8-4FDC-AF48-974845D35E06}" destId="{39653902-39CB-48A7-9409-7BD47A4088B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721FDA-52B3-4ED2-9A4D-09369A45C3BD}" type="doc">
      <dgm:prSet loTypeId="urn:microsoft.com/office/officeart/2005/8/layout/cycle2" loCatId="cycle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F2847F9D-27F9-425A-A708-3D565B3BF30D}">
      <dgm:prSet custT="1"/>
      <dgm:spPr/>
      <dgm:t>
        <a:bodyPr/>
        <a:lstStyle/>
        <a:p>
          <a:pPr algn="ctr"/>
          <a:r>
            <a:rPr lang="es-MX" sz="2400" b="1" i="0" baseline="0" dirty="0">
              <a:latin typeface="Arial Narrow" panose="020B0606020202030204" pitchFamily="34" charset="0"/>
            </a:rPr>
            <a:t>DERECHO DE ACCESO A LA INFORMACIÓN PÚBLICA</a:t>
          </a:r>
        </a:p>
        <a:p>
          <a:pPr algn="ctr"/>
          <a:endParaRPr lang="es-MX" sz="2400" b="1" i="0" baseline="0" dirty="0">
            <a:latin typeface="Arial Narrow" panose="020B0606020202030204" pitchFamily="34" charset="0"/>
          </a:endParaRPr>
        </a:p>
        <a:p>
          <a:pPr algn="ctr"/>
          <a:r>
            <a:rPr lang="es-MX" sz="2400" b="1" i="0" baseline="0" dirty="0">
              <a:latin typeface="Arial Narrow" panose="020B0606020202030204" pitchFamily="34" charset="0"/>
            </a:rPr>
            <a:t>Le permite al individuo acceder a la información que obra en los archivos de los poderes públicos siempre que no se encuentre clasificada como reservada o confidencial. </a:t>
          </a:r>
          <a:endParaRPr lang="es-MX" sz="2400" b="1" dirty="0">
            <a:latin typeface="Arial Narrow" panose="020B0606020202030204" pitchFamily="34" charset="0"/>
          </a:endParaRPr>
        </a:p>
      </dgm:t>
    </dgm:pt>
    <dgm:pt modelId="{6100A048-CA51-4859-BC91-E4C13423CD2F}" type="parTrans" cxnId="{8B7F8B9A-B67F-45AA-8E48-D8719B5417A8}">
      <dgm:prSet/>
      <dgm:spPr/>
      <dgm:t>
        <a:bodyPr/>
        <a:lstStyle/>
        <a:p>
          <a:endParaRPr lang="es-ES"/>
        </a:p>
      </dgm:t>
    </dgm:pt>
    <dgm:pt modelId="{6566C751-6AE9-48C0-A77F-338C596ED2FC}" type="sibTrans" cxnId="{8B7F8B9A-B67F-45AA-8E48-D8719B5417A8}">
      <dgm:prSet/>
      <dgm:spPr>
        <a:gradFill rotWithShape="0">
          <a:gsLst>
            <a:gs pos="72000">
              <a:schemeClr val="accent2">
                <a:lumMod val="75000"/>
              </a:schemeClr>
            </a:gs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es-ES"/>
        </a:p>
      </dgm:t>
    </dgm:pt>
    <dgm:pt modelId="{E2A9FE3C-A971-4986-9D48-06D338273025}">
      <dgm:prSet custT="1"/>
      <dgm:spPr>
        <a:gradFill flip="none" rotWithShape="1">
          <a:gsLst>
            <a:gs pos="100000">
              <a:srgbClr val="7030A0"/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algn="ctr">
            <a:buClrTx/>
            <a:buSzTx/>
            <a:buFontTx/>
            <a:buNone/>
          </a:pPr>
          <a:r>
            <a:rPr kumimoji="0" lang="es-MX" sz="2400" b="1" i="0" u="none" strike="noStrike" cap="none" spc="0" normalizeH="0" baseline="0" noProof="0" dirty="0">
              <a:ln/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rPr>
            <a:t>DERECHO A LA PROTECCIÓN DE DATOS PERSONALES</a:t>
          </a:r>
        </a:p>
        <a:p>
          <a:pPr algn="ctr">
            <a:buClrTx/>
            <a:buSzTx/>
            <a:buFontTx/>
            <a:buNone/>
          </a:pPr>
          <a:endParaRPr kumimoji="0" lang="es-MX" sz="2400" b="1" i="0" u="none" strike="noStrike" cap="none" spc="0" normalizeH="0" baseline="0" noProof="0" dirty="0">
            <a:ln/>
            <a:effectLst/>
            <a:uLnTx/>
            <a:uFillTx/>
            <a:latin typeface="Arial Narrow" panose="020B0606020202030204" pitchFamily="34" charset="0"/>
            <a:ea typeface="+mn-ea"/>
            <a:cs typeface="+mn-cs"/>
          </a:endParaRPr>
        </a:p>
        <a:p>
          <a:pPr algn="ctr">
            <a:buClrTx/>
            <a:buSzTx/>
            <a:buFontTx/>
            <a:buNone/>
          </a:pPr>
          <a:r>
            <a:rPr kumimoji="0" lang="es-MX" sz="2400" b="1" i="0" u="none" strike="noStrike" cap="none" spc="0" normalizeH="0" baseline="0" noProof="0" dirty="0">
              <a:ln/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rPr>
            <a:t>Le confiere al individuo la facultad de acceder a los datos personales que sobre su persona obran en poder de los poderes públicos, rectificarlos, cancelarlos  y oponerse a que sean tratados.</a:t>
          </a:r>
          <a:endParaRPr lang="es-MX" sz="2400" b="1" dirty="0">
            <a:latin typeface="Arial Narrow" panose="020B0606020202030204" pitchFamily="34" charset="0"/>
          </a:endParaRPr>
        </a:p>
      </dgm:t>
    </dgm:pt>
    <dgm:pt modelId="{646A238A-4CEA-49D6-A9DA-21F9CE2F4EEF}" type="parTrans" cxnId="{7AF05409-ACBD-4892-A688-D66A7C95DD1E}">
      <dgm:prSet/>
      <dgm:spPr/>
      <dgm:t>
        <a:bodyPr/>
        <a:lstStyle/>
        <a:p>
          <a:endParaRPr lang="es-ES"/>
        </a:p>
      </dgm:t>
    </dgm:pt>
    <dgm:pt modelId="{BF73DBE6-46B5-4154-B1D0-432F32DBCA39}" type="sibTrans" cxnId="{7AF05409-ACBD-4892-A688-D66A7C95DD1E}">
      <dgm:prSet/>
      <dgm:spPr>
        <a:gradFill rotWithShape="0">
          <a:gsLst>
            <a:gs pos="89000">
              <a:srgbClr val="7030A0"/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es-ES"/>
        </a:p>
      </dgm:t>
    </dgm:pt>
    <dgm:pt modelId="{364A48DD-D0A9-4ED0-91BB-112EFD202D30}" type="pres">
      <dgm:prSet presAssocID="{E0721FDA-52B3-4ED2-9A4D-09369A45C3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1CE48B4-67C5-4B14-852B-18363428EFB5}" type="pres">
      <dgm:prSet presAssocID="{F2847F9D-27F9-425A-A708-3D565B3BF30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F4EEA6-EA97-42E9-8099-5AE9DD237D09}" type="pres">
      <dgm:prSet presAssocID="{6566C751-6AE9-48C0-A77F-338C596ED2FC}" presName="sibTrans" presStyleLbl="sibTrans2D1" presStyleIdx="0" presStyleCnt="2" custLinFactNeighborX="437" custLinFactNeighborY="14514"/>
      <dgm:spPr/>
      <dgm:t>
        <a:bodyPr/>
        <a:lstStyle/>
        <a:p>
          <a:endParaRPr lang="es-MX"/>
        </a:p>
      </dgm:t>
    </dgm:pt>
    <dgm:pt modelId="{D9C7E779-3BAB-443A-ADFD-9F0DFF2E65A1}" type="pres">
      <dgm:prSet presAssocID="{6566C751-6AE9-48C0-A77F-338C596ED2FC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F16A034B-2E0E-4F70-925D-ECEFE1101C5E}" type="pres">
      <dgm:prSet presAssocID="{E2A9FE3C-A971-4986-9D48-06D33827302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9058B7-67DB-42A4-9629-03E8A8C331C2}" type="pres">
      <dgm:prSet presAssocID="{BF73DBE6-46B5-4154-B1D0-432F32DBCA39}" presName="sibTrans" presStyleLbl="sibTrans2D1" presStyleIdx="1" presStyleCnt="2" custLinFactNeighborX="-11355" custLinFactNeighborY="-13708"/>
      <dgm:spPr/>
      <dgm:t>
        <a:bodyPr/>
        <a:lstStyle/>
        <a:p>
          <a:endParaRPr lang="es-MX"/>
        </a:p>
      </dgm:t>
    </dgm:pt>
    <dgm:pt modelId="{02DFD39A-C446-41EA-AE16-F483A3D4B971}" type="pres">
      <dgm:prSet presAssocID="{BF73DBE6-46B5-4154-B1D0-432F32DBCA39}" presName="connectorText" presStyleLbl="sibTrans2D1" presStyleIdx="1" presStyleCnt="2"/>
      <dgm:spPr/>
      <dgm:t>
        <a:bodyPr/>
        <a:lstStyle/>
        <a:p>
          <a:endParaRPr lang="es-MX"/>
        </a:p>
      </dgm:t>
    </dgm:pt>
  </dgm:ptLst>
  <dgm:cxnLst>
    <dgm:cxn modelId="{C3511878-C948-4B85-B2F9-0A41D499270A}" type="presOf" srcId="{BF73DBE6-46B5-4154-B1D0-432F32DBCA39}" destId="{02DFD39A-C446-41EA-AE16-F483A3D4B971}" srcOrd="1" destOrd="0" presId="urn:microsoft.com/office/officeart/2005/8/layout/cycle2"/>
    <dgm:cxn modelId="{A995C1A4-5526-41CB-81F4-4B2F88267FCC}" type="presOf" srcId="{6566C751-6AE9-48C0-A77F-338C596ED2FC}" destId="{A3F4EEA6-EA97-42E9-8099-5AE9DD237D09}" srcOrd="0" destOrd="0" presId="urn:microsoft.com/office/officeart/2005/8/layout/cycle2"/>
    <dgm:cxn modelId="{2B4BA21F-571B-4225-8945-8CF0578F6F3F}" type="presOf" srcId="{E2A9FE3C-A971-4986-9D48-06D338273025}" destId="{F16A034B-2E0E-4F70-925D-ECEFE1101C5E}" srcOrd="0" destOrd="0" presId="urn:microsoft.com/office/officeart/2005/8/layout/cycle2"/>
    <dgm:cxn modelId="{48F15F9F-A961-4DC0-97B8-A65733F03725}" type="presOf" srcId="{BF73DBE6-46B5-4154-B1D0-432F32DBCA39}" destId="{5F9058B7-67DB-42A4-9629-03E8A8C331C2}" srcOrd="0" destOrd="0" presId="urn:microsoft.com/office/officeart/2005/8/layout/cycle2"/>
    <dgm:cxn modelId="{5F6B4758-3D1F-446D-8C04-4692F6F9067C}" type="presOf" srcId="{F2847F9D-27F9-425A-A708-3D565B3BF30D}" destId="{11CE48B4-67C5-4B14-852B-18363428EFB5}" srcOrd="0" destOrd="0" presId="urn:microsoft.com/office/officeart/2005/8/layout/cycle2"/>
    <dgm:cxn modelId="{8B7F8B9A-B67F-45AA-8E48-D8719B5417A8}" srcId="{E0721FDA-52B3-4ED2-9A4D-09369A45C3BD}" destId="{F2847F9D-27F9-425A-A708-3D565B3BF30D}" srcOrd="0" destOrd="0" parTransId="{6100A048-CA51-4859-BC91-E4C13423CD2F}" sibTransId="{6566C751-6AE9-48C0-A77F-338C596ED2FC}"/>
    <dgm:cxn modelId="{73FDA3BC-8536-4A39-B443-01A04B4A0929}" type="presOf" srcId="{E0721FDA-52B3-4ED2-9A4D-09369A45C3BD}" destId="{364A48DD-D0A9-4ED0-91BB-112EFD202D30}" srcOrd="0" destOrd="0" presId="urn:microsoft.com/office/officeart/2005/8/layout/cycle2"/>
    <dgm:cxn modelId="{7AF05409-ACBD-4892-A688-D66A7C95DD1E}" srcId="{E0721FDA-52B3-4ED2-9A4D-09369A45C3BD}" destId="{E2A9FE3C-A971-4986-9D48-06D338273025}" srcOrd="1" destOrd="0" parTransId="{646A238A-4CEA-49D6-A9DA-21F9CE2F4EEF}" sibTransId="{BF73DBE6-46B5-4154-B1D0-432F32DBCA39}"/>
    <dgm:cxn modelId="{4CE11FAB-2AD1-4305-84FF-1C2472805FD8}" type="presOf" srcId="{6566C751-6AE9-48C0-A77F-338C596ED2FC}" destId="{D9C7E779-3BAB-443A-ADFD-9F0DFF2E65A1}" srcOrd="1" destOrd="0" presId="urn:microsoft.com/office/officeart/2005/8/layout/cycle2"/>
    <dgm:cxn modelId="{22B9DCCE-19A7-49B6-A664-EC8D57B428E0}" type="presParOf" srcId="{364A48DD-D0A9-4ED0-91BB-112EFD202D30}" destId="{11CE48B4-67C5-4B14-852B-18363428EFB5}" srcOrd="0" destOrd="0" presId="urn:microsoft.com/office/officeart/2005/8/layout/cycle2"/>
    <dgm:cxn modelId="{9CD4BDD8-9B8C-406A-94F3-39FB109B69D4}" type="presParOf" srcId="{364A48DD-D0A9-4ED0-91BB-112EFD202D30}" destId="{A3F4EEA6-EA97-42E9-8099-5AE9DD237D09}" srcOrd="1" destOrd="0" presId="urn:microsoft.com/office/officeart/2005/8/layout/cycle2"/>
    <dgm:cxn modelId="{84C60854-9D61-435C-9D25-F7736C24E98C}" type="presParOf" srcId="{A3F4EEA6-EA97-42E9-8099-5AE9DD237D09}" destId="{D9C7E779-3BAB-443A-ADFD-9F0DFF2E65A1}" srcOrd="0" destOrd="0" presId="urn:microsoft.com/office/officeart/2005/8/layout/cycle2"/>
    <dgm:cxn modelId="{A7F1F387-1E81-434D-851F-828A56E90A8F}" type="presParOf" srcId="{364A48DD-D0A9-4ED0-91BB-112EFD202D30}" destId="{F16A034B-2E0E-4F70-925D-ECEFE1101C5E}" srcOrd="2" destOrd="0" presId="urn:microsoft.com/office/officeart/2005/8/layout/cycle2"/>
    <dgm:cxn modelId="{52C42872-9CAE-43EB-8CA3-EC67E9766655}" type="presParOf" srcId="{364A48DD-D0A9-4ED0-91BB-112EFD202D30}" destId="{5F9058B7-67DB-42A4-9629-03E8A8C331C2}" srcOrd="3" destOrd="0" presId="urn:microsoft.com/office/officeart/2005/8/layout/cycle2"/>
    <dgm:cxn modelId="{041A2B48-2105-464B-BFE5-155932BD219B}" type="presParOf" srcId="{5F9058B7-67DB-42A4-9629-03E8A8C331C2}" destId="{02DFD39A-C446-41EA-AE16-F483A3D4B97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B54D47E-1DA7-40F9-8608-ACE7072B7A7A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64ED17E8-D659-49E6-AFA9-DFD9C5C22AC0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encargado podrá:</a:t>
          </a:r>
        </a:p>
      </dgm:t>
    </dgm:pt>
    <dgm:pt modelId="{FFB518BE-D611-498E-A5B7-4386A7372416}" type="parTrans" cxnId="{3CBC033C-77D5-41FD-B6CA-0A5AFFDAFF09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AF5D96B-074D-4D2E-B562-13D16E8DCD0B}" type="sibTrans" cxnId="{3CBC033C-77D5-41FD-B6CA-0A5AFFDAFF09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9F180267-8439-46A5-A8E4-D6D3ADE5550C}">
      <dgm:prSet custT="1"/>
      <dgm:spPr/>
      <dgm:t>
        <a:bodyPr/>
        <a:lstStyle/>
        <a:p>
          <a:pPr rtl="0"/>
          <a:r>
            <a:rPr lang="es-MX" sz="2400" b="1" u="sng" dirty="0">
              <a:latin typeface="Arial Narrow" panose="020B0606020202030204" pitchFamily="34" charset="0"/>
            </a:rPr>
            <a:t>Subcontratar servicios</a:t>
          </a:r>
          <a:r>
            <a:rPr lang="es-MX" sz="2400" dirty="0">
              <a:latin typeface="Arial Narrow" panose="020B0606020202030204" pitchFamily="34" charset="0"/>
            </a:rPr>
            <a:t> que impliquen el tratamiento de DP por cuenta del Responsable</a:t>
          </a:r>
        </a:p>
      </dgm:t>
    </dgm:pt>
    <dgm:pt modelId="{323ABBD7-4EB7-4E11-A496-2AEC149B7158}" type="parTrans" cxnId="{5E4D0F68-CAA6-415F-9B5B-BC562E9F895F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8F719B6-0B66-4C82-A9EC-32B9912AE7F9}" type="sibTrans" cxnId="{5E4D0F68-CAA6-415F-9B5B-BC562E9F895F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F124E645-7783-4D3A-BBD4-FC46F9F9034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Siempre y cuando medie la autorización expresa del responsable</a:t>
          </a:r>
        </a:p>
      </dgm:t>
    </dgm:pt>
    <dgm:pt modelId="{4C0D49C0-1936-476E-8B24-93040668D2AB}" type="parTrans" cxnId="{715BAD3F-D6EA-4742-86A6-E74B0DE2DA2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37F65D3-3AC4-41C1-958D-D81820A102B9}" type="sibTrans" cxnId="{715BAD3F-D6EA-4742-86A6-E74B0DE2DA2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650F295-8CD0-4144-99BE-A4C0033CBA2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subcontratado </a:t>
          </a:r>
          <a:r>
            <a:rPr lang="es-MX" sz="2400" b="1" u="sng" dirty="0">
              <a:latin typeface="Arial Narrow" panose="020B0606020202030204" pitchFamily="34" charset="0"/>
            </a:rPr>
            <a:t>asumirá el carácter de encargado </a:t>
          </a:r>
          <a:r>
            <a:rPr lang="es-MX" sz="2400" dirty="0">
              <a:latin typeface="Arial Narrow" panose="020B0606020202030204" pitchFamily="34" charset="0"/>
            </a:rPr>
            <a:t>en los términos de la Ley </a:t>
          </a:r>
        </a:p>
      </dgm:t>
    </dgm:pt>
    <dgm:pt modelId="{E2BBF0BF-A685-46E5-97E2-B159A770CC6A}" type="parTrans" cxnId="{1099D3EA-645B-40A0-B9EE-284EB35484B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161AAD3-3E50-4D8F-B678-E060865EF147}" type="sibTrans" cxnId="{1099D3EA-645B-40A0-B9EE-284EB35484B6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C05115BE-D419-48CD-9277-4881745EB0C3}" type="pres">
      <dgm:prSet presAssocID="{7B54D47E-1DA7-40F9-8608-ACE7072B7A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30BCFEC-AAEF-4E35-B5D9-D0CB1B70970C}" type="pres">
      <dgm:prSet presAssocID="{64ED17E8-D659-49E6-AFA9-DFD9C5C22A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8FB6B1-617C-46DC-99EE-F56CEE04CD92}" type="pres">
      <dgm:prSet presAssocID="{6AF5D96B-074D-4D2E-B562-13D16E8DCD0B}" presName="sibTrans" presStyleLbl="sibTrans2D1" presStyleIdx="0" presStyleCnt="3"/>
      <dgm:spPr/>
      <dgm:t>
        <a:bodyPr/>
        <a:lstStyle/>
        <a:p>
          <a:endParaRPr lang="es-MX"/>
        </a:p>
      </dgm:t>
    </dgm:pt>
    <dgm:pt modelId="{17E2FC7C-4D04-46DF-B464-DC32B4E9DF28}" type="pres">
      <dgm:prSet presAssocID="{6AF5D96B-074D-4D2E-B562-13D16E8DCD0B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6D505818-200E-4DB1-984D-9E3674D7ED7D}" type="pres">
      <dgm:prSet presAssocID="{9F180267-8439-46A5-A8E4-D6D3ADE5550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1456B9-79FC-41B7-9B2B-63F99AEFD386}" type="pres">
      <dgm:prSet presAssocID="{A8F719B6-0B66-4C82-A9EC-32B9912AE7F9}" presName="sibTrans" presStyleLbl="sibTrans2D1" presStyleIdx="1" presStyleCnt="3"/>
      <dgm:spPr/>
      <dgm:t>
        <a:bodyPr/>
        <a:lstStyle/>
        <a:p>
          <a:endParaRPr lang="es-MX"/>
        </a:p>
      </dgm:t>
    </dgm:pt>
    <dgm:pt modelId="{ED3D8CBA-039D-45AE-AF80-712F0DF8864F}" type="pres">
      <dgm:prSet presAssocID="{A8F719B6-0B66-4C82-A9EC-32B9912AE7F9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CEE6B196-B642-417A-8314-5337FAC04382}" type="pres">
      <dgm:prSet presAssocID="{2650F295-8CD0-4144-99BE-A4C0033CBA2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4557B7-F6CD-41FC-9F9F-8E6078E21FCE}" type="pres">
      <dgm:prSet presAssocID="{E161AAD3-3E50-4D8F-B678-E060865EF147}" presName="sibTrans" presStyleLbl="sibTrans2D1" presStyleIdx="2" presStyleCnt="3"/>
      <dgm:spPr/>
      <dgm:t>
        <a:bodyPr/>
        <a:lstStyle/>
        <a:p>
          <a:endParaRPr lang="es-MX"/>
        </a:p>
      </dgm:t>
    </dgm:pt>
    <dgm:pt modelId="{5891E449-0D0D-4771-950A-3924F16688A4}" type="pres">
      <dgm:prSet presAssocID="{E161AAD3-3E50-4D8F-B678-E060865EF147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7A7F0E15-BB57-4B22-ADAC-1C8D52CDB0DB}" type="pres">
      <dgm:prSet presAssocID="{F124E645-7783-4D3A-BBD4-FC46F9F9034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67E8DA3-48EB-4528-BD5D-8DBE3A509312}" type="presOf" srcId="{9F180267-8439-46A5-A8E4-D6D3ADE5550C}" destId="{6D505818-200E-4DB1-984D-9E3674D7ED7D}" srcOrd="0" destOrd="0" presId="urn:microsoft.com/office/officeart/2005/8/layout/process1"/>
    <dgm:cxn modelId="{E69958CF-421D-42AF-B6FF-587D761EA9D4}" type="presOf" srcId="{2650F295-8CD0-4144-99BE-A4C0033CBA29}" destId="{CEE6B196-B642-417A-8314-5337FAC04382}" srcOrd="0" destOrd="0" presId="urn:microsoft.com/office/officeart/2005/8/layout/process1"/>
    <dgm:cxn modelId="{A2763E0B-2C33-4E4B-8E7D-7C218D562491}" type="presOf" srcId="{A8F719B6-0B66-4C82-A9EC-32B9912AE7F9}" destId="{ED3D8CBA-039D-45AE-AF80-712F0DF8864F}" srcOrd="1" destOrd="0" presId="urn:microsoft.com/office/officeart/2005/8/layout/process1"/>
    <dgm:cxn modelId="{F3733790-153A-4D42-9B4F-63380180FC1A}" type="presOf" srcId="{F124E645-7783-4D3A-BBD4-FC46F9F90346}" destId="{7A7F0E15-BB57-4B22-ADAC-1C8D52CDB0DB}" srcOrd="0" destOrd="0" presId="urn:microsoft.com/office/officeart/2005/8/layout/process1"/>
    <dgm:cxn modelId="{5E4D0F68-CAA6-415F-9B5B-BC562E9F895F}" srcId="{7B54D47E-1DA7-40F9-8608-ACE7072B7A7A}" destId="{9F180267-8439-46A5-A8E4-D6D3ADE5550C}" srcOrd="1" destOrd="0" parTransId="{323ABBD7-4EB7-4E11-A496-2AEC149B7158}" sibTransId="{A8F719B6-0B66-4C82-A9EC-32B9912AE7F9}"/>
    <dgm:cxn modelId="{D409C8BA-0944-4B39-8DF5-E77BA110370F}" type="presOf" srcId="{E161AAD3-3E50-4D8F-B678-E060865EF147}" destId="{224557B7-F6CD-41FC-9F9F-8E6078E21FCE}" srcOrd="0" destOrd="0" presId="urn:microsoft.com/office/officeart/2005/8/layout/process1"/>
    <dgm:cxn modelId="{D70DF342-C447-43C5-8E64-F28F60788102}" type="presOf" srcId="{A8F719B6-0B66-4C82-A9EC-32B9912AE7F9}" destId="{351456B9-79FC-41B7-9B2B-63F99AEFD386}" srcOrd="0" destOrd="0" presId="urn:microsoft.com/office/officeart/2005/8/layout/process1"/>
    <dgm:cxn modelId="{3CBC033C-77D5-41FD-B6CA-0A5AFFDAFF09}" srcId="{7B54D47E-1DA7-40F9-8608-ACE7072B7A7A}" destId="{64ED17E8-D659-49E6-AFA9-DFD9C5C22AC0}" srcOrd="0" destOrd="0" parTransId="{FFB518BE-D611-498E-A5B7-4386A7372416}" sibTransId="{6AF5D96B-074D-4D2E-B562-13D16E8DCD0B}"/>
    <dgm:cxn modelId="{C35542B3-2A26-416C-A5EA-8E4DF6FF5C34}" type="presOf" srcId="{6AF5D96B-074D-4D2E-B562-13D16E8DCD0B}" destId="{F48FB6B1-617C-46DC-99EE-F56CEE04CD92}" srcOrd="0" destOrd="0" presId="urn:microsoft.com/office/officeart/2005/8/layout/process1"/>
    <dgm:cxn modelId="{0B91E803-08C1-451D-9C9B-C2669AB7BA97}" type="presOf" srcId="{6AF5D96B-074D-4D2E-B562-13D16E8DCD0B}" destId="{17E2FC7C-4D04-46DF-B464-DC32B4E9DF28}" srcOrd="1" destOrd="0" presId="urn:microsoft.com/office/officeart/2005/8/layout/process1"/>
    <dgm:cxn modelId="{5B84E80B-A944-4074-816E-B047D9C81462}" type="presOf" srcId="{64ED17E8-D659-49E6-AFA9-DFD9C5C22AC0}" destId="{330BCFEC-AAEF-4E35-B5D9-D0CB1B70970C}" srcOrd="0" destOrd="0" presId="urn:microsoft.com/office/officeart/2005/8/layout/process1"/>
    <dgm:cxn modelId="{5D490545-4571-4163-A92E-ABF4A962C754}" type="presOf" srcId="{E161AAD3-3E50-4D8F-B678-E060865EF147}" destId="{5891E449-0D0D-4771-950A-3924F16688A4}" srcOrd="1" destOrd="0" presId="urn:microsoft.com/office/officeart/2005/8/layout/process1"/>
    <dgm:cxn modelId="{715BAD3F-D6EA-4742-86A6-E74B0DE2DA25}" srcId="{7B54D47E-1DA7-40F9-8608-ACE7072B7A7A}" destId="{F124E645-7783-4D3A-BBD4-FC46F9F90346}" srcOrd="3" destOrd="0" parTransId="{4C0D49C0-1936-476E-8B24-93040668D2AB}" sibTransId="{137F65D3-3AC4-41C1-958D-D81820A102B9}"/>
    <dgm:cxn modelId="{1099D3EA-645B-40A0-B9EE-284EB35484B6}" srcId="{7B54D47E-1DA7-40F9-8608-ACE7072B7A7A}" destId="{2650F295-8CD0-4144-99BE-A4C0033CBA29}" srcOrd="2" destOrd="0" parTransId="{E2BBF0BF-A685-46E5-97E2-B159A770CC6A}" sibTransId="{E161AAD3-3E50-4D8F-B678-E060865EF147}"/>
    <dgm:cxn modelId="{5793C84B-C969-44A8-8495-2773C091769E}" type="presOf" srcId="{7B54D47E-1DA7-40F9-8608-ACE7072B7A7A}" destId="{C05115BE-D419-48CD-9277-4881745EB0C3}" srcOrd="0" destOrd="0" presId="urn:microsoft.com/office/officeart/2005/8/layout/process1"/>
    <dgm:cxn modelId="{E10A169D-7883-47D8-8990-2BF8488CFDB8}" type="presParOf" srcId="{C05115BE-D419-48CD-9277-4881745EB0C3}" destId="{330BCFEC-AAEF-4E35-B5D9-D0CB1B70970C}" srcOrd="0" destOrd="0" presId="urn:microsoft.com/office/officeart/2005/8/layout/process1"/>
    <dgm:cxn modelId="{7FAE1D94-E70D-4DED-9EEA-7FE955F1A097}" type="presParOf" srcId="{C05115BE-D419-48CD-9277-4881745EB0C3}" destId="{F48FB6B1-617C-46DC-99EE-F56CEE04CD92}" srcOrd="1" destOrd="0" presId="urn:microsoft.com/office/officeart/2005/8/layout/process1"/>
    <dgm:cxn modelId="{3C51FBCB-DD62-473A-811C-AF400BFFC354}" type="presParOf" srcId="{F48FB6B1-617C-46DC-99EE-F56CEE04CD92}" destId="{17E2FC7C-4D04-46DF-B464-DC32B4E9DF28}" srcOrd="0" destOrd="0" presId="urn:microsoft.com/office/officeart/2005/8/layout/process1"/>
    <dgm:cxn modelId="{2055E6D0-C00A-4D7F-9E47-74CB898CAB18}" type="presParOf" srcId="{C05115BE-D419-48CD-9277-4881745EB0C3}" destId="{6D505818-200E-4DB1-984D-9E3674D7ED7D}" srcOrd="2" destOrd="0" presId="urn:microsoft.com/office/officeart/2005/8/layout/process1"/>
    <dgm:cxn modelId="{316AF0A6-B573-425B-A4E7-922D67A6257C}" type="presParOf" srcId="{C05115BE-D419-48CD-9277-4881745EB0C3}" destId="{351456B9-79FC-41B7-9B2B-63F99AEFD386}" srcOrd="3" destOrd="0" presId="urn:microsoft.com/office/officeart/2005/8/layout/process1"/>
    <dgm:cxn modelId="{ABD30688-1264-49BA-A043-93F010C67BE8}" type="presParOf" srcId="{351456B9-79FC-41B7-9B2B-63F99AEFD386}" destId="{ED3D8CBA-039D-45AE-AF80-712F0DF8864F}" srcOrd="0" destOrd="0" presId="urn:microsoft.com/office/officeart/2005/8/layout/process1"/>
    <dgm:cxn modelId="{BBCC3A85-6E96-417E-AA40-B6BEF5BE8E02}" type="presParOf" srcId="{C05115BE-D419-48CD-9277-4881745EB0C3}" destId="{CEE6B196-B642-417A-8314-5337FAC04382}" srcOrd="4" destOrd="0" presId="urn:microsoft.com/office/officeart/2005/8/layout/process1"/>
    <dgm:cxn modelId="{1262B81A-D1DE-4498-B282-49EAB990C0EB}" type="presParOf" srcId="{C05115BE-D419-48CD-9277-4881745EB0C3}" destId="{224557B7-F6CD-41FC-9F9F-8E6078E21FCE}" srcOrd="5" destOrd="0" presId="urn:microsoft.com/office/officeart/2005/8/layout/process1"/>
    <dgm:cxn modelId="{F5262EAE-D049-4722-AFB1-629B93BE0A08}" type="presParOf" srcId="{224557B7-F6CD-41FC-9F9F-8E6078E21FCE}" destId="{5891E449-0D0D-4771-950A-3924F16688A4}" srcOrd="0" destOrd="0" presId="urn:microsoft.com/office/officeart/2005/8/layout/process1"/>
    <dgm:cxn modelId="{4EB53DC3-98DD-44B9-B780-823780CEAED0}" type="presParOf" srcId="{C05115BE-D419-48CD-9277-4881745EB0C3}" destId="{7A7F0E15-BB57-4B22-ADAC-1C8D52CDB0D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2B339F91-D6D5-46F1-A77D-DD4F316FE28B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F41B2126-4C20-4210-AC83-59D65C048CD9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El responsable no podrá adherirse a servicios que no garanticen la debida protección de los DP, conforme a la Ley</a:t>
          </a:r>
        </a:p>
      </dgm:t>
    </dgm:pt>
    <dgm:pt modelId="{03258B29-DFBE-45A5-9484-7D5688F7F53F}" type="parTrans" cxnId="{70A75320-9B21-4CBF-9C57-F4A685F4BC8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7F462E8-EAE6-4C33-AAC4-8E2AAE6D7D67}" type="sibTrans" cxnId="{70A75320-9B21-4CBF-9C57-F4A685F4BC8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E25D282-0AF2-4B1D-A645-9B84628675C1}" type="pres">
      <dgm:prSet presAssocID="{2B339F91-D6D5-46F1-A77D-DD4F316FE28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EFF2504-46A2-4789-A72F-4CE6A08D180B}" type="pres">
      <dgm:prSet presAssocID="{2B339F91-D6D5-46F1-A77D-DD4F316FE28B}" presName="arrow" presStyleLbl="bgShp" presStyleIdx="0" presStyleCnt="1"/>
      <dgm:spPr/>
    </dgm:pt>
    <dgm:pt modelId="{0C48CD70-78F4-4E26-952B-491B6C9EB4B0}" type="pres">
      <dgm:prSet presAssocID="{2B339F91-D6D5-46F1-A77D-DD4F316FE28B}" presName="linearProcess" presStyleCnt="0"/>
      <dgm:spPr/>
    </dgm:pt>
    <dgm:pt modelId="{80709E68-459E-4A49-A480-7B6648464F7C}" type="pres">
      <dgm:prSet presAssocID="{F41B2126-4C20-4210-AC83-59D65C048CD9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58B945B-2C7B-4A3E-BEDA-3EFBFD829A80}" type="presOf" srcId="{F41B2126-4C20-4210-AC83-59D65C048CD9}" destId="{80709E68-459E-4A49-A480-7B6648464F7C}" srcOrd="0" destOrd="0" presId="urn:microsoft.com/office/officeart/2005/8/layout/hProcess9"/>
    <dgm:cxn modelId="{70A75320-9B21-4CBF-9C57-F4A685F4BC8A}" srcId="{2B339F91-D6D5-46F1-A77D-DD4F316FE28B}" destId="{F41B2126-4C20-4210-AC83-59D65C048CD9}" srcOrd="0" destOrd="0" parTransId="{03258B29-DFBE-45A5-9484-7D5688F7F53F}" sibTransId="{77F462E8-EAE6-4C33-AAC4-8E2AAE6D7D67}"/>
    <dgm:cxn modelId="{F1376036-0637-4F23-8AE8-7B7EEA89BCB4}" type="presOf" srcId="{2B339F91-D6D5-46F1-A77D-DD4F316FE28B}" destId="{1E25D282-0AF2-4B1D-A645-9B84628675C1}" srcOrd="0" destOrd="0" presId="urn:microsoft.com/office/officeart/2005/8/layout/hProcess9"/>
    <dgm:cxn modelId="{5D6FE2EA-C1DC-49D6-AFCB-7A272E6CE624}" type="presParOf" srcId="{1E25D282-0AF2-4B1D-A645-9B84628675C1}" destId="{3EFF2504-46A2-4789-A72F-4CE6A08D180B}" srcOrd="0" destOrd="0" presId="urn:microsoft.com/office/officeart/2005/8/layout/hProcess9"/>
    <dgm:cxn modelId="{42703C2B-813C-4B71-9C70-408C249A10FD}" type="presParOf" srcId="{1E25D282-0AF2-4B1D-A645-9B84628675C1}" destId="{0C48CD70-78F4-4E26-952B-491B6C9EB4B0}" srcOrd="1" destOrd="0" presId="urn:microsoft.com/office/officeart/2005/8/layout/hProcess9"/>
    <dgm:cxn modelId="{5F3BCD8F-7FE4-4E4C-87C0-423476E6542F}" type="presParOf" srcId="{0C48CD70-78F4-4E26-952B-491B6C9EB4B0}" destId="{80709E68-459E-4A49-A480-7B6648464F7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DC517A25-B009-48D4-919C-E80ECA53D0F4}" type="doc">
      <dgm:prSet loTypeId="urn:microsoft.com/office/officeart/2005/8/layout/hierarchy2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6466885-3D9B-4D4B-A5D8-371D79BDBAA8}">
      <dgm:prSet phldrT="[Texto]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S" dirty="0">
              <a:latin typeface="Arial Narrow" panose="020B0606020202030204" pitchFamily="34" charset="0"/>
            </a:rPr>
            <a:t>Comunicaciones</a:t>
          </a:r>
        </a:p>
      </dgm:t>
    </dgm:pt>
    <dgm:pt modelId="{3B998A3B-32E4-48E9-A948-8D539666C038}" type="parTrans" cxnId="{B91A039C-E2BA-4297-BBD0-455E5B0D7BFA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101668E6-1D8E-4B05-A36D-26E696447DF7}" type="sibTrans" cxnId="{B91A039C-E2BA-4297-BBD0-455E5B0D7BFA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025C89A-9181-4974-89A6-575C53F18282}">
      <dgm:prSet phldrT="[Texto]"/>
      <dgm:spPr/>
      <dgm:t>
        <a:bodyPr/>
        <a:lstStyle/>
        <a:p>
          <a:r>
            <a:rPr lang="es-ES" dirty="0">
              <a:latin typeface="Arial Narrow" panose="020B0606020202030204" pitchFamily="34" charset="0"/>
            </a:rPr>
            <a:t>Transferencias</a:t>
          </a:r>
        </a:p>
      </dgm:t>
    </dgm:pt>
    <dgm:pt modelId="{23074EA3-C7F5-424F-84B8-1083057A5673}" type="parTrans" cxnId="{60FDC8BE-252C-45A1-AC29-7B11B6833003}">
      <dgm:prSet/>
      <dgm:spPr/>
      <dgm:t>
        <a:bodyPr/>
        <a:lstStyle/>
        <a:p>
          <a:endParaRPr lang="es-ES" dirty="0">
            <a:latin typeface="Arial Narrow" panose="020B0606020202030204" pitchFamily="34" charset="0"/>
          </a:endParaRPr>
        </a:p>
      </dgm:t>
    </dgm:pt>
    <dgm:pt modelId="{30AB1E29-A99A-43CD-8136-7BE8B3C3D3DF}" type="sibTrans" cxnId="{60FDC8BE-252C-45A1-AC29-7B11B6833003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B3323147-6B1F-4554-ADBF-98FD4D69C36C}">
      <dgm:prSet phldrT="[Texto]"/>
      <dgm:sp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S" dirty="0">
              <a:latin typeface="Arial Narrow" panose="020B0606020202030204" pitchFamily="34" charset="0"/>
            </a:rPr>
            <a:t>Remisiones</a:t>
          </a:r>
        </a:p>
      </dgm:t>
    </dgm:pt>
    <dgm:pt modelId="{A43A718D-C7DC-4472-97EB-6CA82EE5F7E1}" type="parTrans" cxnId="{F7BCBD30-5D5F-47D5-AEDD-BAC0EC40C374}">
      <dgm:prSet/>
      <dgm:spPr/>
      <dgm:t>
        <a:bodyPr/>
        <a:lstStyle/>
        <a:p>
          <a:endParaRPr lang="es-ES" dirty="0">
            <a:latin typeface="Arial Narrow" panose="020B0606020202030204" pitchFamily="34" charset="0"/>
          </a:endParaRPr>
        </a:p>
      </dgm:t>
    </dgm:pt>
    <dgm:pt modelId="{C0E851D5-6BFD-4BD9-A3DB-1A1EA771C1FD}" type="sibTrans" cxnId="{F7BCBD30-5D5F-47D5-AEDD-BAC0EC40C374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BABEE7ED-E2C0-4802-B39E-FA4BF0B9C3A0}" type="pres">
      <dgm:prSet presAssocID="{DC517A25-B009-48D4-919C-E80ECA53D0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9F6A783-C57D-4AB4-B133-9D987619129B}" type="pres">
      <dgm:prSet presAssocID="{C6466885-3D9B-4D4B-A5D8-371D79BDBAA8}" presName="root1" presStyleCnt="0"/>
      <dgm:spPr/>
    </dgm:pt>
    <dgm:pt modelId="{6157B97A-D9FB-4E61-A104-EA0863CC7A50}" type="pres">
      <dgm:prSet presAssocID="{C6466885-3D9B-4D4B-A5D8-371D79BDBAA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DE7E441-67FE-4625-BC68-FF4D7E02E2BD}" type="pres">
      <dgm:prSet presAssocID="{C6466885-3D9B-4D4B-A5D8-371D79BDBAA8}" presName="level2hierChild" presStyleCnt="0"/>
      <dgm:spPr/>
    </dgm:pt>
    <dgm:pt modelId="{97F6C45F-029F-49C5-8514-086BAC19BEE3}" type="pres">
      <dgm:prSet presAssocID="{23074EA3-C7F5-424F-84B8-1083057A5673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4F4FC93D-2492-4642-8542-CF00D80EE4AF}" type="pres">
      <dgm:prSet presAssocID="{23074EA3-C7F5-424F-84B8-1083057A5673}" presName="connTx" presStyleLbl="parChTrans1D2" presStyleIdx="0" presStyleCnt="2"/>
      <dgm:spPr/>
      <dgm:t>
        <a:bodyPr/>
        <a:lstStyle/>
        <a:p>
          <a:endParaRPr lang="es-MX"/>
        </a:p>
      </dgm:t>
    </dgm:pt>
    <dgm:pt modelId="{EB80D9F9-4765-4F8D-A02F-30199695472B}" type="pres">
      <dgm:prSet presAssocID="{A025C89A-9181-4974-89A6-575C53F18282}" presName="root2" presStyleCnt="0"/>
      <dgm:spPr/>
    </dgm:pt>
    <dgm:pt modelId="{76FCEC54-DD2E-4636-AC18-CC6226690F4C}" type="pres">
      <dgm:prSet presAssocID="{A025C89A-9181-4974-89A6-575C53F1828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F6831E5-C24E-4420-9841-24BC1D980D77}" type="pres">
      <dgm:prSet presAssocID="{A025C89A-9181-4974-89A6-575C53F18282}" presName="level3hierChild" presStyleCnt="0"/>
      <dgm:spPr/>
    </dgm:pt>
    <dgm:pt modelId="{B92FE84D-5C4F-498E-81B2-1E0E185AAF1E}" type="pres">
      <dgm:prSet presAssocID="{A43A718D-C7DC-4472-97EB-6CA82EE5F7E1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87F9837A-17C7-43B8-A1FE-34F57B93E5DC}" type="pres">
      <dgm:prSet presAssocID="{A43A718D-C7DC-4472-97EB-6CA82EE5F7E1}" presName="connTx" presStyleLbl="parChTrans1D2" presStyleIdx="1" presStyleCnt="2"/>
      <dgm:spPr/>
      <dgm:t>
        <a:bodyPr/>
        <a:lstStyle/>
        <a:p>
          <a:endParaRPr lang="es-MX"/>
        </a:p>
      </dgm:t>
    </dgm:pt>
    <dgm:pt modelId="{758D8DB1-9A1B-4595-B024-185C09684448}" type="pres">
      <dgm:prSet presAssocID="{B3323147-6B1F-4554-ADBF-98FD4D69C36C}" presName="root2" presStyleCnt="0"/>
      <dgm:spPr/>
    </dgm:pt>
    <dgm:pt modelId="{3695B80D-DB1D-4629-884F-6AE3FCF0BC58}" type="pres">
      <dgm:prSet presAssocID="{B3323147-6B1F-4554-ADBF-98FD4D69C36C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2C24C8D-71E3-448A-93F7-21021C23C3CE}" type="pres">
      <dgm:prSet presAssocID="{B3323147-6B1F-4554-ADBF-98FD4D69C36C}" presName="level3hierChild" presStyleCnt="0"/>
      <dgm:spPr/>
    </dgm:pt>
  </dgm:ptLst>
  <dgm:cxnLst>
    <dgm:cxn modelId="{8D7EE0D6-FA68-48F8-90C8-300C86C35672}" type="presOf" srcId="{C6466885-3D9B-4D4B-A5D8-371D79BDBAA8}" destId="{6157B97A-D9FB-4E61-A104-EA0863CC7A50}" srcOrd="0" destOrd="0" presId="urn:microsoft.com/office/officeart/2005/8/layout/hierarchy2"/>
    <dgm:cxn modelId="{361A6E83-187C-4398-8865-0B877653073F}" type="presOf" srcId="{23074EA3-C7F5-424F-84B8-1083057A5673}" destId="{97F6C45F-029F-49C5-8514-086BAC19BEE3}" srcOrd="0" destOrd="0" presId="urn:microsoft.com/office/officeart/2005/8/layout/hierarchy2"/>
    <dgm:cxn modelId="{8D6E377E-1D79-42CB-9491-E7ECEA118212}" type="presOf" srcId="{23074EA3-C7F5-424F-84B8-1083057A5673}" destId="{4F4FC93D-2492-4642-8542-CF00D80EE4AF}" srcOrd="1" destOrd="0" presId="urn:microsoft.com/office/officeart/2005/8/layout/hierarchy2"/>
    <dgm:cxn modelId="{B91A039C-E2BA-4297-BBD0-455E5B0D7BFA}" srcId="{DC517A25-B009-48D4-919C-E80ECA53D0F4}" destId="{C6466885-3D9B-4D4B-A5D8-371D79BDBAA8}" srcOrd="0" destOrd="0" parTransId="{3B998A3B-32E4-48E9-A948-8D539666C038}" sibTransId="{101668E6-1D8E-4B05-A36D-26E696447DF7}"/>
    <dgm:cxn modelId="{D358B400-78E6-4EFA-B02B-F8E173E93D6A}" type="presOf" srcId="{B3323147-6B1F-4554-ADBF-98FD4D69C36C}" destId="{3695B80D-DB1D-4629-884F-6AE3FCF0BC58}" srcOrd="0" destOrd="0" presId="urn:microsoft.com/office/officeart/2005/8/layout/hierarchy2"/>
    <dgm:cxn modelId="{0006E674-D846-47FA-92EB-1D96203FAE29}" type="presOf" srcId="{A43A718D-C7DC-4472-97EB-6CA82EE5F7E1}" destId="{B92FE84D-5C4F-498E-81B2-1E0E185AAF1E}" srcOrd="0" destOrd="0" presId="urn:microsoft.com/office/officeart/2005/8/layout/hierarchy2"/>
    <dgm:cxn modelId="{C56B57ED-5369-4BFC-B959-CC40E4B8E2AC}" type="presOf" srcId="{DC517A25-B009-48D4-919C-E80ECA53D0F4}" destId="{BABEE7ED-E2C0-4802-B39E-FA4BF0B9C3A0}" srcOrd="0" destOrd="0" presId="urn:microsoft.com/office/officeart/2005/8/layout/hierarchy2"/>
    <dgm:cxn modelId="{60FDC8BE-252C-45A1-AC29-7B11B6833003}" srcId="{C6466885-3D9B-4D4B-A5D8-371D79BDBAA8}" destId="{A025C89A-9181-4974-89A6-575C53F18282}" srcOrd="0" destOrd="0" parTransId="{23074EA3-C7F5-424F-84B8-1083057A5673}" sibTransId="{30AB1E29-A99A-43CD-8136-7BE8B3C3D3DF}"/>
    <dgm:cxn modelId="{F7BCBD30-5D5F-47D5-AEDD-BAC0EC40C374}" srcId="{C6466885-3D9B-4D4B-A5D8-371D79BDBAA8}" destId="{B3323147-6B1F-4554-ADBF-98FD4D69C36C}" srcOrd="1" destOrd="0" parTransId="{A43A718D-C7DC-4472-97EB-6CA82EE5F7E1}" sibTransId="{C0E851D5-6BFD-4BD9-A3DB-1A1EA771C1FD}"/>
    <dgm:cxn modelId="{C4A9BFC3-1DE6-4A64-89C1-63E9F4C28F76}" type="presOf" srcId="{A025C89A-9181-4974-89A6-575C53F18282}" destId="{76FCEC54-DD2E-4636-AC18-CC6226690F4C}" srcOrd="0" destOrd="0" presId="urn:microsoft.com/office/officeart/2005/8/layout/hierarchy2"/>
    <dgm:cxn modelId="{74E056C9-A18E-4721-A91E-42B8079614D1}" type="presOf" srcId="{A43A718D-C7DC-4472-97EB-6CA82EE5F7E1}" destId="{87F9837A-17C7-43B8-A1FE-34F57B93E5DC}" srcOrd="1" destOrd="0" presId="urn:microsoft.com/office/officeart/2005/8/layout/hierarchy2"/>
    <dgm:cxn modelId="{E952CABA-ABCC-4A45-B076-535D19A38F9E}" type="presParOf" srcId="{BABEE7ED-E2C0-4802-B39E-FA4BF0B9C3A0}" destId="{89F6A783-C57D-4AB4-B133-9D987619129B}" srcOrd="0" destOrd="0" presId="urn:microsoft.com/office/officeart/2005/8/layout/hierarchy2"/>
    <dgm:cxn modelId="{B96983BA-5194-49C6-B29D-9FAEC88D3658}" type="presParOf" srcId="{89F6A783-C57D-4AB4-B133-9D987619129B}" destId="{6157B97A-D9FB-4E61-A104-EA0863CC7A50}" srcOrd="0" destOrd="0" presId="urn:microsoft.com/office/officeart/2005/8/layout/hierarchy2"/>
    <dgm:cxn modelId="{AB9C6F85-BEDE-4D70-8A97-6213F78220DA}" type="presParOf" srcId="{89F6A783-C57D-4AB4-B133-9D987619129B}" destId="{BDE7E441-67FE-4625-BC68-FF4D7E02E2BD}" srcOrd="1" destOrd="0" presId="urn:microsoft.com/office/officeart/2005/8/layout/hierarchy2"/>
    <dgm:cxn modelId="{48F87D7B-08AD-4FD9-976A-CC15D657064C}" type="presParOf" srcId="{BDE7E441-67FE-4625-BC68-FF4D7E02E2BD}" destId="{97F6C45F-029F-49C5-8514-086BAC19BEE3}" srcOrd="0" destOrd="0" presId="urn:microsoft.com/office/officeart/2005/8/layout/hierarchy2"/>
    <dgm:cxn modelId="{2EE0C24D-B3CE-47A8-A54F-9C39AB7A86BD}" type="presParOf" srcId="{97F6C45F-029F-49C5-8514-086BAC19BEE3}" destId="{4F4FC93D-2492-4642-8542-CF00D80EE4AF}" srcOrd="0" destOrd="0" presId="urn:microsoft.com/office/officeart/2005/8/layout/hierarchy2"/>
    <dgm:cxn modelId="{ECCBCA84-1760-4C0B-BF08-DCF2F20807AA}" type="presParOf" srcId="{BDE7E441-67FE-4625-BC68-FF4D7E02E2BD}" destId="{EB80D9F9-4765-4F8D-A02F-30199695472B}" srcOrd="1" destOrd="0" presId="urn:microsoft.com/office/officeart/2005/8/layout/hierarchy2"/>
    <dgm:cxn modelId="{843B4B0B-4A72-4143-8959-8C47D973FA42}" type="presParOf" srcId="{EB80D9F9-4765-4F8D-A02F-30199695472B}" destId="{76FCEC54-DD2E-4636-AC18-CC6226690F4C}" srcOrd="0" destOrd="0" presId="urn:microsoft.com/office/officeart/2005/8/layout/hierarchy2"/>
    <dgm:cxn modelId="{93AB6666-128A-4B53-B599-C09A5532DEA2}" type="presParOf" srcId="{EB80D9F9-4765-4F8D-A02F-30199695472B}" destId="{1F6831E5-C24E-4420-9841-24BC1D980D77}" srcOrd="1" destOrd="0" presId="urn:microsoft.com/office/officeart/2005/8/layout/hierarchy2"/>
    <dgm:cxn modelId="{9908E8A7-A907-4C07-AD99-2B4B819BF22D}" type="presParOf" srcId="{BDE7E441-67FE-4625-BC68-FF4D7E02E2BD}" destId="{B92FE84D-5C4F-498E-81B2-1E0E185AAF1E}" srcOrd="2" destOrd="0" presId="urn:microsoft.com/office/officeart/2005/8/layout/hierarchy2"/>
    <dgm:cxn modelId="{8DB404F2-B4FC-4314-A714-7DBAF95C030E}" type="presParOf" srcId="{B92FE84D-5C4F-498E-81B2-1E0E185AAF1E}" destId="{87F9837A-17C7-43B8-A1FE-34F57B93E5DC}" srcOrd="0" destOrd="0" presId="urn:microsoft.com/office/officeart/2005/8/layout/hierarchy2"/>
    <dgm:cxn modelId="{0F5F1C5E-BB1C-4A1A-A581-38E2CDF28BFC}" type="presParOf" srcId="{BDE7E441-67FE-4625-BC68-FF4D7E02E2BD}" destId="{758D8DB1-9A1B-4595-B024-185C09684448}" srcOrd="3" destOrd="0" presId="urn:microsoft.com/office/officeart/2005/8/layout/hierarchy2"/>
    <dgm:cxn modelId="{5A34A53B-996D-4BE8-A7E5-BA2FF0D29D85}" type="presParOf" srcId="{758D8DB1-9A1B-4595-B024-185C09684448}" destId="{3695B80D-DB1D-4629-884F-6AE3FCF0BC58}" srcOrd="0" destOrd="0" presId="urn:microsoft.com/office/officeart/2005/8/layout/hierarchy2"/>
    <dgm:cxn modelId="{D825E6B5-A0DF-4A36-AEA3-36B2E008A616}" type="presParOf" srcId="{758D8DB1-9A1B-4595-B024-185C09684448}" destId="{F2C24C8D-71E3-448A-93F7-21021C23C3C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EA9D717A-C54C-4311-B6B0-E5497218F3F7}" type="doc">
      <dgm:prSet loTypeId="urn:microsoft.com/office/officeart/2008/layout/Vertical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76B7984D-0C98-47EC-B943-50579FC3F2E7}">
      <dgm:prSet custT="1"/>
      <dgm:spPr/>
      <dgm:t>
        <a:bodyPr/>
        <a:lstStyle/>
        <a:p>
          <a:pPr rtl="0"/>
          <a:r>
            <a:rPr lang="es-MX" sz="4000" dirty="0">
              <a:latin typeface="Arial Narrow" panose="020B0606020202030204" pitchFamily="34" charset="0"/>
            </a:rPr>
            <a:t>¿Qué es una Transferencia de datos personales?</a:t>
          </a:r>
          <a:endParaRPr lang="es-MX" sz="4400" dirty="0">
            <a:latin typeface="Arial Narrow" panose="020B0606020202030204" pitchFamily="34" charset="0"/>
          </a:endParaRPr>
        </a:p>
      </dgm:t>
    </dgm:pt>
    <dgm:pt modelId="{1E9D2C51-1D95-4416-B27F-4D7EF5C5DEB9}" type="parTrans" cxnId="{A0EA4A5D-D236-4CFF-901B-EAFD6BDCB67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64DF2B00-574E-484D-8EDC-B7D67038C0FE}" type="sibTrans" cxnId="{A0EA4A5D-D236-4CFF-901B-EAFD6BDCB67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5BB9D288-7DE9-4B23-BF8D-B79CC42EC943}">
      <dgm:prSet/>
      <dgm:spPr/>
      <dgm:t>
        <a:bodyPr/>
        <a:lstStyle/>
        <a:p>
          <a:pPr algn="just" rtl="0"/>
          <a:r>
            <a:rPr lang="es-MX" dirty="0">
              <a:latin typeface="Arial Narrow" panose="020B0606020202030204" pitchFamily="34" charset="0"/>
            </a:rPr>
            <a:t>Toda comunicación de DP dentro o fuera del territorio mexicano, realizada a persona distinta del titular, del responsable o del encargado</a:t>
          </a:r>
        </a:p>
      </dgm:t>
    </dgm:pt>
    <dgm:pt modelId="{C167792F-D345-42AE-A6CA-F896A004408B}" type="parTrans" cxnId="{EEDB9858-21D9-475B-A1C5-1768C924303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C4F8746-7975-4261-A148-20B3E56696BE}" type="sibTrans" cxnId="{EEDB9858-21D9-475B-A1C5-1768C924303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560308F6-45A4-4110-8E54-88987DE537E4}" type="pres">
      <dgm:prSet presAssocID="{EA9D717A-C54C-4311-B6B0-E5497218F3F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MX"/>
        </a:p>
      </dgm:t>
    </dgm:pt>
    <dgm:pt modelId="{494EAF8B-698D-4A87-BCEB-876D3C73F25F}" type="pres">
      <dgm:prSet presAssocID="{76B7984D-0C98-47EC-B943-50579FC3F2E7}" presName="parenttextcomposite" presStyleCnt="0"/>
      <dgm:spPr/>
    </dgm:pt>
    <dgm:pt modelId="{B1AD3BB5-F8ED-42EA-82FF-8A7029FC93AC}" type="pres">
      <dgm:prSet presAssocID="{76B7984D-0C98-47EC-B943-50579FC3F2E7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96EBAD5-2EB3-4A64-95F0-1F295F4C166D}" type="pres">
      <dgm:prSet presAssocID="{76B7984D-0C98-47EC-B943-50579FC3F2E7}" presName="composite" presStyleCnt="0"/>
      <dgm:spPr/>
    </dgm:pt>
    <dgm:pt modelId="{F42B27AF-B206-4435-A932-2057EE32AF55}" type="pres">
      <dgm:prSet presAssocID="{76B7984D-0C98-47EC-B943-50579FC3F2E7}" presName="chevron1" presStyleLbl="alignNode1" presStyleIdx="0" presStyleCnt="7"/>
      <dgm:spPr/>
    </dgm:pt>
    <dgm:pt modelId="{6436D7BE-BA80-440F-BF74-A726156A7C09}" type="pres">
      <dgm:prSet presAssocID="{76B7984D-0C98-47EC-B943-50579FC3F2E7}" presName="chevron2" presStyleLbl="alignNode1" presStyleIdx="1" presStyleCnt="7"/>
      <dgm:spPr/>
    </dgm:pt>
    <dgm:pt modelId="{A0167B94-7FFF-46CD-A9AB-F9904D4670D3}" type="pres">
      <dgm:prSet presAssocID="{76B7984D-0C98-47EC-B943-50579FC3F2E7}" presName="chevron3" presStyleLbl="alignNode1" presStyleIdx="2" presStyleCnt="7"/>
      <dgm:spPr/>
    </dgm:pt>
    <dgm:pt modelId="{E4E484D2-4073-4990-9049-6F7E920BBDEC}" type="pres">
      <dgm:prSet presAssocID="{76B7984D-0C98-47EC-B943-50579FC3F2E7}" presName="chevron4" presStyleLbl="alignNode1" presStyleIdx="3" presStyleCnt="7"/>
      <dgm:spPr/>
    </dgm:pt>
    <dgm:pt modelId="{8C09CF11-7837-496E-9FC9-BE16CE349777}" type="pres">
      <dgm:prSet presAssocID="{76B7984D-0C98-47EC-B943-50579FC3F2E7}" presName="chevron5" presStyleLbl="alignNode1" presStyleIdx="4" presStyleCnt="7"/>
      <dgm:spPr/>
    </dgm:pt>
    <dgm:pt modelId="{D71184EB-E81C-4DCB-B5F7-DAE8FBFC4D7E}" type="pres">
      <dgm:prSet presAssocID="{76B7984D-0C98-47EC-B943-50579FC3F2E7}" presName="chevron6" presStyleLbl="alignNode1" presStyleIdx="5" presStyleCnt="7"/>
      <dgm:spPr/>
    </dgm:pt>
    <dgm:pt modelId="{6B9A469B-76A6-4DC4-B7AE-849353B30848}" type="pres">
      <dgm:prSet presAssocID="{76B7984D-0C98-47EC-B943-50579FC3F2E7}" presName="chevron7" presStyleLbl="alignNode1" presStyleIdx="6" presStyleCnt="7"/>
      <dgm:spPr/>
    </dgm:pt>
    <dgm:pt modelId="{7D9DBA06-592F-4DC8-847B-9B459F24AEA2}" type="pres">
      <dgm:prSet presAssocID="{76B7984D-0C98-47EC-B943-50579FC3F2E7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48CD30D-CC2A-40BC-84AE-5CA2612CFAB1}" type="presOf" srcId="{5BB9D288-7DE9-4B23-BF8D-B79CC42EC943}" destId="{7D9DBA06-592F-4DC8-847B-9B459F24AEA2}" srcOrd="0" destOrd="0" presId="urn:microsoft.com/office/officeart/2008/layout/VerticalAccentList"/>
    <dgm:cxn modelId="{EEDB9858-21D9-475B-A1C5-1768C9243038}" srcId="{76B7984D-0C98-47EC-B943-50579FC3F2E7}" destId="{5BB9D288-7DE9-4B23-BF8D-B79CC42EC943}" srcOrd="0" destOrd="0" parTransId="{C167792F-D345-42AE-A6CA-F896A004408B}" sibTransId="{3C4F8746-7975-4261-A148-20B3E56696BE}"/>
    <dgm:cxn modelId="{2279B11A-61F0-45BD-88D0-1872FA602CEE}" type="presOf" srcId="{EA9D717A-C54C-4311-B6B0-E5497218F3F7}" destId="{560308F6-45A4-4110-8E54-88987DE537E4}" srcOrd="0" destOrd="0" presId="urn:microsoft.com/office/officeart/2008/layout/VerticalAccentList"/>
    <dgm:cxn modelId="{A0EA4A5D-D236-4CFF-901B-EAFD6BDCB673}" srcId="{EA9D717A-C54C-4311-B6B0-E5497218F3F7}" destId="{76B7984D-0C98-47EC-B943-50579FC3F2E7}" srcOrd="0" destOrd="0" parTransId="{1E9D2C51-1D95-4416-B27F-4D7EF5C5DEB9}" sibTransId="{64DF2B00-574E-484D-8EDC-B7D67038C0FE}"/>
    <dgm:cxn modelId="{961BE0F7-2790-451A-85FA-7A5D8911546E}" type="presOf" srcId="{76B7984D-0C98-47EC-B943-50579FC3F2E7}" destId="{B1AD3BB5-F8ED-42EA-82FF-8A7029FC93AC}" srcOrd="0" destOrd="0" presId="urn:microsoft.com/office/officeart/2008/layout/VerticalAccentList"/>
    <dgm:cxn modelId="{1F9A5252-E602-4683-BD55-3FEDA1580C9E}" type="presParOf" srcId="{560308F6-45A4-4110-8E54-88987DE537E4}" destId="{494EAF8B-698D-4A87-BCEB-876D3C73F25F}" srcOrd="0" destOrd="0" presId="urn:microsoft.com/office/officeart/2008/layout/VerticalAccentList"/>
    <dgm:cxn modelId="{3B7EA82C-02C8-468C-8A5C-95EF6BB856F8}" type="presParOf" srcId="{494EAF8B-698D-4A87-BCEB-876D3C73F25F}" destId="{B1AD3BB5-F8ED-42EA-82FF-8A7029FC93AC}" srcOrd="0" destOrd="0" presId="urn:microsoft.com/office/officeart/2008/layout/VerticalAccentList"/>
    <dgm:cxn modelId="{DB34159F-F21C-40F6-B7BC-9B54C92CC6BE}" type="presParOf" srcId="{560308F6-45A4-4110-8E54-88987DE537E4}" destId="{296EBAD5-2EB3-4A64-95F0-1F295F4C166D}" srcOrd="1" destOrd="0" presId="urn:microsoft.com/office/officeart/2008/layout/VerticalAccentList"/>
    <dgm:cxn modelId="{F1FE10BB-83C6-4A70-A331-7B99816CBA1D}" type="presParOf" srcId="{296EBAD5-2EB3-4A64-95F0-1F295F4C166D}" destId="{F42B27AF-B206-4435-A932-2057EE32AF55}" srcOrd="0" destOrd="0" presId="urn:microsoft.com/office/officeart/2008/layout/VerticalAccentList"/>
    <dgm:cxn modelId="{60C04BE4-8FE8-41B7-A5CB-01A90BCC21C9}" type="presParOf" srcId="{296EBAD5-2EB3-4A64-95F0-1F295F4C166D}" destId="{6436D7BE-BA80-440F-BF74-A726156A7C09}" srcOrd="1" destOrd="0" presId="urn:microsoft.com/office/officeart/2008/layout/VerticalAccentList"/>
    <dgm:cxn modelId="{E67F54AF-9426-43E4-AE8B-108D3A2DB713}" type="presParOf" srcId="{296EBAD5-2EB3-4A64-95F0-1F295F4C166D}" destId="{A0167B94-7FFF-46CD-A9AB-F9904D4670D3}" srcOrd="2" destOrd="0" presId="urn:microsoft.com/office/officeart/2008/layout/VerticalAccentList"/>
    <dgm:cxn modelId="{486E54E2-1B2B-4E1D-B241-D1593B2087AD}" type="presParOf" srcId="{296EBAD5-2EB3-4A64-95F0-1F295F4C166D}" destId="{E4E484D2-4073-4990-9049-6F7E920BBDEC}" srcOrd="3" destOrd="0" presId="urn:microsoft.com/office/officeart/2008/layout/VerticalAccentList"/>
    <dgm:cxn modelId="{2E00FBFC-2AEF-4867-82BC-E036FC11DD07}" type="presParOf" srcId="{296EBAD5-2EB3-4A64-95F0-1F295F4C166D}" destId="{8C09CF11-7837-496E-9FC9-BE16CE349777}" srcOrd="4" destOrd="0" presId="urn:microsoft.com/office/officeart/2008/layout/VerticalAccentList"/>
    <dgm:cxn modelId="{5E8E4953-51BE-4869-9154-69B0E882C17D}" type="presParOf" srcId="{296EBAD5-2EB3-4A64-95F0-1F295F4C166D}" destId="{D71184EB-E81C-4DCB-B5F7-DAE8FBFC4D7E}" srcOrd="5" destOrd="0" presId="urn:microsoft.com/office/officeart/2008/layout/VerticalAccentList"/>
    <dgm:cxn modelId="{74A9FAAC-E89D-4982-B4C4-6195C519066D}" type="presParOf" srcId="{296EBAD5-2EB3-4A64-95F0-1F295F4C166D}" destId="{6B9A469B-76A6-4DC4-B7AE-849353B30848}" srcOrd="6" destOrd="0" presId="urn:microsoft.com/office/officeart/2008/layout/VerticalAccentList"/>
    <dgm:cxn modelId="{A970BE5A-A1F8-4C10-A1A6-A1D19668F045}" type="presParOf" srcId="{296EBAD5-2EB3-4A64-95F0-1F295F4C166D}" destId="{7D9DBA06-592F-4DC8-847B-9B459F24AEA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99411E4B-9DC1-4583-A8B2-01A14D929A50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A68E7863-73B7-4D98-8687-1474C9F19A46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Toda transferencia de DP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nacional o internacional</a:t>
          </a:r>
        </a:p>
      </dgm:t>
    </dgm:pt>
    <dgm:pt modelId="{38F913A5-847F-4A00-9703-ED9382966B3A}" type="parTrans" cxnId="{0B33AD54-64F0-4353-97F9-5B2741BD8CB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B025BEAA-228C-4D10-8C61-DE915DC34712}" type="sibTrans" cxnId="{0B33AD54-64F0-4353-97F9-5B2741BD8CB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CC745A3-BFA5-4238-B83F-9A3E9C0F9EF9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Recabar el consentimiento de su titular</a:t>
          </a:r>
        </a:p>
      </dgm:t>
    </dgm:pt>
    <dgm:pt modelId="{8D2C4C4D-200E-4578-8750-84FF7C026FBF}" type="parTrans" cxnId="{E45D34B1-EDDC-402C-A6F4-98B2ABEBA1D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CB073ED-5EF2-487A-8B97-D2E6FE5DE088}" type="sibTrans" cxnId="{E45D34B1-EDDC-402C-A6F4-98B2ABEBA1D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6539336-1E0B-4396-BA97-E2E240273EA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Salvo sus excepciones</a:t>
          </a:r>
        </a:p>
      </dgm:t>
    </dgm:pt>
    <dgm:pt modelId="{C4BB194F-79DD-4BF0-84F6-E9D408231170}" type="parTrans" cxnId="{E45E46F5-07D2-434C-99B1-C1CB11E54AB7}">
      <dgm:prSet/>
      <dgm:spPr/>
      <dgm:t>
        <a:bodyPr/>
        <a:lstStyle/>
        <a:p>
          <a:endParaRPr lang="es-MX" sz="2400"/>
        </a:p>
      </dgm:t>
    </dgm:pt>
    <dgm:pt modelId="{F5F4DD4D-6F77-434F-9EE6-20268E8EE55E}" type="sibTrans" cxnId="{E45E46F5-07D2-434C-99B1-C1CB11E54AB7}">
      <dgm:prSet/>
      <dgm:spPr/>
      <dgm:t>
        <a:bodyPr/>
        <a:lstStyle/>
        <a:p>
          <a:endParaRPr lang="es-MX" sz="2400"/>
        </a:p>
      </dgm:t>
    </dgm:pt>
    <dgm:pt modelId="{E3AD3A22-89AA-4C22-B6E1-C14AE2A05CC5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El responsable deberá comunicar al receptor el aviso de privacidad</a:t>
          </a:r>
        </a:p>
      </dgm:t>
    </dgm:pt>
    <dgm:pt modelId="{AD3093A7-8C4A-4BA4-9C8D-DBC106BF01CE}" type="parTrans" cxnId="{EC0D44BE-9334-46CA-98C6-A158A33962F4}">
      <dgm:prSet/>
      <dgm:spPr/>
      <dgm:t>
        <a:bodyPr/>
        <a:lstStyle/>
        <a:p>
          <a:endParaRPr lang="es-MX" sz="2400"/>
        </a:p>
      </dgm:t>
    </dgm:pt>
    <dgm:pt modelId="{F21B7B03-80F3-45D5-9195-812B8E423866}" type="sibTrans" cxnId="{EC0D44BE-9334-46CA-98C6-A158A33962F4}">
      <dgm:prSet/>
      <dgm:spPr/>
      <dgm:t>
        <a:bodyPr/>
        <a:lstStyle/>
        <a:p>
          <a:endParaRPr lang="es-MX" sz="2400"/>
        </a:p>
      </dgm:t>
    </dgm:pt>
    <dgm:pt modelId="{0D0A883B-C6BB-48E7-B3DC-EAAB0B321BF3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Obligación </a:t>
          </a:r>
        </a:p>
      </dgm:t>
    </dgm:pt>
    <dgm:pt modelId="{E42EA2E4-7D35-4BB7-B08B-E7D093858E13}" type="parTrans" cxnId="{F2DF56B9-5FF5-4524-99C9-A2341E41247C}">
      <dgm:prSet/>
      <dgm:spPr/>
      <dgm:t>
        <a:bodyPr/>
        <a:lstStyle/>
        <a:p>
          <a:endParaRPr lang="es-ES"/>
        </a:p>
      </dgm:t>
    </dgm:pt>
    <dgm:pt modelId="{941C9A40-CE7A-4040-A3CA-513D3B1A9179}" type="sibTrans" cxnId="{F2DF56B9-5FF5-4524-99C9-A2341E41247C}">
      <dgm:prSet/>
      <dgm:spPr/>
      <dgm:t>
        <a:bodyPr/>
        <a:lstStyle/>
        <a:p>
          <a:endParaRPr lang="es-ES"/>
        </a:p>
      </dgm:t>
    </dgm:pt>
    <dgm:pt modelId="{5E0EB9EB-5B44-4688-8CE2-1580CB777BB5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Formalización</a:t>
          </a:r>
        </a:p>
      </dgm:t>
    </dgm:pt>
    <dgm:pt modelId="{C9C45BE7-764E-461F-B543-7CEC8CF8B72E}" type="parTrans" cxnId="{0CC1D0DC-49E8-429A-9D21-EE501278EAA4}">
      <dgm:prSet/>
      <dgm:spPr/>
      <dgm:t>
        <a:bodyPr/>
        <a:lstStyle/>
        <a:p>
          <a:endParaRPr lang="es-ES"/>
        </a:p>
      </dgm:t>
    </dgm:pt>
    <dgm:pt modelId="{BAFE3E91-A40D-4449-8436-FFF96A4CCFF8}" type="sibTrans" cxnId="{0CC1D0DC-49E8-429A-9D21-EE501278EAA4}">
      <dgm:prSet/>
      <dgm:spPr/>
      <dgm:t>
        <a:bodyPr/>
        <a:lstStyle/>
        <a:p>
          <a:endParaRPr lang="es-ES"/>
        </a:p>
      </dgm:t>
    </dgm:pt>
    <dgm:pt modelId="{56BBB09B-E5D4-447D-87FF-414DF5EBD55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Salvo sus excepciones</a:t>
          </a:r>
        </a:p>
      </dgm:t>
    </dgm:pt>
    <dgm:pt modelId="{19BD71F2-AE9C-4A44-BCB6-8505E190979D}" type="parTrans" cxnId="{28B2B51C-A38D-43E9-A07F-F7EC46DD6B81}">
      <dgm:prSet/>
      <dgm:spPr/>
      <dgm:t>
        <a:bodyPr/>
        <a:lstStyle/>
        <a:p>
          <a:endParaRPr lang="es-ES"/>
        </a:p>
      </dgm:t>
    </dgm:pt>
    <dgm:pt modelId="{BADBEFB1-9766-41B7-8116-6D1AF643CFCE}" type="sibTrans" cxnId="{28B2B51C-A38D-43E9-A07F-F7EC46DD6B81}">
      <dgm:prSet/>
      <dgm:spPr/>
      <dgm:t>
        <a:bodyPr/>
        <a:lstStyle/>
        <a:p>
          <a:endParaRPr lang="es-ES"/>
        </a:p>
      </dgm:t>
    </dgm:pt>
    <dgm:pt modelId="{A25E5FE4-3F16-494E-91B2-ABD0EF98E78E}" type="pres">
      <dgm:prSet presAssocID="{99411E4B-9DC1-4583-A8B2-01A14D929A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1AEFDB8-80AE-4609-B60C-2B3621A001B9}" type="pres">
      <dgm:prSet presAssocID="{A68E7863-73B7-4D98-8687-1474C9F19A46}" presName="hierRoot1" presStyleCnt="0">
        <dgm:presLayoutVars>
          <dgm:hierBranch val="init"/>
        </dgm:presLayoutVars>
      </dgm:prSet>
      <dgm:spPr/>
    </dgm:pt>
    <dgm:pt modelId="{27D06177-45D0-4507-9FE3-EE7727FC593E}" type="pres">
      <dgm:prSet presAssocID="{A68E7863-73B7-4D98-8687-1474C9F19A46}" presName="rootComposite1" presStyleCnt="0"/>
      <dgm:spPr/>
    </dgm:pt>
    <dgm:pt modelId="{F77598EB-F2A8-4E18-8C87-2A7CC0CA9050}" type="pres">
      <dgm:prSet presAssocID="{A68E7863-73B7-4D98-8687-1474C9F19A46}" presName="rootText1" presStyleLbl="node0" presStyleIdx="0" presStyleCnt="1" custScaleX="1489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C8DE847-EA09-46DA-AF8B-56C354977358}" type="pres">
      <dgm:prSet presAssocID="{A68E7863-73B7-4D98-8687-1474C9F19A4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83A3682-BEA4-45AE-9ECE-67094D520964}" type="pres">
      <dgm:prSet presAssocID="{A68E7863-73B7-4D98-8687-1474C9F19A46}" presName="hierChild2" presStyleCnt="0"/>
      <dgm:spPr/>
    </dgm:pt>
    <dgm:pt modelId="{EEED4E02-0F1C-4F9D-A01C-FD9D31B07613}" type="pres">
      <dgm:prSet presAssocID="{E42EA2E4-7D35-4BB7-B08B-E7D093858E13}" presName="Name37" presStyleLbl="parChTrans1D2" presStyleIdx="0" presStyleCnt="1"/>
      <dgm:spPr/>
      <dgm:t>
        <a:bodyPr/>
        <a:lstStyle/>
        <a:p>
          <a:endParaRPr lang="es-MX"/>
        </a:p>
      </dgm:t>
    </dgm:pt>
    <dgm:pt modelId="{60221A01-3A3D-4FF7-A763-7D546D6BA7E4}" type="pres">
      <dgm:prSet presAssocID="{0D0A883B-C6BB-48E7-B3DC-EAAB0B321BF3}" presName="hierRoot2" presStyleCnt="0">
        <dgm:presLayoutVars>
          <dgm:hierBranch val="init"/>
        </dgm:presLayoutVars>
      </dgm:prSet>
      <dgm:spPr/>
    </dgm:pt>
    <dgm:pt modelId="{5C3EF399-006A-4F06-AA84-8835672332AF}" type="pres">
      <dgm:prSet presAssocID="{0D0A883B-C6BB-48E7-B3DC-EAAB0B321BF3}" presName="rootComposite" presStyleCnt="0"/>
      <dgm:spPr/>
    </dgm:pt>
    <dgm:pt modelId="{6C0EC6B0-720A-4C9E-8369-C52F2941C4D4}" type="pres">
      <dgm:prSet presAssocID="{0D0A883B-C6BB-48E7-B3DC-EAAB0B321BF3}" presName="rootText" presStyleLbl="node2" presStyleIdx="0" presStyleCnt="1" custLinFactNeighborY="-185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880C6C1-D470-4972-B0C8-5DDFE606F03A}" type="pres">
      <dgm:prSet presAssocID="{0D0A883B-C6BB-48E7-B3DC-EAAB0B321BF3}" presName="rootConnector" presStyleLbl="node2" presStyleIdx="0" presStyleCnt="1"/>
      <dgm:spPr/>
      <dgm:t>
        <a:bodyPr/>
        <a:lstStyle/>
        <a:p>
          <a:endParaRPr lang="es-MX"/>
        </a:p>
      </dgm:t>
    </dgm:pt>
    <dgm:pt modelId="{D3041C78-7D6D-4500-8521-CBD699AB61DA}" type="pres">
      <dgm:prSet presAssocID="{0D0A883B-C6BB-48E7-B3DC-EAAB0B321BF3}" presName="hierChild4" presStyleCnt="0"/>
      <dgm:spPr/>
    </dgm:pt>
    <dgm:pt modelId="{B45E4653-3C0D-44FC-9180-48DEF17988AF}" type="pres">
      <dgm:prSet presAssocID="{8D2C4C4D-200E-4578-8750-84FF7C026FBF}" presName="Name37" presStyleLbl="parChTrans1D3" presStyleIdx="0" presStyleCnt="3"/>
      <dgm:spPr/>
      <dgm:t>
        <a:bodyPr/>
        <a:lstStyle/>
        <a:p>
          <a:endParaRPr lang="es-MX"/>
        </a:p>
      </dgm:t>
    </dgm:pt>
    <dgm:pt modelId="{B3E79C57-A12B-4B38-93C8-6C50032872C9}" type="pres">
      <dgm:prSet presAssocID="{DCC745A3-BFA5-4238-B83F-9A3E9C0F9EF9}" presName="hierRoot2" presStyleCnt="0">
        <dgm:presLayoutVars>
          <dgm:hierBranch val="init"/>
        </dgm:presLayoutVars>
      </dgm:prSet>
      <dgm:spPr/>
    </dgm:pt>
    <dgm:pt modelId="{208BA6EB-5E53-46DE-9BDF-D3BB1E6584B9}" type="pres">
      <dgm:prSet presAssocID="{DCC745A3-BFA5-4238-B83F-9A3E9C0F9EF9}" presName="rootComposite" presStyleCnt="0"/>
      <dgm:spPr/>
    </dgm:pt>
    <dgm:pt modelId="{BE114E5F-00D3-48D8-8E6B-5CBD98940597}" type="pres">
      <dgm:prSet presAssocID="{DCC745A3-BFA5-4238-B83F-9A3E9C0F9EF9}" presName="rootText" presStyleLbl="node3" presStyleIdx="0" presStyleCnt="3" custScaleX="13996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11CBB57-F578-4549-8F7A-213EFDA983EC}" type="pres">
      <dgm:prSet presAssocID="{DCC745A3-BFA5-4238-B83F-9A3E9C0F9EF9}" presName="rootConnector" presStyleLbl="node3" presStyleIdx="0" presStyleCnt="3"/>
      <dgm:spPr/>
      <dgm:t>
        <a:bodyPr/>
        <a:lstStyle/>
        <a:p>
          <a:endParaRPr lang="es-MX"/>
        </a:p>
      </dgm:t>
    </dgm:pt>
    <dgm:pt modelId="{F5936BBD-0C98-499F-8CAD-7972752E4551}" type="pres">
      <dgm:prSet presAssocID="{DCC745A3-BFA5-4238-B83F-9A3E9C0F9EF9}" presName="hierChild4" presStyleCnt="0"/>
      <dgm:spPr/>
    </dgm:pt>
    <dgm:pt modelId="{14986046-7A2E-4005-B4B5-5DF6E73F626D}" type="pres">
      <dgm:prSet presAssocID="{C4BB194F-79DD-4BF0-84F6-E9D408231170}" presName="Name37" presStyleLbl="parChTrans1D4" presStyleIdx="0" presStyleCnt="2"/>
      <dgm:spPr/>
      <dgm:t>
        <a:bodyPr/>
        <a:lstStyle/>
        <a:p>
          <a:endParaRPr lang="es-MX"/>
        </a:p>
      </dgm:t>
    </dgm:pt>
    <dgm:pt modelId="{60EB410B-8294-4A19-8BDF-89943AABFDAD}" type="pres">
      <dgm:prSet presAssocID="{56539336-1E0B-4396-BA97-E2E240273EA7}" presName="hierRoot2" presStyleCnt="0">
        <dgm:presLayoutVars>
          <dgm:hierBranch val="init"/>
        </dgm:presLayoutVars>
      </dgm:prSet>
      <dgm:spPr/>
    </dgm:pt>
    <dgm:pt modelId="{061E89AA-080B-4013-BE85-D2A2A4540710}" type="pres">
      <dgm:prSet presAssocID="{56539336-1E0B-4396-BA97-E2E240273EA7}" presName="rootComposite" presStyleCnt="0"/>
      <dgm:spPr/>
    </dgm:pt>
    <dgm:pt modelId="{B03878CE-7DA1-4841-9417-DB6F501B88C2}" type="pres">
      <dgm:prSet presAssocID="{56539336-1E0B-4396-BA97-E2E240273EA7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1D6F1DC-844D-4BAA-AE56-AABF191C81F1}" type="pres">
      <dgm:prSet presAssocID="{56539336-1E0B-4396-BA97-E2E240273EA7}" presName="rootConnector" presStyleLbl="node4" presStyleIdx="0" presStyleCnt="2"/>
      <dgm:spPr/>
      <dgm:t>
        <a:bodyPr/>
        <a:lstStyle/>
        <a:p>
          <a:endParaRPr lang="es-MX"/>
        </a:p>
      </dgm:t>
    </dgm:pt>
    <dgm:pt modelId="{3E93B2A2-3AD5-4ACE-AF52-D4B8FAB1C29F}" type="pres">
      <dgm:prSet presAssocID="{56539336-1E0B-4396-BA97-E2E240273EA7}" presName="hierChild4" presStyleCnt="0"/>
      <dgm:spPr/>
    </dgm:pt>
    <dgm:pt modelId="{8EA09B68-65F7-42B3-AE87-0D806C09968B}" type="pres">
      <dgm:prSet presAssocID="{56539336-1E0B-4396-BA97-E2E240273EA7}" presName="hierChild5" presStyleCnt="0"/>
      <dgm:spPr/>
    </dgm:pt>
    <dgm:pt modelId="{A6748AFB-A0C3-482C-9F8B-3E79EED7349B}" type="pres">
      <dgm:prSet presAssocID="{DCC745A3-BFA5-4238-B83F-9A3E9C0F9EF9}" presName="hierChild5" presStyleCnt="0"/>
      <dgm:spPr/>
    </dgm:pt>
    <dgm:pt modelId="{E65A1B51-4BEA-4CD8-951F-4173A538C371}" type="pres">
      <dgm:prSet presAssocID="{AD3093A7-8C4A-4BA4-9C8D-DBC106BF01CE}" presName="Name37" presStyleLbl="parChTrans1D3" presStyleIdx="1" presStyleCnt="3"/>
      <dgm:spPr/>
      <dgm:t>
        <a:bodyPr/>
        <a:lstStyle/>
        <a:p>
          <a:endParaRPr lang="es-MX"/>
        </a:p>
      </dgm:t>
    </dgm:pt>
    <dgm:pt modelId="{3D6CC330-9096-4E6D-92AB-5CF74BF2356D}" type="pres">
      <dgm:prSet presAssocID="{E3AD3A22-89AA-4C22-B6E1-C14AE2A05CC5}" presName="hierRoot2" presStyleCnt="0">
        <dgm:presLayoutVars>
          <dgm:hierBranch val="init"/>
        </dgm:presLayoutVars>
      </dgm:prSet>
      <dgm:spPr/>
    </dgm:pt>
    <dgm:pt modelId="{CC520E79-094D-4372-A866-CE1FCB60A757}" type="pres">
      <dgm:prSet presAssocID="{E3AD3A22-89AA-4C22-B6E1-C14AE2A05CC5}" presName="rootComposite" presStyleCnt="0"/>
      <dgm:spPr/>
    </dgm:pt>
    <dgm:pt modelId="{13B6D0AF-B900-43A4-A977-548776F177EF}" type="pres">
      <dgm:prSet presAssocID="{E3AD3A22-89AA-4C22-B6E1-C14AE2A05CC5}" presName="rootText" presStyleLbl="node3" presStyleIdx="1" presStyleCnt="3" custScaleX="14056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8A55AE3-4D55-4FFB-84B2-4253BDFB187F}" type="pres">
      <dgm:prSet presAssocID="{E3AD3A22-89AA-4C22-B6E1-C14AE2A05CC5}" presName="rootConnector" presStyleLbl="node3" presStyleIdx="1" presStyleCnt="3"/>
      <dgm:spPr/>
      <dgm:t>
        <a:bodyPr/>
        <a:lstStyle/>
        <a:p>
          <a:endParaRPr lang="es-MX"/>
        </a:p>
      </dgm:t>
    </dgm:pt>
    <dgm:pt modelId="{EB50ECF7-F5BF-41A2-AAF0-0940966C6978}" type="pres">
      <dgm:prSet presAssocID="{E3AD3A22-89AA-4C22-B6E1-C14AE2A05CC5}" presName="hierChild4" presStyleCnt="0"/>
      <dgm:spPr/>
    </dgm:pt>
    <dgm:pt modelId="{5D0E3442-1142-4A0A-92F7-7C4BB67B9FCE}" type="pres">
      <dgm:prSet presAssocID="{E3AD3A22-89AA-4C22-B6E1-C14AE2A05CC5}" presName="hierChild5" presStyleCnt="0"/>
      <dgm:spPr/>
    </dgm:pt>
    <dgm:pt modelId="{6BB24BA8-4B57-42D7-90B0-755E9C119D4E}" type="pres">
      <dgm:prSet presAssocID="{C9C45BE7-764E-461F-B543-7CEC8CF8B72E}" presName="Name37" presStyleLbl="parChTrans1D3" presStyleIdx="2" presStyleCnt="3"/>
      <dgm:spPr/>
      <dgm:t>
        <a:bodyPr/>
        <a:lstStyle/>
        <a:p>
          <a:endParaRPr lang="es-MX"/>
        </a:p>
      </dgm:t>
    </dgm:pt>
    <dgm:pt modelId="{BF5B5F49-40A8-4623-B7FA-F8290C0A4B00}" type="pres">
      <dgm:prSet presAssocID="{5E0EB9EB-5B44-4688-8CE2-1580CB777BB5}" presName="hierRoot2" presStyleCnt="0">
        <dgm:presLayoutVars>
          <dgm:hierBranch val="init"/>
        </dgm:presLayoutVars>
      </dgm:prSet>
      <dgm:spPr/>
    </dgm:pt>
    <dgm:pt modelId="{66DC2137-C096-4F76-AE87-7A609A29738B}" type="pres">
      <dgm:prSet presAssocID="{5E0EB9EB-5B44-4688-8CE2-1580CB777BB5}" presName="rootComposite" presStyleCnt="0"/>
      <dgm:spPr/>
    </dgm:pt>
    <dgm:pt modelId="{EA54F376-BC2F-4FFF-955A-49B7F0EA7D5A}" type="pres">
      <dgm:prSet presAssocID="{5E0EB9EB-5B44-4688-8CE2-1580CB777BB5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2D2621-C728-4495-9294-8533716950AD}" type="pres">
      <dgm:prSet presAssocID="{5E0EB9EB-5B44-4688-8CE2-1580CB777BB5}" presName="rootConnector" presStyleLbl="node3" presStyleIdx="2" presStyleCnt="3"/>
      <dgm:spPr/>
      <dgm:t>
        <a:bodyPr/>
        <a:lstStyle/>
        <a:p>
          <a:endParaRPr lang="es-MX"/>
        </a:p>
      </dgm:t>
    </dgm:pt>
    <dgm:pt modelId="{D9458395-CE73-4920-AE6B-84144BAB4CEC}" type="pres">
      <dgm:prSet presAssocID="{5E0EB9EB-5B44-4688-8CE2-1580CB777BB5}" presName="hierChild4" presStyleCnt="0"/>
      <dgm:spPr/>
    </dgm:pt>
    <dgm:pt modelId="{ABBEC552-8CDA-4AF9-A4EF-9C03139E174C}" type="pres">
      <dgm:prSet presAssocID="{19BD71F2-AE9C-4A44-BCB6-8505E190979D}" presName="Name37" presStyleLbl="parChTrans1D4" presStyleIdx="1" presStyleCnt="2"/>
      <dgm:spPr/>
      <dgm:t>
        <a:bodyPr/>
        <a:lstStyle/>
        <a:p>
          <a:endParaRPr lang="es-MX"/>
        </a:p>
      </dgm:t>
    </dgm:pt>
    <dgm:pt modelId="{87304753-1617-445C-B14D-64F8BF99E239}" type="pres">
      <dgm:prSet presAssocID="{56BBB09B-E5D4-447D-87FF-414DF5EBD557}" presName="hierRoot2" presStyleCnt="0">
        <dgm:presLayoutVars>
          <dgm:hierBranch val="init"/>
        </dgm:presLayoutVars>
      </dgm:prSet>
      <dgm:spPr/>
    </dgm:pt>
    <dgm:pt modelId="{3DF26CAC-ADAF-4E5F-96FC-68DC1E06CC2A}" type="pres">
      <dgm:prSet presAssocID="{56BBB09B-E5D4-447D-87FF-414DF5EBD557}" presName="rootComposite" presStyleCnt="0"/>
      <dgm:spPr/>
    </dgm:pt>
    <dgm:pt modelId="{9D1FB51D-17F1-485C-812C-69E0A76168E1}" type="pres">
      <dgm:prSet presAssocID="{56BBB09B-E5D4-447D-87FF-414DF5EBD557}" presName="rootText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7683B98-B2B5-41E1-8893-BEDECD579483}" type="pres">
      <dgm:prSet presAssocID="{56BBB09B-E5D4-447D-87FF-414DF5EBD557}" presName="rootConnector" presStyleLbl="node4" presStyleIdx="1" presStyleCnt="2"/>
      <dgm:spPr/>
      <dgm:t>
        <a:bodyPr/>
        <a:lstStyle/>
        <a:p>
          <a:endParaRPr lang="es-MX"/>
        </a:p>
      </dgm:t>
    </dgm:pt>
    <dgm:pt modelId="{E6A57553-AB60-4D7B-A68A-6D447D038E40}" type="pres">
      <dgm:prSet presAssocID="{56BBB09B-E5D4-447D-87FF-414DF5EBD557}" presName="hierChild4" presStyleCnt="0"/>
      <dgm:spPr/>
    </dgm:pt>
    <dgm:pt modelId="{6E3646C0-16F0-4606-9176-CC0C6777C94E}" type="pres">
      <dgm:prSet presAssocID="{56BBB09B-E5D4-447D-87FF-414DF5EBD557}" presName="hierChild5" presStyleCnt="0"/>
      <dgm:spPr/>
    </dgm:pt>
    <dgm:pt modelId="{F9EB1AA7-10C6-4EBB-A0AC-5D92EE2D6D98}" type="pres">
      <dgm:prSet presAssocID="{5E0EB9EB-5B44-4688-8CE2-1580CB777BB5}" presName="hierChild5" presStyleCnt="0"/>
      <dgm:spPr/>
    </dgm:pt>
    <dgm:pt modelId="{9D2F402A-09B4-4266-A04A-98E315D15D46}" type="pres">
      <dgm:prSet presAssocID="{0D0A883B-C6BB-48E7-B3DC-EAAB0B321BF3}" presName="hierChild5" presStyleCnt="0"/>
      <dgm:spPr/>
    </dgm:pt>
    <dgm:pt modelId="{312F4579-A890-42A5-B4C8-4B264385FA17}" type="pres">
      <dgm:prSet presAssocID="{A68E7863-73B7-4D98-8687-1474C9F19A46}" presName="hierChild3" presStyleCnt="0"/>
      <dgm:spPr/>
    </dgm:pt>
  </dgm:ptLst>
  <dgm:cxnLst>
    <dgm:cxn modelId="{0B33AD54-64F0-4353-97F9-5B2741BD8CB2}" srcId="{99411E4B-9DC1-4583-A8B2-01A14D929A50}" destId="{A68E7863-73B7-4D98-8687-1474C9F19A46}" srcOrd="0" destOrd="0" parTransId="{38F913A5-847F-4A00-9703-ED9382966B3A}" sibTransId="{B025BEAA-228C-4D10-8C61-DE915DC34712}"/>
    <dgm:cxn modelId="{E45D34B1-EDDC-402C-A6F4-98B2ABEBA1D8}" srcId="{0D0A883B-C6BB-48E7-B3DC-EAAB0B321BF3}" destId="{DCC745A3-BFA5-4238-B83F-9A3E9C0F9EF9}" srcOrd="0" destOrd="0" parTransId="{8D2C4C4D-200E-4578-8750-84FF7C026FBF}" sibTransId="{9CB073ED-5EF2-487A-8B97-D2E6FE5DE088}"/>
    <dgm:cxn modelId="{C441D51B-41D4-49C2-B719-FB03744B03B2}" type="presOf" srcId="{C9C45BE7-764E-461F-B543-7CEC8CF8B72E}" destId="{6BB24BA8-4B57-42D7-90B0-755E9C119D4E}" srcOrd="0" destOrd="0" presId="urn:microsoft.com/office/officeart/2005/8/layout/orgChart1"/>
    <dgm:cxn modelId="{F7F5DCDD-EE69-4BB5-BD1C-3B7A9800C111}" type="presOf" srcId="{56539336-1E0B-4396-BA97-E2E240273EA7}" destId="{B03878CE-7DA1-4841-9417-DB6F501B88C2}" srcOrd="0" destOrd="0" presId="urn:microsoft.com/office/officeart/2005/8/layout/orgChart1"/>
    <dgm:cxn modelId="{E45E46F5-07D2-434C-99B1-C1CB11E54AB7}" srcId="{DCC745A3-BFA5-4238-B83F-9A3E9C0F9EF9}" destId="{56539336-1E0B-4396-BA97-E2E240273EA7}" srcOrd="0" destOrd="0" parTransId="{C4BB194F-79DD-4BF0-84F6-E9D408231170}" sibTransId="{F5F4DD4D-6F77-434F-9EE6-20268E8EE55E}"/>
    <dgm:cxn modelId="{BE4E7298-72DD-4DC7-BF4A-7E14F9F17833}" type="presOf" srcId="{5E0EB9EB-5B44-4688-8CE2-1580CB777BB5}" destId="{312D2621-C728-4495-9294-8533716950AD}" srcOrd="1" destOrd="0" presId="urn:microsoft.com/office/officeart/2005/8/layout/orgChart1"/>
    <dgm:cxn modelId="{28B2B51C-A38D-43E9-A07F-F7EC46DD6B81}" srcId="{5E0EB9EB-5B44-4688-8CE2-1580CB777BB5}" destId="{56BBB09B-E5D4-447D-87FF-414DF5EBD557}" srcOrd="0" destOrd="0" parTransId="{19BD71F2-AE9C-4A44-BCB6-8505E190979D}" sibTransId="{BADBEFB1-9766-41B7-8116-6D1AF643CFCE}"/>
    <dgm:cxn modelId="{0CFD3DA0-6810-4294-9777-126EFFAB7BC1}" type="presOf" srcId="{19BD71F2-AE9C-4A44-BCB6-8505E190979D}" destId="{ABBEC552-8CDA-4AF9-A4EF-9C03139E174C}" srcOrd="0" destOrd="0" presId="urn:microsoft.com/office/officeart/2005/8/layout/orgChart1"/>
    <dgm:cxn modelId="{33B1752F-4A48-4529-9BED-B7A2DE5135B1}" type="presOf" srcId="{99411E4B-9DC1-4583-A8B2-01A14D929A50}" destId="{A25E5FE4-3F16-494E-91B2-ABD0EF98E78E}" srcOrd="0" destOrd="0" presId="urn:microsoft.com/office/officeart/2005/8/layout/orgChart1"/>
    <dgm:cxn modelId="{F2DF56B9-5FF5-4524-99C9-A2341E41247C}" srcId="{A68E7863-73B7-4D98-8687-1474C9F19A46}" destId="{0D0A883B-C6BB-48E7-B3DC-EAAB0B321BF3}" srcOrd="0" destOrd="0" parTransId="{E42EA2E4-7D35-4BB7-B08B-E7D093858E13}" sibTransId="{941C9A40-CE7A-4040-A3CA-513D3B1A9179}"/>
    <dgm:cxn modelId="{FDB5C6B6-75E2-44AD-99BB-02AF52ADC977}" type="presOf" srcId="{DCC745A3-BFA5-4238-B83F-9A3E9C0F9EF9}" destId="{411CBB57-F578-4549-8F7A-213EFDA983EC}" srcOrd="1" destOrd="0" presId="urn:microsoft.com/office/officeart/2005/8/layout/orgChart1"/>
    <dgm:cxn modelId="{0CC1D0DC-49E8-429A-9D21-EE501278EAA4}" srcId="{0D0A883B-C6BB-48E7-B3DC-EAAB0B321BF3}" destId="{5E0EB9EB-5B44-4688-8CE2-1580CB777BB5}" srcOrd="2" destOrd="0" parTransId="{C9C45BE7-764E-461F-B543-7CEC8CF8B72E}" sibTransId="{BAFE3E91-A40D-4449-8436-FFF96A4CCFF8}"/>
    <dgm:cxn modelId="{817E37AA-5171-4299-857F-7A8B83BC947D}" type="presOf" srcId="{56BBB09B-E5D4-447D-87FF-414DF5EBD557}" destId="{97683B98-B2B5-41E1-8893-BEDECD579483}" srcOrd="1" destOrd="0" presId="urn:microsoft.com/office/officeart/2005/8/layout/orgChart1"/>
    <dgm:cxn modelId="{3D870E1D-8392-4D73-8867-3287F557E6CB}" type="presOf" srcId="{8D2C4C4D-200E-4578-8750-84FF7C026FBF}" destId="{B45E4653-3C0D-44FC-9180-48DEF17988AF}" srcOrd="0" destOrd="0" presId="urn:microsoft.com/office/officeart/2005/8/layout/orgChart1"/>
    <dgm:cxn modelId="{0CB3D5CF-6381-4122-BC45-1C77783E4D5E}" type="presOf" srcId="{E3AD3A22-89AA-4C22-B6E1-C14AE2A05CC5}" destId="{13B6D0AF-B900-43A4-A977-548776F177EF}" srcOrd="0" destOrd="0" presId="urn:microsoft.com/office/officeart/2005/8/layout/orgChart1"/>
    <dgm:cxn modelId="{01666920-0D58-4A79-AB44-9A4127F77A94}" type="presOf" srcId="{0D0A883B-C6BB-48E7-B3DC-EAAB0B321BF3}" destId="{6C0EC6B0-720A-4C9E-8369-C52F2941C4D4}" srcOrd="0" destOrd="0" presId="urn:microsoft.com/office/officeart/2005/8/layout/orgChart1"/>
    <dgm:cxn modelId="{FD4446D3-3892-48D9-B7A5-3073F29FFF35}" type="presOf" srcId="{AD3093A7-8C4A-4BA4-9C8D-DBC106BF01CE}" destId="{E65A1B51-4BEA-4CD8-951F-4173A538C371}" srcOrd="0" destOrd="0" presId="urn:microsoft.com/office/officeart/2005/8/layout/orgChart1"/>
    <dgm:cxn modelId="{4DD5F36A-7169-40DB-8959-F04C96CB2E19}" type="presOf" srcId="{A68E7863-73B7-4D98-8687-1474C9F19A46}" destId="{F77598EB-F2A8-4E18-8C87-2A7CC0CA9050}" srcOrd="0" destOrd="0" presId="urn:microsoft.com/office/officeart/2005/8/layout/orgChart1"/>
    <dgm:cxn modelId="{9E3456AC-6986-4B96-AA17-FD00D920210F}" type="presOf" srcId="{DCC745A3-BFA5-4238-B83F-9A3E9C0F9EF9}" destId="{BE114E5F-00D3-48D8-8E6B-5CBD98940597}" srcOrd="0" destOrd="0" presId="urn:microsoft.com/office/officeart/2005/8/layout/orgChart1"/>
    <dgm:cxn modelId="{3DBD3134-CC86-490B-ADE7-CFFDC05FB470}" type="presOf" srcId="{A68E7863-73B7-4D98-8687-1474C9F19A46}" destId="{7C8DE847-EA09-46DA-AF8B-56C354977358}" srcOrd="1" destOrd="0" presId="urn:microsoft.com/office/officeart/2005/8/layout/orgChart1"/>
    <dgm:cxn modelId="{58C7CECD-3BAA-4DFD-BCA2-6564F5193A9A}" type="presOf" srcId="{56BBB09B-E5D4-447D-87FF-414DF5EBD557}" destId="{9D1FB51D-17F1-485C-812C-69E0A76168E1}" srcOrd="0" destOrd="0" presId="urn:microsoft.com/office/officeart/2005/8/layout/orgChart1"/>
    <dgm:cxn modelId="{EF9B3AFA-6EB2-4635-82F7-DA6F2C5F1501}" type="presOf" srcId="{0D0A883B-C6BB-48E7-B3DC-EAAB0B321BF3}" destId="{A880C6C1-D470-4972-B0C8-5DDFE606F03A}" srcOrd="1" destOrd="0" presId="urn:microsoft.com/office/officeart/2005/8/layout/orgChart1"/>
    <dgm:cxn modelId="{ED5FDA3D-2D99-400D-9608-F70EAD310B75}" type="presOf" srcId="{E3AD3A22-89AA-4C22-B6E1-C14AE2A05CC5}" destId="{38A55AE3-4D55-4FFB-84B2-4253BDFB187F}" srcOrd="1" destOrd="0" presId="urn:microsoft.com/office/officeart/2005/8/layout/orgChart1"/>
    <dgm:cxn modelId="{D901B99C-0228-49FF-9521-C36D19114EE7}" type="presOf" srcId="{C4BB194F-79DD-4BF0-84F6-E9D408231170}" destId="{14986046-7A2E-4005-B4B5-5DF6E73F626D}" srcOrd="0" destOrd="0" presId="urn:microsoft.com/office/officeart/2005/8/layout/orgChart1"/>
    <dgm:cxn modelId="{EC0D44BE-9334-46CA-98C6-A158A33962F4}" srcId="{0D0A883B-C6BB-48E7-B3DC-EAAB0B321BF3}" destId="{E3AD3A22-89AA-4C22-B6E1-C14AE2A05CC5}" srcOrd="1" destOrd="0" parTransId="{AD3093A7-8C4A-4BA4-9C8D-DBC106BF01CE}" sibTransId="{F21B7B03-80F3-45D5-9195-812B8E423866}"/>
    <dgm:cxn modelId="{A0D661D3-39C8-41AE-AABE-DBFB83D0FBCB}" type="presOf" srcId="{E42EA2E4-7D35-4BB7-B08B-E7D093858E13}" destId="{EEED4E02-0F1C-4F9D-A01C-FD9D31B07613}" srcOrd="0" destOrd="0" presId="urn:microsoft.com/office/officeart/2005/8/layout/orgChart1"/>
    <dgm:cxn modelId="{179A25D8-75DF-4F13-B32B-EC404C8B1020}" type="presOf" srcId="{56539336-1E0B-4396-BA97-E2E240273EA7}" destId="{91D6F1DC-844D-4BAA-AE56-AABF191C81F1}" srcOrd="1" destOrd="0" presId="urn:microsoft.com/office/officeart/2005/8/layout/orgChart1"/>
    <dgm:cxn modelId="{0D98D5E5-A0CB-4B78-BCDF-3F98DD630E2E}" type="presOf" srcId="{5E0EB9EB-5B44-4688-8CE2-1580CB777BB5}" destId="{EA54F376-BC2F-4FFF-955A-49B7F0EA7D5A}" srcOrd="0" destOrd="0" presId="urn:microsoft.com/office/officeart/2005/8/layout/orgChart1"/>
    <dgm:cxn modelId="{392ACB58-F62C-46BD-AB46-D275FF1AC7E3}" type="presParOf" srcId="{A25E5FE4-3F16-494E-91B2-ABD0EF98E78E}" destId="{D1AEFDB8-80AE-4609-B60C-2B3621A001B9}" srcOrd="0" destOrd="0" presId="urn:microsoft.com/office/officeart/2005/8/layout/orgChart1"/>
    <dgm:cxn modelId="{93B4C809-EF7A-44BB-AB69-6FC6F75A93F8}" type="presParOf" srcId="{D1AEFDB8-80AE-4609-B60C-2B3621A001B9}" destId="{27D06177-45D0-4507-9FE3-EE7727FC593E}" srcOrd="0" destOrd="0" presId="urn:microsoft.com/office/officeart/2005/8/layout/orgChart1"/>
    <dgm:cxn modelId="{0648C958-B277-4375-A40E-9DD51B8250F1}" type="presParOf" srcId="{27D06177-45D0-4507-9FE3-EE7727FC593E}" destId="{F77598EB-F2A8-4E18-8C87-2A7CC0CA9050}" srcOrd="0" destOrd="0" presId="urn:microsoft.com/office/officeart/2005/8/layout/orgChart1"/>
    <dgm:cxn modelId="{8422A7BD-BA6E-4379-84F0-FFE7E269A01D}" type="presParOf" srcId="{27D06177-45D0-4507-9FE3-EE7727FC593E}" destId="{7C8DE847-EA09-46DA-AF8B-56C354977358}" srcOrd="1" destOrd="0" presId="urn:microsoft.com/office/officeart/2005/8/layout/orgChart1"/>
    <dgm:cxn modelId="{7B87E958-22F9-46BC-8CDA-02777DADFF9F}" type="presParOf" srcId="{D1AEFDB8-80AE-4609-B60C-2B3621A001B9}" destId="{A83A3682-BEA4-45AE-9ECE-67094D520964}" srcOrd="1" destOrd="0" presId="urn:microsoft.com/office/officeart/2005/8/layout/orgChart1"/>
    <dgm:cxn modelId="{1A8C6DF1-8802-4916-B83D-1F9A21EF8552}" type="presParOf" srcId="{A83A3682-BEA4-45AE-9ECE-67094D520964}" destId="{EEED4E02-0F1C-4F9D-A01C-FD9D31B07613}" srcOrd="0" destOrd="0" presId="urn:microsoft.com/office/officeart/2005/8/layout/orgChart1"/>
    <dgm:cxn modelId="{7B722FFC-EB4A-4F7F-826A-2C534D4892BB}" type="presParOf" srcId="{A83A3682-BEA4-45AE-9ECE-67094D520964}" destId="{60221A01-3A3D-4FF7-A763-7D546D6BA7E4}" srcOrd="1" destOrd="0" presId="urn:microsoft.com/office/officeart/2005/8/layout/orgChart1"/>
    <dgm:cxn modelId="{E994ED79-9457-447B-87A6-8394EEDD4B01}" type="presParOf" srcId="{60221A01-3A3D-4FF7-A763-7D546D6BA7E4}" destId="{5C3EF399-006A-4F06-AA84-8835672332AF}" srcOrd="0" destOrd="0" presId="urn:microsoft.com/office/officeart/2005/8/layout/orgChart1"/>
    <dgm:cxn modelId="{D148D0ED-DF87-40DD-A082-695F34BF6655}" type="presParOf" srcId="{5C3EF399-006A-4F06-AA84-8835672332AF}" destId="{6C0EC6B0-720A-4C9E-8369-C52F2941C4D4}" srcOrd="0" destOrd="0" presId="urn:microsoft.com/office/officeart/2005/8/layout/orgChart1"/>
    <dgm:cxn modelId="{E7BABB4E-43C5-4D98-AD56-52780229B076}" type="presParOf" srcId="{5C3EF399-006A-4F06-AA84-8835672332AF}" destId="{A880C6C1-D470-4972-B0C8-5DDFE606F03A}" srcOrd="1" destOrd="0" presId="urn:microsoft.com/office/officeart/2005/8/layout/orgChart1"/>
    <dgm:cxn modelId="{9E405AE9-4698-440B-B0B7-DAA74EB85899}" type="presParOf" srcId="{60221A01-3A3D-4FF7-A763-7D546D6BA7E4}" destId="{D3041C78-7D6D-4500-8521-CBD699AB61DA}" srcOrd="1" destOrd="0" presId="urn:microsoft.com/office/officeart/2005/8/layout/orgChart1"/>
    <dgm:cxn modelId="{A8641BB4-7B59-4BC4-9416-423A88177C81}" type="presParOf" srcId="{D3041C78-7D6D-4500-8521-CBD699AB61DA}" destId="{B45E4653-3C0D-44FC-9180-48DEF17988AF}" srcOrd="0" destOrd="0" presId="urn:microsoft.com/office/officeart/2005/8/layout/orgChart1"/>
    <dgm:cxn modelId="{08A313EC-1EA8-4741-B79D-97B7DFC9AFFE}" type="presParOf" srcId="{D3041C78-7D6D-4500-8521-CBD699AB61DA}" destId="{B3E79C57-A12B-4B38-93C8-6C50032872C9}" srcOrd="1" destOrd="0" presId="urn:microsoft.com/office/officeart/2005/8/layout/orgChart1"/>
    <dgm:cxn modelId="{0C6CA09B-986B-4B29-A782-EDE7C1FE4D8E}" type="presParOf" srcId="{B3E79C57-A12B-4B38-93C8-6C50032872C9}" destId="{208BA6EB-5E53-46DE-9BDF-D3BB1E6584B9}" srcOrd="0" destOrd="0" presId="urn:microsoft.com/office/officeart/2005/8/layout/orgChart1"/>
    <dgm:cxn modelId="{5EDA514A-0340-422B-AA4F-1E0CCFD7AF8D}" type="presParOf" srcId="{208BA6EB-5E53-46DE-9BDF-D3BB1E6584B9}" destId="{BE114E5F-00D3-48D8-8E6B-5CBD98940597}" srcOrd="0" destOrd="0" presId="urn:microsoft.com/office/officeart/2005/8/layout/orgChart1"/>
    <dgm:cxn modelId="{0B6A20BB-E657-464F-83C4-93B58F0B386A}" type="presParOf" srcId="{208BA6EB-5E53-46DE-9BDF-D3BB1E6584B9}" destId="{411CBB57-F578-4549-8F7A-213EFDA983EC}" srcOrd="1" destOrd="0" presId="urn:microsoft.com/office/officeart/2005/8/layout/orgChart1"/>
    <dgm:cxn modelId="{D992E9E4-686E-47FD-8876-230F2FDC7499}" type="presParOf" srcId="{B3E79C57-A12B-4B38-93C8-6C50032872C9}" destId="{F5936BBD-0C98-499F-8CAD-7972752E4551}" srcOrd="1" destOrd="0" presId="urn:microsoft.com/office/officeart/2005/8/layout/orgChart1"/>
    <dgm:cxn modelId="{55E930F9-CD51-4EB6-8D32-0EAA0C98BC24}" type="presParOf" srcId="{F5936BBD-0C98-499F-8CAD-7972752E4551}" destId="{14986046-7A2E-4005-B4B5-5DF6E73F626D}" srcOrd="0" destOrd="0" presId="urn:microsoft.com/office/officeart/2005/8/layout/orgChart1"/>
    <dgm:cxn modelId="{D29985E9-9A30-4498-852A-6A589B1E849B}" type="presParOf" srcId="{F5936BBD-0C98-499F-8CAD-7972752E4551}" destId="{60EB410B-8294-4A19-8BDF-89943AABFDAD}" srcOrd="1" destOrd="0" presId="urn:microsoft.com/office/officeart/2005/8/layout/orgChart1"/>
    <dgm:cxn modelId="{2B3B617C-D625-44D3-8EC7-0B285752C3CC}" type="presParOf" srcId="{60EB410B-8294-4A19-8BDF-89943AABFDAD}" destId="{061E89AA-080B-4013-BE85-D2A2A4540710}" srcOrd="0" destOrd="0" presId="urn:microsoft.com/office/officeart/2005/8/layout/orgChart1"/>
    <dgm:cxn modelId="{5C835956-2196-45DC-89AB-D3FE1DDF5B95}" type="presParOf" srcId="{061E89AA-080B-4013-BE85-D2A2A4540710}" destId="{B03878CE-7DA1-4841-9417-DB6F501B88C2}" srcOrd="0" destOrd="0" presId="urn:microsoft.com/office/officeart/2005/8/layout/orgChart1"/>
    <dgm:cxn modelId="{3BBB9095-FD93-4247-8420-B176B03CF2F6}" type="presParOf" srcId="{061E89AA-080B-4013-BE85-D2A2A4540710}" destId="{91D6F1DC-844D-4BAA-AE56-AABF191C81F1}" srcOrd="1" destOrd="0" presId="urn:microsoft.com/office/officeart/2005/8/layout/orgChart1"/>
    <dgm:cxn modelId="{4CDC4199-9948-4E51-9CCC-1DF232002C99}" type="presParOf" srcId="{60EB410B-8294-4A19-8BDF-89943AABFDAD}" destId="{3E93B2A2-3AD5-4ACE-AF52-D4B8FAB1C29F}" srcOrd="1" destOrd="0" presId="urn:microsoft.com/office/officeart/2005/8/layout/orgChart1"/>
    <dgm:cxn modelId="{8344ED11-CE05-43CB-8C22-3B4CCE8D45D3}" type="presParOf" srcId="{60EB410B-8294-4A19-8BDF-89943AABFDAD}" destId="{8EA09B68-65F7-42B3-AE87-0D806C09968B}" srcOrd="2" destOrd="0" presId="urn:microsoft.com/office/officeart/2005/8/layout/orgChart1"/>
    <dgm:cxn modelId="{0EB741D0-EDBA-4BBA-A393-9BF8496506A1}" type="presParOf" srcId="{B3E79C57-A12B-4B38-93C8-6C50032872C9}" destId="{A6748AFB-A0C3-482C-9F8B-3E79EED7349B}" srcOrd="2" destOrd="0" presId="urn:microsoft.com/office/officeart/2005/8/layout/orgChart1"/>
    <dgm:cxn modelId="{EE21C564-75E9-4B97-9CFE-A20348B17CAB}" type="presParOf" srcId="{D3041C78-7D6D-4500-8521-CBD699AB61DA}" destId="{E65A1B51-4BEA-4CD8-951F-4173A538C371}" srcOrd="2" destOrd="0" presId="urn:microsoft.com/office/officeart/2005/8/layout/orgChart1"/>
    <dgm:cxn modelId="{873B133C-9A05-4ACD-ABD6-945146E7EFBC}" type="presParOf" srcId="{D3041C78-7D6D-4500-8521-CBD699AB61DA}" destId="{3D6CC330-9096-4E6D-92AB-5CF74BF2356D}" srcOrd="3" destOrd="0" presId="urn:microsoft.com/office/officeart/2005/8/layout/orgChart1"/>
    <dgm:cxn modelId="{E3890119-AD03-4E9B-BD3B-C3A5DE3EDD07}" type="presParOf" srcId="{3D6CC330-9096-4E6D-92AB-5CF74BF2356D}" destId="{CC520E79-094D-4372-A866-CE1FCB60A757}" srcOrd="0" destOrd="0" presId="urn:microsoft.com/office/officeart/2005/8/layout/orgChart1"/>
    <dgm:cxn modelId="{85FB8DA8-0FDB-47CD-BE32-37B9458B3471}" type="presParOf" srcId="{CC520E79-094D-4372-A866-CE1FCB60A757}" destId="{13B6D0AF-B900-43A4-A977-548776F177EF}" srcOrd="0" destOrd="0" presId="urn:microsoft.com/office/officeart/2005/8/layout/orgChart1"/>
    <dgm:cxn modelId="{01D2CACD-97FE-411A-B8AC-12009AFFC7A1}" type="presParOf" srcId="{CC520E79-094D-4372-A866-CE1FCB60A757}" destId="{38A55AE3-4D55-4FFB-84B2-4253BDFB187F}" srcOrd="1" destOrd="0" presId="urn:microsoft.com/office/officeart/2005/8/layout/orgChart1"/>
    <dgm:cxn modelId="{8A200DA3-89D1-4AD5-A59E-E096C31953DB}" type="presParOf" srcId="{3D6CC330-9096-4E6D-92AB-5CF74BF2356D}" destId="{EB50ECF7-F5BF-41A2-AAF0-0940966C6978}" srcOrd="1" destOrd="0" presId="urn:microsoft.com/office/officeart/2005/8/layout/orgChart1"/>
    <dgm:cxn modelId="{382900A6-E84F-41C9-9BCE-754AC1E7BD11}" type="presParOf" srcId="{3D6CC330-9096-4E6D-92AB-5CF74BF2356D}" destId="{5D0E3442-1142-4A0A-92F7-7C4BB67B9FCE}" srcOrd="2" destOrd="0" presId="urn:microsoft.com/office/officeart/2005/8/layout/orgChart1"/>
    <dgm:cxn modelId="{15E8A51C-ABC5-4450-9A61-E9FAAC74BDFD}" type="presParOf" srcId="{D3041C78-7D6D-4500-8521-CBD699AB61DA}" destId="{6BB24BA8-4B57-42D7-90B0-755E9C119D4E}" srcOrd="4" destOrd="0" presId="urn:microsoft.com/office/officeart/2005/8/layout/orgChart1"/>
    <dgm:cxn modelId="{9C6F25C0-00A7-4152-8CC3-CCCFB0F04112}" type="presParOf" srcId="{D3041C78-7D6D-4500-8521-CBD699AB61DA}" destId="{BF5B5F49-40A8-4623-B7FA-F8290C0A4B00}" srcOrd="5" destOrd="0" presId="urn:microsoft.com/office/officeart/2005/8/layout/orgChart1"/>
    <dgm:cxn modelId="{635F7485-07AC-4BA5-872E-DAE38C75ECD9}" type="presParOf" srcId="{BF5B5F49-40A8-4623-B7FA-F8290C0A4B00}" destId="{66DC2137-C096-4F76-AE87-7A609A29738B}" srcOrd="0" destOrd="0" presId="urn:microsoft.com/office/officeart/2005/8/layout/orgChart1"/>
    <dgm:cxn modelId="{CBDDA5BF-DD40-4A8A-B021-73DE18192BEE}" type="presParOf" srcId="{66DC2137-C096-4F76-AE87-7A609A29738B}" destId="{EA54F376-BC2F-4FFF-955A-49B7F0EA7D5A}" srcOrd="0" destOrd="0" presId="urn:microsoft.com/office/officeart/2005/8/layout/orgChart1"/>
    <dgm:cxn modelId="{FBD1591C-5FE1-492C-99F0-5EEBAB4B3724}" type="presParOf" srcId="{66DC2137-C096-4F76-AE87-7A609A29738B}" destId="{312D2621-C728-4495-9294-8533716950AD}" srcOrd="1" destOrd="0" presId="urn:microsoft.com/office/officeart/2005/8/layout/orgChart1"/>
    <dgm:cxn modelId="{68477A3C-CCC6-4672-935B-FA082F29DA42}" type="presParOf" srcId="{BF5B5F49-40A8-4623-B7FA-F8290C0A4B00}" destId="{D9458395-CE73-4920-AE6B-84144BAB4CEC}" srcOrd="1" destOrd="0" presId="urn:microsoft.com/office/officeart/2005/8/layout/orgChart1"/>
    <dgm:cxn modelId="{CC5127B5-B6B6-4F0A-BDFC-AF8522B5DB57}" type="presParOf" srcId="{D9458395-CE73-4920-AE6B-84144BAB4CEC}" destId="{ABBEC552-8CDA-4AF9-A4EF-9C03139E174C}" srcOrd="0" destOrd="0" presId="urn:microsoft.com/office/officeart/2005/8/layout/orgChart1"/>
    <dgm:cxn modelId="{8835E9CE-63A1-4196-ACBC-E1FFD9AFFBC3}" type="presParOf" srcId="{D9458395-CE73-4920-AE6B-84144BAB4CEC}" destId="{87304753-1617-445C-B14D-64F8BF99E239}" srcOrd="1" destOrd="0" presId="urn:microsoft.com/office/officeart/2005/8/layout/orgChart1"/>
    <dgm:cxn modelId="{D5A792F5-10E8-41DE-92DA-1EC27A8053B7}" type="presParOf" srcId="{87304753-1617-445C-B14D-64F8BF99E239}" destId="{3DF26CAC-ADAF-4E5F-96FC-68DC1E06CC2A}" srcOrd="0" destOrd="0" presId="urn:microsoft.com/office/officeart/2005/8/layout/orgChart1"/>
    <dgm:cxn modelId="{49CE254E-E8D3-457A-A575-760D026521CE}" type="presParOf" srcId="{3DF26CAC-ADAF-4E5F-96FC-68DC1E06CC2A}" destId="{9D1FB51D-17F1-485C-812C-69E0A76168E1}" srcOrd="0" destOrd="0" presId="urn:microsoft.com/office/officeart/2005/8/layout/orgChart1"/>
    <dgm:cxn modelId="{89636443-7D84-4D3A-8A92-44BDCC279360}" type="presParOf" srcId="{3DF26CAC-ADAF-4E5F-96FC-68DC1E06CC2A}" destId="{97683B98-B2B5-41E1-8893-BEDECD579483}" srcOrd="1" destOrd="0" presId="urn:microsoft.com/office/officeart/2005/8/layout/orgChart1"/>
    <dgm:cxn modelId="{2C606CAB-0AF8-45FA-80D4-8ECB5B918E67}" type="presParOf" srcId="{87304753-1617-445C-B14D-64F8BF99E239}" destId="{E6A57553-AB60-4D7B-A68A-6D447D038E40}" srcOrd="1" destOrd="0" presId="urn:microsoft.com/office/officeart/2005/8/layout/orgChart1"/>
    <dgm:cxn modelId="{1C3BEF5E-599B-432B-A9CD-AF6DA7405EBA}" type="presParOf" srcId="{87304753-1617-445C-B14D-64F8BF99E239}" destId="{6E3646C0-16F0-4606-9176-CC0C6777C94E}" srcOrd="2" destOrd="0" presId="urn:microsoft.com/office/officeart/2005/8/layout/orgChart1"/>
    <dgm:cxn modelId="{13D98F4C-0694-47EE-851D-8617A946EDB6}" type="presParOf" srcId="{BF5B5F49-40A8-4623-B7FA-F8290C0A4B00}" destId="{F9EB1AA7-10C6-4EBB-A0AC-5D92EE2D6D98}" srcOrd="2" destOrd="0" presId="urn:microsoft.com/office/officeart/2005/8/layout/orgChart1"/>
    <dgm:cxn modelId="{B1B203DE-6A42-43B5-8265-FF7A3B5D208F}" type="presParOf" srcId="{60221A01-3A3D-4FF7-A763-7D546D6BA7E4}" destId="{9D2F402A-09B4-4266-A04A-98E315D15D46}" srcOrd="2" destOrd="0" presId="urn:microsoft.com/office/officeart/2005/8/layout/orgChart1"/>
    <dgm:cxn modelId="{CB8D20FB-B0EF-4E56-AE63-4889A6343C8A}" type="presParOf" srcId="{D1AEFDB8-80AE-4609-B60C-2B3621A001B9}" destId="{312F4579-A890-42A5-B4C8-4B264385FA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D77F6808-50D1-469F-94C4-C614322D408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8AD7027-9786-4CED-90AA-59AAF042823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marR="0" rtl="0" eaLnBrk="1" fontAlgn="auto" latinLnBrk="0" hangingPunct="1">
            <a:buClrTx/>
            <a:buSzTx/>
            <a:buFontTx/>
            <a:buNone/>
            <a:tabLst/>
            <a:defRPr/>
          </a:pPr>
          <a:r>
            <a:rPr lang="es-MX" sz="2200" dirty="0">
              <a:solidFill>
                <a:schemeClr val="bg1"/>
              </a:solidFill>
              <a:latin typeface="Arial Narrow" panose="020B0606020202030204" pitchFamily="34" charset="0"/>
            </a:rPr>
            <a:t>Formalización de las transferencias </a:t>
          </a:r>
          <a:endParaRPr lang="es-ES" sz="2200" dirty="0"/>
        </a:p>
      </dgm:t>
    </dgm:pt>
    <dgm:pt modelId="{CCD8D59E-D666-44D1-A655-E1090B35D5F6}" type="parTrans" cxnId="{CDFD05FA-0B57-4E22-8F57-8F84C278A446}">
      <dgm:prSet/>
      <dgm:spPr/>
      <dgm:t>
        <a:bodyPr/>
        <a:lstStyle/>
        <a:p>
          <a:endParaRPr lang="es-ES" sz="2200"/>
        </a:p>
      </dgm:t>
    </dgm:pt>
    <dgm:pt modelId="{57CB839B-69E7-42DF-B808-A9A7BA087F43}" type="sibTrans" cxnId="{CDFD05FA-0B57-4E22-8F57-8F84C278A446}">
      <dgm:prSet/>
      <dgm:spPr/>
      <dgm:t>
        <a:bodyPr/>
        <a:lstStyle/>
        <a:p>
          <a:endParaRPr lang="es-ES" sz="2200"/>
        </a:p>
      </dgm:t>
    </dgm:pt>
    <dgm:pt modelId="{5C5D132A-BBD5-4FA9-9138-54814A5A2F0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marR="0" rtl="0" eaLnBrk="1" fontAlgn="auto" latinLnBrk="0" hangingPunct="1">
            <a:buClrTx/>
            <a:buSzTx/>
            <a:buFontTx/>
            <a:buNone/>
            <a:tabLst/>
            <a:defRPr/>
          </a:pPr>
          <a:r>
            <a:rPr lang="es-MX" sz="2200" dirty="0">
              <a:solidFill>
                <a:schemeClr val="bg1"/>
              </a:solidFill>
              <a:latin typeface="Arial Narrow" panose="020B0606020202030204" pitchFamily="34" charset="0"/>
            </a:rPr>
            <a:t>Obligación </a:t>
          </a:r>
        </a:p>
      </dgm:t>
    </dgm:pt>
    <dgm:pt modelId="{367A5496-7680-483A-B67F-FCCED213A898}" type="parTrans" cxnId="{4381F0B4-73B5-4CFF-9AD5-FCC63306D3DE}">
      <dgm:prSet custT="1"/>
      <dgm:spPr/>
      <dgm:t>
        <a:bodyPr/>
        <a:lstStyle/>
        <a:p>
          <a:endParaRPr lang="es-ES" sz="2200"/>
        </a:p>
      </dgm:t>
    </dgm:pt>
    <dgm:pt modelId="{CC3E6868-8BF1-440B-ADFA-20A172F19C3D}" type="sibTrans" cxnId="{4381F0B4-73B5-4CFF-9AD5-FCC63306D3DE}">
      <dgm:prSet/>
      <dgm:spPr/>
      <dgm:t>
        <a:bodyPr/>
        <a:lstStyle/>
        <a:p>
          <a:endParaRPr lang="es-ES" sz="2200"/>
        </a:p>
      </dgm:t>
    </dgm:pt>
    <dgm:pt modelId="{05FA964E-0941-431C-AD0A-8F852315BFE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marR="0" rtl="0" eaLnBrk="1" fontAlgn="auto" latinLnBrk="0" hangingPunct="1">
            <a:buClrTx/>
            <a:buSzTx/>
            <a:buFontTx/>
            <a:buNone/>
            <a:tabLst/>
            <a:defRPr/>
          </a:pPr>
          <a:r>
            <a:rPr lang="es-MX" sz="2200" dirty="0">
              <a:solidFill>
                <a:schemeClr val="bg1"/>
              </a:solidFill>
              <a:latin typeface="Arial Narrow" panose="020B0606020202030204" pitchFamily="34" charset="0"/>
            </a:rPr>
            <a:t>Toda transferencia deberá formalizarse mediante cualquier instrumento jurídico</a:t>
          </a:r>
        </a:p>
      </dgm:t>
    </dgm:pt>
    <dgm:pt modelId="{2F85E0BB-C681-4129-AC06-81A3D84D96AF}" type="parTrans" cxnId="{94F0D566-C179-4A24-8F9D-CBC6EC37F990}">
      <dgm:prSet custT="1"/>
      <dgm:spPr/>
      <dgm:t>
        <a:bodyPr/>
        <a:lstStyle/>
        <a:p>
          <a:endParaRPr lang="es-ES" sz="2200"/>
        </a:p>
      </dgm:t>
    </dgm:pt>
    <dgm:pt modelId="{4D819D2C-65F7-4A99-8BC3-067AA4F25FB5}" type="sibTrans" cxnId="{94F0D566-C179-4A24-8F9D-CBC6EC37F990}">
      <dgm:prSet/>
      <dgm:spPr/>
      <dgm:t>
        <a:bodyPr/>
        <a:lstStyle/>
        <a:p>
          <a:endParaRPr lang="es-ES" sz="2200"/>
        </a:p>
      </dgm:t>
    </dgm:pt>
    <dgm:pt modelId="{76180CD6-EEAD-4871-BEAC-E882639349C8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200" dirty="0">
              <a:solidFill>
                <a:schemeClr val="bg1"/>
              </a:solidFill>
              <a:latin typeface="Arial Narrow" panose="020B0606020202030204" pitchFamily="34" charset="0"/>
            </a:rPr>
            <a:t>A fin de demostrar</a:t>
          </a:r>
        </a:p>
      </dgm:t>
    </dgm:pt>
    <dgm:pt modelId="{CA711B0C-53B4-444D-B5EA-0504F09A5DEB}" type="parTrans" cxnId="{B39D5ABC-2020-4596-83A1-0ACAC271B72A}">
      <dgm:prSet custT="1"/>
      <dgm:spPr/>
      <dgm:t>
        <a:bodyPr/>
        <a:lstStyle/>
        <a:p>
          <a:endParaRPr lang="es-ES" sz="2200"/>
        </a:p>
      </dgm:t>
    </dgm:pt>
    <dgm:pt modelId="{D36539B5-E45A-4AD2-BDC2-EBA6A38ECF19}" type="sibTrans" cxnId="{B39D5ABC-2020-4596-83A1-0ACAC271B72A}">
      <dgm:prSet/>
      <dgm:spPr/>
      <dgm:t>
        <a:bodyPr/>
        <a:lstStyle/>
        <a:p>
          <a:endParaRPr lang="es-ES" sz="2200"/>
        </a:p>
      </dgm:t>
    </dgm:pt>
    <dgm:pt modelId="{44023017-BB66-4070-BD87-4B503996A3FB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200" dirty="0">
              <a:solidFill>
                <a:schemeClr val="bg1"/>
              </a:solidFill>
              <a:latin typeface="Arial Narrow" panose="020B0606020202030204" pitchFamily="34" charset="0"/>
            </a:rPr>
            <a:t>El alcance del tratamiento de los DP</a:t>
          </a:r>
        </a:p>
      </dgm:t>
    </dgm:pt>
    <dgm:pt modelId="{DF02C93E-220F-4886-ABCB-89C005244C7D}" type="parTrans" cxnId="{B50FCC7F-8E13-4C13-9DB8-1AB6F38755F7}">
      <dgm:prSet custT="1"/>
      <dgm:spPr/>
      <dgm:t>
        <a:bodyPr/>
        <a:lstStyle/>
        <a:p>
          <a:endParaRPr lang="es-ES" sz="2200"/>
        </a:p>
      </dgm:t>
    </dgm:pt>
    <dgm:pt modelId="{F1987DB5-97C9-4809-9F1C-D4A92A07CD7D}" type="sibTrans" cxnId="{B50FCC7F-8E13-4C13-9DB8-1AB6F38755F7}">
      <dgm:prSet/>
      <dgm:spPr/>
      <dgm:t>
        <a:bodyPr/>
        <a:lstStyle/>
        <a:p>
          <a:endParaRPr lang="es-ES" sz="2200"/>
        </a:p>
      </dgm:t>
    </dgm:pt>
    <dgm:pt modelId="{A7EF08CE-6537-4354-9A49-E81D8F58925D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200" dirty="0">
              <a:solidFill>
                <a:schemeClr val="bg1"/>
              </a:solidFill>
              <a:latin typeface="Arial Narrow" panose="020B0606020202030204" pitchFamily="34" charset="0"/>
            </a:rPr>
            <a:t>Las obligaciones asumidas por las partes</a:t>
          </a:r>
        </a:p>
      </dgm:t>
    </dgm:pt>
    <dgm:pt modelId="{C9F0EACA-A5D8-48B2-A907-15A5994E49CF}" type="parTrans" cxnId="{F17098B7-FA77-40CC-A209-5CF7D8F805F3}">
      <dgm:prSet custT="1"/>
      <dgm:spPr/>
      <dgm:t>
        <a:bodyPr/>
        <a:lstStyle/>
        <a:p>
          <a:endParaRPr lang="es-ES" sz="2200"/>
        </a:p>
      </dgm:t>
    </dgm:pt>
    <dgm:pt modelId="{8BFAA4AF-ED82-49AA-97C4-1510781B9A4B}" type="sibTrans" cxnId="{F17098B7-FA77-40CC-A209-5CF7D8F805F3}">
      <dgm:prSet/>
      <dgm:spPr/>
      <dgm:t>
        <a:bodyPr/>
        <a:lstStyle/>
        <a:p>
          <a:endParaRPr lang="es-ES" sz="2200"/>
        </a:p>
      </dgm:t>
    </dgm:pt>
    <dgm:pt modelId="{EF744958-05B3-4F80-9066-52CA3EAE8D95}" type="pres">
      <dgm:prSet presAssocID="{D77F6808-50D1-469F-94C4-C614322D40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FCAD249-5A25-443C-A6D0-3EADBE22E9DC}" type="pres">
      <dgm:prSet presAssocID="{08AD7027-9786-4CED-90AA-59AAF042823E}" presName="root1" presStyleCnt="0"/>
      <dgm:spPr/>
    </dgm:pt>
    <dgm:pt modelId="{289B79E8-5C1D-4621-BFE4-344B4C27DDF8}" type="pres">
      <dgm:prSet presAssocID="{08AD7027-9786-4CED-90AA-59AAF042823E}" presName="LevelOneTextNode" presStyleLbl="node0" presStyleIdx="0" presStyleCnt="1" custScaleX="116426" custScaleY="12765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21765E1-ED5A-4F15-92A3-B0EF7B387008}" type="pres">
      <dgm:prSet presAssocID="{08AD7027-9786-4CED-90AA-59AAF042823E}" presName="level2hierChild" presStyleCnt="0"/>
      <dgm:spPr/>
    </dgm:pt>
    <dgm:pt modelId="{0C8052B1-0B3B-495B-A800-D61FF4EAFC37}" type="pres">
      <dgm:prSet presAssocID="{367A5496-7680-483A-B67F-FCCED213A898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DD6ECE75-67FE-4BAE-98AB-07A674E186CB}" type="pres">
      <dgm:prSet presAssocID="{367A5496-7680-483A-B67F-FCCED213A898}" presName="connTx" presStyleLbl="parChTrans1D2" presStyleIdx="0" presStyleCnt="1"/>
      <dgm:spPr/>
      <dgm:t>
        <a:bodyPr/>
        <a:lstStyle/>
        <a:p>
          <a:endParaRPr lang="es-MX"/>
        </a:p>
      </dgm:t>
    </dgm:pt>
    <dgm:pt modelId="{1E0975F5-8F63-40BF-A983-11DD66CA4CAB}" type="pres">
      <dgm:prSet presAssocID="{5C5D132A-BBD5-4FA9-9138-54814A5A2F0B}" presName="root2" presStyleCnt="0"/>
      <dgm:spPr/>
    </dgm:pt>
    <dgm:pt modelId="{9CC01955-D3B6-4780-8FF0-4EA37DE7E331}" type="pres">
      <dgm:prSet presAssocID="{5C5D132A-BBD5-4FA9-9138-54814A5A2F0B}" presName="LevelTwoTextNode" presStyleLbl="node2" presStyleIdx="0" presStyleCnt="1" custLinFactNeighborX="-891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F80AABE-2C5C-41BD-874D-E5259AD6615F}" type="pres">
      <dgm:prSet presAssocID="{5C5D132A-BBD5-4FA9-9138-54814A5A2F0B}" presName="level3hierChild" presStyleCnt="0"/>
      <dgm:spPr/>
    </dgm:pt>
    <dgm:pt modelId="{64F0AD78-9B00-4C5D-B525-AA37347B1E66}" type="pres">
      <dgm:prSet presAssocID="{2F85E0BB-C681-4129-AC06-81A3D84D96AF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307217C5-58B3-4C73-8DB5-4D8C4BCEA9A1}" type="pres">
      <dgm:prSet presAssocID="{2F85E0BB-C681-4129-AC06-81A3D84D96AF}" presName="connTx" presStyleLbl="parChTrans1D3" presStyleIdx="0" presStyleCnt="1"/>
      <dgm:spPr/>
      <dgm:t>
        <a:bodyPr/>
        <a:lstStyle/>
        <a:p>
          <a:endParaRPr lang="es-MX"/>
        </a:p>
      </dgm:t>
    </dgm:pt>
    <dgm:pt modelId="{124A94E5-9973-4C1B-B69C-DB8DCDCE856D}" type="pres">
      <dgm:prSet presAssocID="{05FA964E-0941-431C-AD0A-8F852315BFE8}" presName="root2" presStyleCnt="0"/>
      <dgm:spPr/>
    </dgm:pt>
    <dgm:pt modelId="{277C9ABA-A433-47F6-AF04-8732C331E516}" type="pres">
      <dgm:prSet presAssocID="{05FA964E-0941-431C-AD0A-8F852315BFE8}" presName="LevelTwoTextNode" presStyleLbl="node3" presStyleIdx="0" presStyleCnt="1" custScaleX="137459" custScaleY="165275" custLinFactNeighborX="-801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5B52A3-6D8C-4A1B-9DDA-2C64D41EADA9}" type="pres">
      <dgm:prSet presAssocID="{05FA964E-0941-431C-AD0A-8F852315BFE8}" presName="level3hierChild" presStyleCnt="0"/>
      <dgm:spPr/>
    </dgm:pt>
    <dgm:pt modelId="{4CD42721-5815-4462-83CC-DD4D1B429ADB}" type="pres">
      <dgm:prSet presAssocID="{CA711B0C-53B4-444D-B5EA-0504F09A5DEB}" presName="conn2-1" presStyleLbl="parChTrans1D4" presStyleIdx="0" presStyleCnt="3"/>
      <dgm:spPr/>
      <dgm:t>
        <a:bodyPr/>
        <a:lstStyle/>
        <a:p>
          <a:endParaRPr lang="es-MX"/>
        </a:p>
      </dgm:t>
    </dgm:pt>
    <dgm:pt modelId="{15F97FAF-9104-4B52-9A4D-01119ECA7814}" type="pres">
      <dgm:prSet presAssocID="{CA711B0C-53B4-444D-B5EA-0504F09A5DEB}" presName="connTx" presStyleLbl="parChTrans1D4" presStyleIdx="0" presStyleCnt="3"/>
      <dgm:spPr/>
      <dgm:t>
        <a:bodyPr/>
        <a:lstStyle/>
        <a:p>
          <a:endParaRPr lang="es-MX"/>
        </a:p>
      </dgm:t>
    </dgm:pt>
    <dgm:pt modelId="{E755E21F-E14D-4990-8194-EF7529B7F82F}" type="pres">
      <dgm:prSet presAssocID="{76180CD6-EEAD-4871-BEAC-E882639349C8}" presName="root2" presStyleCnt="0"/>
      <dgm:spPr/>
    </dgm:pt>
    <dgm:pt modelId="{DF401FA5-6020-4299-8655-1D0AC85113C5}" type="pres">
      <dgm:prSet presAssocID="{76180CD6-EEAD-4871-BEAC-E882639349C8}" presName="LevelTwoTextNode" presStyleLbl="node4" presStyleIdx="0" presStyleCnt="3" custLinFactNeighborX="-1068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0AA8103-1654-4F01-921F-EA8E0EEF6EB2}" type="pres">
      <dgm:prSet presAssocID="{76180CD6-EEAD-4871-BEAC-E882639349C8}" presName="level3hierChild" presStyleCnt="0"/>
      <dgm:spPr/>
    </dgm:pt>
    <dgm:pt modelId="{EA4FBE2E-3964-42A9-875E-9A44B43E2DB6}" type="pres">
      <dgm:prSet presAssocID="{DF02C93E-220F-4886-ABCB-89C005244C7D}" presName="conn2-1" presStyleLbl="parChTrans1D4" presStyleIdx="1" presStyleCnt="3"/>
      <dgm:spPr/>
      <dgm:t>
        <a:bodyPr/>
        <a:lstStyle/>
        <a:p>
          <a:endParaRPr lang="es-MX"/>
        </a:p>
      </dgm:t>
    </dgm:pt>
    <dgm:pt modelId="{285AE655-01BE-4760-9F98-F0DF3244933D}" type="pres">
      <dgm:prSet presAssocID="{DF02C93E-220F-4886-ABCB-89C005244C7D}" presName="connTx" presStyleLbl="parChTrans1D4" presStyleIdx="1" presStyleCnt="3"/>
      <dgm:spPr/>
      <dgm:t>
        <a:bodyPr/>
        <a:lstStyle/>
        <a:p>
          <a:endParaRPr lang="es-MX"/>
        </a:p>
      </dgm:t>
    </dgm:pt>
    <dgm:pt modelId="{600ADFCE-43A7-42E2-B9BC-8CF458490E56}" type="pres">
      <dgm:prSet presAssocID="{44023017-BB66-4070-BD87-4B503996A3FB}" presName="root2" presStyleCnt="0"/>
      <dgm:spPr/>
    </dgm:pt>
    <dgm:pt modelId="{6552C9A5-CA2D-45EC-98EA-DDDDAAD3E0FF}" type="pres">
      <dgm:prSet presAssocID="{44023017-BB66-4070-BD87-4B503996A3FB}" presName="LevelTwoTextNode" presStyleLbl="node4" presStyleIdx="1" presStyleCnt="3" custScaleX="111673" custScaleY="11450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67E4C4B-C904-4A4E-B719-8FB30564DC6C}" type="pres">
      <dgm:prSet presAssocID="{44023017-BB66-4070-BD87-4B503996A3FB}" presName="level3hierChild" presStyleCnt="0"/>
      <dgm:spPr/>
    </dgm:pt>
    <dgm:pt modelId="{783D524B-E094-47AF-901E-6C391F994B01}" type="pres">
      <dgm:prSet presAssocID="{C9F0EACA-A5D8-48B2-A907-15A5994E49CF}" presName="conn2-1" presStyleLbl="parChTrans1D4" presStyleIdx="2" presStyleCnt="3"/>
      <dgm:spPr/>
      <dgm:t>
        <a:bodyPr/>
        <a:lstStyle/>
        <a:p>
          <a:endParaRPr lang="es-MX"/>
        </a:p>
      </dgm:t>
    </dgm:pt>
    <dgm:pt modelId="{9C5D3C76-7BD9-41F3-B6FD-4A36E0275A41}" type="pres">
      <dgm:prSet presAssocID="{C9F0EACA-A5D8-48B2-A907-15A5994E49CF}" presName="connTx" presStyleLbl="parChTrans1D4" presStyleIdx="2" presStyleCnt="3"/>
      <dgm:spPr/>
      <dgm:t>
        <a:bodyPr/>
        <a:lstStyle/>
        <a:p>
          <a:endParaRPr lang="es-MX"/>
        </a:p>
      </dgm:t>
    </dgm:pt>
    <dgm:pt modelId="{8C9E402A-4247-4B8C-B02A-90B86E6D6FD8}" type="pres">
      <dgm:prSet presAssocID="{A7EF08CE-6537-4354-9A49-E81D8F58925D}" presName="root2" presStyleCnt="0"/>
      <dgm:spPr/>
    </dgm:pt>
    <dgm:pt modelId="{1029ACAF-1C41-4455-ADBB-430FBF81675C}" type="pres">
      <dgm:prSet presAssocID="{A7EF08CE-6537-4354-9A49-E81D8F58925D}" presName="LevelTwoTextNode" presStyleLbl="node4" presStyleIdx="2" presStyleCnt="3" custScaleX="113210" custScaleY="12788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EFA9A8F-7789-4A9E-93C8-F3474BD78F90}" type="pres">
      <dgm:prSet presAssocID="{A7EF08CE-6537-4354-9A49-E81D8F58925D}" presName="level3hierChild" presStyleCnt="0"/>
      <dgm:spPr/>
    </dgm:pt>
  </dgm:ptLst>
  <dgm:cxnLst>
    <dgm:cxn modelId="{B39D5ABC-2020-4596-83A1-0ACAC271B72A}" srcId="{05FA964E-0941-431C-AD0A-8F852315BFE8}" destId="{76180CD6-EEAD-4871-BEAC-E882639349C8}" srcOrd="0" destOrd="0" parTransId="{CA711B0C-53B4-444D-B5EA-0504F09A5DEB}" sibTransId="{D36539B5-E45A-4AD2-BDC2-EBA6A38ECF19}"/>
    <dgm:cxn modelId="{4381F0B4-73B5-4CFF-9AD5-FCC63306D3DE}" srcId="{08AD7027-9786-4CED-90AA-59AAF042823E}" destId="{5C5D132A-BBD5-4FA9-9138-54814A5A2F0B}" srcOrd="0" destOrd="0" parTransId="{367A5496-7680-483A-B67F-FCCED213A898}" sibTransId="{CC3E6868-8BF1-440B-ADFA-20A172F19C3D}"/>
    <dgm:cxn modelId="{2251275D-76B6-429F-A20B-075DC16C5E99}" type="presOf" srcId="{D77F6808-50D1-469F-94C4-C614322D408E}" destId="{EF744958-05B3-4F80-9066-52CA3EAE8D95}" srcOrd="0" destOrd="0" presId="urn:microsoft.com/office/officeart/2005/8/layout/hierarchy2"/>
    <dgm:cxn modelId="{0CE23CF7-DA2F-427E-B833-78F1A0B53CB9}" type="presOf" srcId="{367A5496-7680-483A-B67F-FCCED213A898}" destId="{DD6ECE75-67FE-4BAE-98AB-07A674E186CB}" srcOrd="1" destOrd="0" presId="urn:microsoft.com/office/officeart/2005/8/layout/hierarchy2"/>
    <dgm:cxn modelId="{D4C96CDF-5F24-4039-8071-76DC60EAC819}" type="presOf" srcId="{DF02C93E-220F-4886-ABCB-89C005244C7D}" destId="{EA4FBE2E-3964-42A9-875E-9A44B43E2DB6}" srcOrd="0" destOrd="0" presId="urn:microsoft.com/office/officeart/2005/8/layout/hierarchy2"/>
    <dgm:cxn modelId="{7FE81736-0B81-416F-A741-B9D7B69E8EE4}" type="presOf" srcId="{2F85E0BB-C681-4129-AC06-81A3D84D96AF}" destId="{307217C5-58B3-4C73-8DB5-4D8C4BCEA9A1}" srcOrd="1" destOrd="0" presId="urn:microsoft.com/office/officeart/2005/8/layout/hierarchy2"/>
    <dgm:cxn modelId="{F17098B7-FA77-40CC-A209-5CF7D8F805F3}" srcId="{76180CD6-EEAD-4871-BEAC-E882639349C8}" destId="{A7EF08CE-6537-4354-9A49-E81D8F58925D}" srcOrd="1" destOrd="0" parTransId="{C9F0EACA-A5D8-48B2-A907-15A5994E49CF}" sibTransId="{8BFAA4AF-ED82-49AA-97C4-1510781B9A4B}"/>
    <dgm:cxn modelId="{498C2325-783F-48F8-A0C5-CDA7C0B5AC4A}" type="presOf" srcId="{CA711B0C-53B4-444D-B5EA-0504F09A5DEB}" destId="{4CD42721-5815-4462-83CC-DD4D1B429ADB}" srcOrd="0" destOrd="0" presId="urn:microsoft.com/office/officeart/2005/8/layout/hierarchy2"/>
    <dgm:cxn modelId="{8166422D-2280-4E2A-B1CC-C8734C5BCC46}" type="presOf" srcId="{44023017-BB66-4070-BD87-4B503996A3FB}" destId="{6552C9A5-CA2D-45EC-98EA-DDDDAAD3E0FF}" srcOrd="0" destOrd="0" presId="urn:microsoft.com/office/officeart/2005/8/layout/hierarchy2"/>
    <dgm:cxn modelId="{E4BCCB0B-57D0-4F87-BFA4-1B1D34F9D4B2}" type="presOf" srcId="{2F85E0BB-C681-4129-AC06-81A3D84D96AF}" destId="{64F0AD78-9B00-4C5D-B525-AA37347B1E66}" srcOrd="0" destOrd="0" presId="urn:microsoft.com/office/officeart/2005/8/layout/hierarchy2"/>
    <dgm:cxn modelId="{4B155885-8B49-4437-B762-86E574DC8490}" type="presOf" srcId="{76180CD6-EEAD-4871-BEAC-E882639349C8}" destId="{DF401FA5-6020-4299-8655-1D0AC85113C5}" srcOrd="0" destOrd="0" presId="urn:microsoft.com/office/officeart/2005/8/layout/hierarchy2"/>
    <dgm:cxn modelId="{94F0D566-C179-4A24-8F9D-CBC6EC37F990}" srcId="{5C5D132A-BBD5-4FA9-9138-54814A5A2F0B}" destId="{05FA964E-0941-431C-AD0A-8F852315BFE8}" srcOrd="0" destOrd="0" parTransId="{2F85E0BB-C681-4129-AC06-81A3D84D96AF}" sibTransId="{4D819D2C-65F7-4A99-8BC3-067AA4F25FB5}"/>
    <dgm:cxn modelId="{A169EF84-4834-4B12-A421-ABA3113C95B5}" type="presOf" srcId="{A7EF08CE-6537-4354-9A49-E81D8F58925D}" destId="{1029ACAF-1C41-4455-ADBB-430FBF81675C}" srcOrd="0" destOrd="0" presId="urn:microsoft.com/office/officeart/2005/8/layout/hierarchy2"/>
    <dgm:cxn modelId="{22003E58-C69C-4D9A-B1C0-9445A71DE0FA}" type="presOf" srcId="{05FA964E-0941-431C-AD0A-8F852315BFE8}" destId="{277C9ABA-A433-47F6-AF04-8732C331E516}" srcOrd="0" destOrd="0" presId="urn:microsoft.com/office/officeart/2005/8/layout/hierarchy2"/>
    <dgm:cxn modelId="{68AC5615-DE91-4DAF-906C-2D556E6F1A9F}" type="presOf" srcId="{08AD7027-9786-4CED-90AA-59AAF042823E}" destId="{289B79E8-5C1D-4621-BFE4-344B4C27DDF8}" srcOrd="0" destOrd="0" presId="urn:microsoft.com/office/officeart/2005/8/layout/hierarchy2"/>
    <dgm:cxn modelId="{0439A9FE-29A0-4C54-9A3D-A259B5A26508}" type="presOf" srcId="{C9F0EACA-A5D8-48B2-A907-15A5994E49CF}" destId="{9C5D3C76-7BD9-41F3-B6FD-4A36E0275A41}" srcOrd="1" destOrd="0" presId="urn:microsoft.com/office/officeart/2005/8/layout/hierarchy2"/>
    <dgm:cxn modelId="{B5C2F363-9451-4AF1-8455-54BE8CF14D6E}" type="presOf" srcId="{C9F0EACA-A5D8-48B2-A907-15A5994E49CF}" destId="{783D524B-E094-47AF-901E-6C391F994B01}" srcOrd="0" destOrd="0" presId="urn:microsoft.com/office/officeart/2005/8/layout/hierarchy2"/>
    <dgm:cxn modelId="{D8E6F242-B953-446E-BA02-4ACAF4B5FABD}" type="presOf" srcId="{5C5D132A-BBD5-4FA9-9138-54814A5A2F0B}" destId="{9CC01955-D3B6-4780-8FF0-4EA37DE7E331}" srcOrd="0" destOrd="0" presId="urn:microsoft.com/office/officeart/2005/8/layout/hierarchy2"/>
    <dgm:cxn modelId="{CDFD05FA-0B57-4E22-8F57-8F84C278A446}" srcId="{D77F6808-50D1-469F-94C4-C614322D408E}" destId="{08AD7027-9786-4CED-90AA-59AAF042823E}" srcOrd="0" destOrd="0" parTransId="{CCD8D59E-D666-44D1-A655-E1090B35D5F6}" sibTransId="{57CB839B-69E7-42DF-B808-A9A7BA087F43}"/>
    <dgm:cxn modelId="{F1C1E73B-9C8D-4884-B425-4E1CC455B5C5}" type="presOf" srcId="{367A5496-7680-483A-B67F-FCCED213A898}" destId="{0C8052B1-0B3B-495B-A800-D61FF4EAFC37}" srcOrd="0" destOrd="0" presId="urn:microsoft.com/office/officeart/2005/8/layout/hierarchy2"/>
    <dgm:cxn modelId="{B50FCC7F-8E13-4C13-9DB8-1AB6F38755F7}" srcId="{76180CD6-EEAD-4871-BEAC-E882639349C8}" destId="{44023017-BB66-4070-BD87-4B503996A3FB}" srcOrd="0" destOrd="0" parTransId="{DF02C93E-220F-4886-ABCB-89C005244C7D}" sibTransId="{F1987DB5-97C9-4809-9F1C-D4A92A07CD7D}"/>
    <dgm:cxn modelId="{2941A729-B594-4A4B-91E6-228A70B83AAA}" type="presOf" srcId="{CA711B0C-53B4-444D-B5EA-0504F09A5DEB}" destId="{15F97FAF-9104-4B52-9A4D-01119ECA7814}" srcOrd="1" destOrd="0" presId="urn:microsoft.com/office/officeart/2005/8/layout/hierarchy2"/>
    <dgm:cxn modelId="{1C41BEEA-517C-46BD-A992-D82E3178340B}" type="presOf" srcId="{DF02C93E-220F-4886-ABCB-89C005244C7D}" destId="{285AE655-01BE-4760-9F98-F0DF3244933D}" srcOrd="1" destOrd="0" presId="urn:microsoft.com/office/officeart/2005/8/layout/hierarchy2"/>
    <dgm:cxn modelId="{C8418466-620C-4DA9-B419-E623398A481C}" type="presParOf" srcId="{EF744958-05B3-4F80-9066-52CA3EAE8D95}" destId="{DFCAD249-5A25-443C-A6D0-3EADBE22E9DC}" srcOrd="0" destOrd="0" presId="urn:microsoft.com/office/officeart/2005/8/layout/hierarchy2"/>
    <dgm:cxn modelId="{97271C88-4604-4F06-BB87-8F8747EB08EC}" type="presParOf" srcId="{DFCAD249-5A25-443C-A6D0-3EADBE22E9DC}" destId="{289B79E8-5C1D-4621-BFE4-344B4C27DDF8}" srcOrd="0" destOrd="0" presId="urn:microsoft.com/office/officeart/2005/8/layout/hierarchy2"/>
    <dgm:cxn modelId="{2A4E76A4-C19E-406F-879E-E285AE61CD4F}" type="presParOf" srcId="{DFCAD249-5A25-443C-A6D0-3EADBE22E9DC}" destId="{521765E1-ED5A-4F15-92A3-B0EF7B387008}" srcOrd="1" destOrd="0" presId="urn:microsoft.com/office/officeart/2005/8/layout/hierarchy2"/>
    <dgm:cxn modelId="{EC4CD7B3-A3DC-46A6-9656-EBD574926BC4}" type="presParOf" srcId="{521765E1-ED5A-4F15-92A3-B0EF7B387008}" destId="{0C8052B1-0B3B-495B-A800-D61FF4EAFC37}" srcOrd="0" destOrd="0" presId="urn:microsoft.com/office/officeart/2005/8/layout/hierarchy2"/>
    <dgm:cxn modelId="{415BE55E-5E20-4319-80D1-7307B4EC5E08}" type="presParOf" srcId="{0C8052B1-0B3B-495B-A800-D61FF4EAFC37}" destId="{DD6ECE75-67FE-4BAE-98AB-07A674E186CB}" srcOrd="0" destOrd="0" presId="urn:microsoft.com/office/officeart/2005/8/layout/hierarchy2"/>
    <dgm:cxn modelId="{F95CBA63-16B4-4AC4-A074-3D801727932B}" type="presParOf" srcId="{521765E1-ED5A-4F15-92A3-B0EF7B387008}" destId="{1E0975F5-8F63-40BF-A983-11DD66CA4CAB}" srcOrd="1" destOrd="0" presId="urn:microsoft.com/office/officeart/2005/8/layout/hierarchy2"/>
    <dgm:cxn modelId="{D1162A2E-329E-47E1-8960-F36C0413044C}" type="presParOf" srcId="{1E0975F5-8F63-40BF-A983-11DD66CA4CAB}" destId="{9CC01955-D3B6-4780-8FF0-4EA37DE7E331}" srcOrd="0" destOrd="0" presId="urn:microsoft.com/office/officeart/2005/8/layout/hierarchy2"/>
    <dgm:cxn modelId="{20525277-CDF3-43FF-91D8-38D6ADD7D483}" type="presParOf" srcId="{1E0975F5-8F63-40BF-A983-11DD66CA4CAB}" destId="{AF80AABE-2C5C-41BD-874D-E5259AD6615F}" srcOrd="1" destOrd="0" presId="urn:microsoft.com/office/officeart/2005/8/layout/hierarchy2"/>
    <dgm:cxn modelId="{E142EF5D-6CAA-47F8-8BBC-6A8F755927F6}" type="presParOf" srcId="{AF80AABE-2C5C-41BD-874D-E5259AD6615F}" destId="{64F0AD78-9B00-4C5D-B525-AA37347B1E66}" srcOrd="0" destOrd="0" presId="urn:microsoft.com/office/officeart/2005/8/layout/hierarchy2"/>
    <dgm:cxn modelId="{899C1E2C-B645-4D7F-91CA-5B7857378E7A}" type="presParOf" srcId="{64F0AD78-9B00-4C5D-B525-AA37347B1E66}" destId="{307217C5-58B3-4C73-8DB5-4D8C4BCEA9A1}" srcOrd="0" destOrd="0" presId="urn:microsoft.com/office/officeart/2005/8/layout/hierarchy2"/>
    <dgm:cxn modelId="{871A9530-BD77-46AA-808E-A236CE8A3D71}" type="presParOf" srcId="{AF80AABE-2C5C-41BD-874D-E5259AD6615F}" destId="{124A94E5-9973-4C1B-B69C-DB8DCDCE856D}" srcOrd="1" destOrd="0" presId="urn:microsoft.com/office/officeart/2005/8/layout/hierarchy2"/>
    <dgm:cxn modelId="{7DFA318B-F15C-4F25-B445-FD5E1F94AD89}" type="presParOf" srcId="{124A94E5-9973-4C1B-B69C-DB8DCDCE856D}" destId="{277C9ABA-A433-47F6-AF04-8732C331E516}" srcOrd="0" destOrd="0" presId="urn:microsoft.com/office/officeart/2005/8/layout/hierarchy2"/>
    <dgm:cxn modelId="{5FDEC76E-D21C-4B85-ADD1-ABE86D7784FA}" type="presParOf" srcId="{124A94E5-9973-4C1B-B69C-DB8DCDCE856D}" destId="{E15B52A3-6D8C-4A1B-9DDA-2C64D41EADA9}" srcOrd="1" destOrd="0" presId="urn:microsoft.com/office/officeart/2005/8/layout/hierarchy2"/>
    <dgm:cxn modelId="{1B71DBD5-DCD9-4AEC-BA1D-BB87635EA745}" type="presParOf" srcId="{E15B52A3-6D8C-4A1B-9DDA-2C64D41EADA9}" destId="{4CD42721-5815-4462-83CC-DD4D1B429ADB}" srcOrd="0" destOrd="0" presId="urn:microsoft.com/office/officeart/2005/8/layout/hierarchy2"/>
    <dgm:cxn modelId="{02A4B0EF-1C9C-4CF0-8DE2-E7733C720E9B}" type="presParOf" srcId="{4CD42721-5815-4462-83CC-DD4D1B429ADB}" destId="{15F97FAF-9104-4B52-9A4D-01119ECA7814}" srcOrd="0" destOrd="0" presId="urn:microsoft.com/office/officeart/2005/8/layout/hierarchy2"/>
    <dgm:cxn modelId="{BD43B266-FF24-48AF-AB90-76A5ECFE4FA7}" type="presParOf" srcId="{E15B52A3-6D8C-4A1B-9DDA-2C64D41EADA9}" destId="{E755E21F-E14D-4990-8194-EF7529B7F82F}" srcOrd="1" destOrd="0" presId="urn:microsoft.com/office/officeart/2005/8/layout/hierarchy2"/>
    <dgm:cxn modelId="{A3855F56-65C9-4FE3-BEE9-C189C4AD5D1B}" type="presParOf" srcId="{E755E21F-E14D-4990-8194-EF7529B7F82F}" destId="{DF401FA5-6020-4299-8655-1D0AC85113C5}" srcOrd="0" destOrd="0" presId="urn:microsoft.com/office/officeart/2005/8/layout/hierarchy2"/>
    <dgm:cxn modelId="{52A8FEFC-F6CD-4BCB-86F2-71C551DF6751}" type="presParOf" srcId="{E755E21F-E14D-4990-8194-EF7529B7F82F}" destId="{70AA8103-1654-4F01-921F-EA8E0EEF6EB2}" srcOrd="1" destOrd="0" presId="urn:microsoft.com/office/officeart/2005/8/layout/hierarchy2"/>
    <dgm:cxn modelId="{8F15F000-A5E3-4957-8687-333B17DAD330}" type="presParOf" srcId="{70AA8103-1654-4F01-921F-EA8E0EEF6EB2}" destId="{EA4FBE2E-3964-42A9-875E-9A44B43E2DB6}" srcOrd="0" destOrd="0" presId="urn:microsoft.com/office/officeart/2005/8/layout/hierarchy2"/>
    <dgm:cxn modelId="{B383486D-0F66-4BCB-AC06-6FABECF3A6FD}" type="presParOf" srcId="{EA4FBE2E-3964-42A9-875E-9A44B43E2DB6}" destId="{285AE655-01BE-4760-9F98-F0DF3244933D}" srcOrd="0" destOrd="0" presId="urn:microsoft.com/office/officeart/2005/8/layout/hierarchy2"/>
    <dgm:cxn modelId="{64C0D6AF-5E8A-46FB-B039-DF307C688DAD}" type="presParOf" srcId="{70AA8103-1654-4F01-921F-EA8E0EEF6EB2}" destId="{600ADFCE-43A7-42E2-B9BC-8CF458490E56}" srcOrd="1" destOrd="0" presId="urn:microsoft.com/office/officeart/2005/8/layout/hierarchy2"/>
    <dgm:cxn modelId="{AA7535A6-F462-40E5-9909-22D121E42967}" type="presParOf" srcId="{600ADFCE-43A7-42E2-B9BC-8CF458490E56}" destId="{6552C9A5-CA2D-45EC-98EA-DDDDAAD3E0FF}" srcOrd="0" destOrd="0" presId="urn:microsoft.com/office/officeart/2005/8/layout/hierarchy2"/>
    <dgm:cxn modelId="{4FDE1C73-6E82-45F0-BBBA-413C6E9E77EA}" type="presParOf" srcId="{600ADFCE-43A7-42E2-B9BC-8CF458490E56}" destId="{F67E4C4B-C904-4A4E-B719-8FB30564DC6C}" srcOrd="1" destOrd="0" presId="urn:microsoft.com/office/officeart/2005/8/layout/hierarchy2"/>
    <dgm:cxn modelId="{81BD23AE-BE97-4924-B6DA-370A537DF781}" type="presParOf" srcId="{70AA8103-1654-4F01-921F-EA8E0EEF6EB2}" destId="{783D524B-E094-47AF-901E-6C391F994B01}" srcOrd="2" destOrd="0" presId="urn:microsoft.com/office/officeart/2005/8/layout/hierarchy2"/>
    <dgm:cxn modelId="{39E1DDEA-E2A0-4DA2-8D0C-99536A40BF14}" type="presParOf" srcId="{783D524B-E094-47AF-901E-6C391F994B01}" destId="{9C5D3C76-7BD9-41F3-B6FD-4A36E0275A41}" srcOrd="0" destOrd="0" presId="urn:microsoft.com/office/officeart/2005/8/layout/hierarchy2"/>
    <dgm:cxn modelId="{4D511DEA-91C6-4050-8D2A-B3551C620F1D}" type="presParOf" srcId="{70AA8103-1654-4F01-921F-EA8E0EEF6EB2}" destId="{8C9E402A-4247-4B8C-B02A-90B86E6D6FD8}" srcOrd="3" destOrd="0" presId="urn:microsoft.com/office/officeart/2005/8/layout/hierarchy2"/>
    <dgm:cxn modelId="{79EEDDD9-E727-40CB-91D9-B1ADDC44A54D}" type="presParOf" srcId="{8C9E402A-4247-4B8C-B02A-90B86E6D6FD8}" destId="{1029ACAF-1C41-4455-ADBB-430FBF81675C}" srcOrd="0" destOrd="0" presId="urn:microsoft.com/office/officeart/2005/8/layout/hierarchy2"/>
    <dgm:cxn modelId="{261B1894-234C-4398-9BFD-976E1F61CFD6}" type="presParOf" srcId="{8C9E402A-4247-4B8C-B02A-90B86E6D6FD8}" destId="{6EFA9A8F-7789-4A9E-93C8-F3474BD78F9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682CF8D9-4B4E-4D71-9E6D-E4C31BD3C0A5}" type="doc">
      <dgm:prSet loTypeId="urn:microsoft.com/office/officeart/2005/8/layout/hierarchy2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8439070B-093A-407A-9D82-F5F480CAAA70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Transferencias nacionales </a:t>
          </a:r>
        </a:p>
      </dgm:t>
    </dgm:pt>
    <dgm:pt modelId="{D1496993-BA9D-4B2B-954B-EDF88CDE3C71}" type="parTrans" cxnId="{BEC56C7A-3135-4F32-BC99-DD8E08247608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25AAD8CF-F43D-4C78-9BE1-27694094E0CB}" type="sibTrans" cxnId="{BEC56C7A-3135-4F32-BC99-DD8E08247608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ABE70EA2-991E-437D-BB30-1F4D2CBE20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realicen entre responsables en cumplimiento de una disposición legal o en el ejercicio de sus atribuciones</a:t>
          </a:r>
        </a:p>
      </dgm:t>
    </dgm:pt>
    <dgm:pt modelId="{BAC4AD4B-BECA-4EF9-B2D4-96AAFC18D52C}" type="parTrans" cxnId="{806A4F50-3C4C-4230-B7B5-7D845178DD0D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8B63F7E6-2312-4AC2-B4AB-5A01B9171455}" type="sibTrans" cxnId="{806A4F50-3C4C-4230-B7B5-7D845178DD0D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E45CAE5-D5AD-4F36-ADD7-9282DFB3BA90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Transferencias internacionales </a:t>
          </a:r>
        </a:p>
      </dgm:t>
    </dgm:pt>
    <dgm:pt modelId="{8970192B-8871-4AE2-8C8D-D5A54391D397}" type="parTrans" cxnId="{1E0F029B-975E-4A3B-AFBE-C8123A9F64EE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3E87C90B-2171-4F3E-B642-E6537E3264F3}" type="sibTrans" cxnId="{1E0F029B-975E-4A3B-AFBE-C8123A9F64EE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394519D-F32C-43B8-BE85-6374B39891CB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Se encuentre prevista en una ley o tratado</a:t>
          </a:r>
        </a:p>
      </dgm:t>
    </dgm:pt>
    <dgm:pt modelId="{478B9650-8805-43ED-BA64-2F17E835D8A7}" type="parTrans" cxnId="{3306FB74-8BC4-4326-9657-4BF8682090A4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F8470C82-422A-4584-A537-DA15CC407073}" type="sibTrans" cxnId="{3306FB74-8BC4-4326-9657-4BF8682090A4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141E581D-8E8A-4143-83D8-431DA4950B83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Se realice a petición de una autoridad extranjera u organismo internacional</a:t>
          </a:r>
        </a:p>
      </dgm:t>
    </dgm:pt>
    <dgm:pt modelId="{0CEA7F41-34F3-455F-9993-0F916503DA0C}" type="parTrans" cxnId="{4A4E830C-F469-4582-8B7B-F9058EEF7DF2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FDBAEB00-4A5A-42FD-AE7A-D7D594F831A5}" type="sibTrans" cxnId="{4A4E830C-F469-4582-8B7B-F9058EEF7DF2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3F67046-D748-45EB-BA41-D101A4D27AA7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Las finalidades sean análogas a aquéllas que dieron origen al tratamiento</a:t>
          </a:r>
        </a:p>
      </dgm:t>
    </dgm:pt>
    <dgm:pt modelId="{5407F5B5-FFE1-4B0D-ADFE-5988590E98BB}" type="parTrans" cxnId="{8DE8076D-8ECA-4F53-9F98-5BBE63DB59CB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516B7697-CB20-460D-93B6-63C70197CFAD}" type="sibTrans" cxnId="{8DE8076D-8ECA-4F53-9F98-5BBE63DB59CB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8FC293CF-459B-42CE-8FF3-3263A08986A0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Siempre y cuando las facultades entre los responsables sean homólogas</a:t>
          </a:r>
        </a:p>
      </dgm:t>
    </dgm:pt>
    <dgm:pt modelId="{D426D6B9-06F2-4993-9DCE-88227D5498EB}" type="parTrans" cxnId="{CF50E3CC-890A-4368-90F0-88373518F921}">
      <dgm:prSet/>
      <dgm:spPr/>
      <dgm:t>
        <a:bodyPr/>
        <a:lstStyle/>
        <a:p>
          <a:endParaRPr lang="es-MX" sz="2200" dirty="0">
            <a:latin typeface="Arial Narrow" panose="020B0606020202030204" pitchFamily="34" charset="0"/>
          </a:endParaRPr>
        </a:p>
      </dgm:t>
    </dgm:pt>
    <dgm:pt modelId="{D5521B97-C6A7-44F0-B19D-7492CCF48A09}" type="sibTrans" cxnId="{CF50E3CC-890A-4368-90F0-88373518F92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DD410AC7-2902-4467-9F0C-D561EF17230F}">
      <dgm:prSet custT="1"/>
      <dgm:spPr/>
      <dgm:t>
        <a:bodyPr/>
        <a:lstStyle/>
        <a:p>
          <a:pPr rtl="0"/>
          <a:r>
            <a:rPr lang="es-MX" sz="2200" dirty="0">
              <a:latin typeface="Arial Narrow" panose="020B0606020202030204" pitchFamily="34" charset="0"/>
            </a:rPr>
            <a:t>Excepciones a la formalización de las transferencias</a:t>
          </a:r>
        </a:p>
      </dgm:t>
    </dgm:pt>
    <dgm:pt modelId="{628E5400-691C-48AD-867B-2752C7514A9B}" type="parTrans" cxnId="{C6E658A2-A30B-47FD-A2C5-32777C1E61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4133452F-E0D1-4D7B-A770-A7AEFE1BFB18}" type="sibTrans" cxnId="{C6E658A2-A30B-47FD-A2C5-32777C1E61DA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B6B92A9E-E5FA-46EC-B429-1AEE4192751D}" type="pres">
      <dgm:prSet presAssocID="{682CF8D9-4B4E-4D71-9E6D-E4C31BD3C0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EC82ADF-AC68-429A-8804-BBABCDF31C8A}" type="pres">
      <dgm:prSet presAssocID="{DD410AC7-2902-4467-9F0C-D561EF17230F}" presName="root1" presStyleCnt="0"/>
      <dgm:spPr/>
    </dgm:pt>
    <dgm:pt modelId="{C54281EF-3D88-4A43-9E53-4D669875310B}" type="pres">
      <dgm:prSet presAssocID="{DD410AC7-2902-4467-9F0C-D561EF17230F}" presName="LevelOneTextNode" presStyleLbl="node0" presStyleIdx="0" presStyleCnt="1" custScaleX="112141" custScaleY="237078" custLinFactNeighborX="9006" custLinFactNeighborY="73340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69EBDB84-3C36-425E-8D15-EBFD431FB353}" type="pres">
      <dgm:prSet presAssocID="{DD410AC7-2902-4467-9F0C-D561EF17230F}" presName="level2hierChild" presStyleCnt="0"/>
      <dgm:spPr/>
    </dgm:pt>
    <dgm:pt modelId="{0454C275-882B-4EA3-8958-3EB7537791EC}" type="pres">
      <dgm:prSet presAssocID="{D1496993-BA9D-4B2B-954B-EDF88CDE3C71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76D24E87-9563-457C-894B-88D68A093AC0}" type="pres">
      <dgm:prSet presAssocID="{D1496993-BA9D-4B2B-954B-EDF88CDE3C71}" presName="connTx" presStyleLbl="parChTrans1D2" presStyleIdx="0" presStyleCnt="2"/>
      <dgm:spPr/>
      <dgm:t>
        <a:bodyPr/>
        <a:lstStyle/>
        <a:p>
          <a:endParaRPr lang="es-MX"/>
        </a:p>
      </dgm:t>
    </dgm:pt>
    <dgm:pt modelId="{80AC9D05-4966-4EEF-8B53-5543C7424009}" type="pres">
      <dgm:prSet presAssocID="{8439070B-093A-407A-9D82-F5F480CAAA70}" presName="root2" presStyleCnt="0"/>
      <dgm:spPr/>
    </dgm:pt>
    <dgm:pt modelId="{571755F7-C724-4E37-AD9C-E62344FA6FBC}" type="pres">
      <dgm:prSet presAssocID="{8439070B-093A-407A-9D82-F5F480CAAA70}" presName="LevelTwoTextNode" presStyleLbl="node2" presStyleIdx="0" presStyleCnt="2" custLinFactNeighborX="-5231" custLinFactNeighborY="5081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D1F2A94-57FB-4DEF-B4AB-F3AF4203894C}" type="pres">
      <dgm:prSet presAssocID="{8439070B-093A-407A-9D82-F5F480CAAA70}" presName="level3hierChild" presStyleCnt="0"/>
      <dgm:spPr/>
    </dgm:pt>
    <dgm:pt modelId="{DCD638CB-50A5-4427-9027-B8F238B35D0A}" type="pres">
      <dgm:prSet presAssocID="{BAC4AD4B-BECA-4EF9-B2D4-96AAFC18D52C}" presName="conn2-1" presStyleLbl="parChTrans1D3" presStyleIdx="0" presStyleCnt="4"/>
      <dgm:spPr/>
      <dgm:t>
        <a:bodyPr/>
        <a:lstStyle/>
        <a:p>
          <a:endParaRPr lang="es-MX"/>
        </a:p>
      </dgm:t>
    </dgm:pt>
    <dgm:pt modelId="{CAE576A0-2DF5-4EB7-A1FF-AA5C7F6594AE}" type="pres">
      <dgm:prSet presAssocID="{BAC4AD4B-BECA-4EF9-B2D4-96AAFC18D52C}" presName="connTx" presStyleLbl="parChTrans1D3" presStyleIdx="0" presStyleCnt="4"/>
      <dgm:spPr/>
      <dgm:t>
        <a:bodyPr/>
        <a:lstStyle/>
        <a:p>
          <a:endParaRPr lang="es-MX"/>
        </a:p>
      </dgm:t>
    </dgm:pt>
    <dgm:pt modelId="{D0E06E6F-0A47-4AD7-B89B-497615512F3D}" type="pres">
      <dgm:prSet presAssocID="{ABE70EA2-991E-437D-BB30-1F4D2CBE20B6}" presName="root2" presStyleCnt="0"/>
      <dgm:spPr/>
    </dgm:pt>
    <dgm:pt modelId="{05211DBB-404B-438C-8E39-2000E3BA533A}" type="pres">
      <dgm:prSet presAssocID="{ABE70EA2-991E-437D-BB30-1F4D2CBE20B6}" presName="LevelTwoTextNode" presStyleLbl="node3" presStyleIdx="0" presStyleCnt="4" custScaleX="166423" custScaleY="124635" custLinFactNeighborX="748" custLinFactNeighborY="4931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E6AE51E-885B-4274-A308-7980A3CAE804}" type="pres">
      <dgm:prSet presAssocID="{ABE70EA2-991E-437D-BB30-1F4D2CBE20B6}" presName="level3hierChild" presStyleCnt="0"/>
      <dgm:spPr/>
    </dgm:pt>
    <dgm:pt modelId="{04B257AA-AB6B-4528-92DB-391C28E472EC}" type="pres">
      <dgm:prSet presAssocID="{8970192B-8871-4AE2-8C8D-D5A54391D397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977F73B4-DDA2-4D03-A932-C0C966CE7E8E}" type="pres">
      <dgm:prSet presAssocID="{8970192B-8871-4AE2-8C8D-D5A54391D397}" presName="connTx" presStyleLbl="parChTrans1D2" presStyleIdx="1" presStyleCnt="2"/>
      <dgm:spPr/>
      <dgm:t>
        <a:bodyPr/>
        <a:lstStyle/>
        <a:p>
          <a:endParaRPr lang="es-MX"/>
        </a:p>
      </dgm:t>
    </dgm:pt>
    <dgm:pt modelId="{235F6882-5B38-43AE-97DA-4CA52480FB61}" type="pres">
      <dgm:prSet presAssocID="{8E45CAE5-D5AD-4F36-ADD7-9282DFB3BA90}" presName="root2" presStyleCnt="0"/>
      <dgm:spPr/>
    </dgm:pt>
    <dgm:pt modelId="{CD654EE0-D83E-4064-821E-6D2A0BC7B297}" type="pres">
      <dgm:prSet presAssocID="{8E45CAE5-D5AD-4F36-ADD7-9282DFB3BA90}" presName="LevelTwoTextNode" presStyleLbl="node2" presStyleIdx="1" presStyleCnt="2" custLinFactNeighborX="-4444" custLinFactNeighborY="6392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61393B3-EF55-47E6-A538-AF151E4EDEE2}" type="pres">
      <dgm:prSet presAssocID="{8E45CAE5-D5AD-4F36-ADD7-9282DFB3BA90}" presName="level3hierChild" presStyleCnt="0"/>
      <dgm:spPr/>
    </dgm:pt>
    <dgm:pt modelId="{95F5984A-4F6B-4A63-8572-D5DC3434B334}" type="pres">
      <dgm:prSet presAssocID="{478B9650-8805-43ED-BA64-2F17E835D8A7}" presName="conn2-1" presStyleLbl="parChTrans1D3" presStyleIdx="1" presStyleCnt="4"/>
      <dgm:spPr/>
      <dgm:t>
        <a:bodyPr/>
        <a:lstStyle/>
        <a:p>
          <a:endParaRPr lang="es-MX"/>
        </a:p>
      </dgm:t>
    </dgm:pt>
    <dgm:pt modelId="{3F950632-92CE-4861-870C-13B98D5A7E69}" type="pres">
      <dgm:prSet presAssocID="{478B9650-8805-43ED-BA64-2F17E835D8A7}" presName="connTx" presStyleLbl="parChTrans1D3" presStyleIdx="1" presStyleCnt="4"/>
      <dgm:spPr/>
      <dgm:t>
        <a:bodyPr/>
        <a:lstStyle/>
        <a:p>
          <a:endParaRPr lang="es-MX"/>
        </a:p>
      </dgm:t>
    </dgm:pt>
    <dgm:pt modelId="{093B776A-DA54-43C3-9B7D-524544E01E0E}" type="pres">
      <dgm:prSet presAssocID="{1394519D-F32C-43B8-BE85-6374B39891CB}" presName="root2" presStyleCnt="0"/>
      <dgm:spPr/>
    </dgm:pt>
    <dgm:pt modelId="{F0DFB3F0-1AD7-4369-A908-756B98602E92}" type="pres">
      <dgm:prSet presAssocID="{1394519D-F32C-43B8-BE85-6374B39891CB}" presName="LevelTwoTextNode" presStyleLbl="node3" presStyleIdx="1" presStyleCnt="4" custScaleX="165394" custLinFactNeighborX="-708" custLinFactNeighborY="7240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A141603-8E98-43AC-AA02-6770737F9ABD}" type="pres">
      <dgm:prSet presAssocID="{1394519D-F32C-43B8-BE85-6374B39891CB}" presName="level3hierChild" presStyleCnt="0"/>
      <dgm:spPr/>
    </dgm:pt>
    <dgm:pt modelId="{CFE3C652-A925-4C10-850A-F24585E0BEA7}" type="pres">
      <dgm:prSet presAssocID="{0CEA7F41-34F3-455F-9993-0F916503DA0C}" presName="conn2-1" presStyleLbl="parChTrans1D3" presStyleIdx="2" presStyleCnt="4"/>
      <dgm:spPr/>
      <dgm:t>
        <a:bodyPr/>
        <a:lstStyle/>
        <a:p>
          <a:endParaRPr lang="es-MX"/>
        </a:p>
      </dgm:t>
    </dgm:pt>
    <dgm:pt modelId="{17C85A0C-8F1D-4ED5-8004-A9BA2305119C}" type="pres">
      <dgm:prSet presAssocID="{0CEA7F41-34F3-455F-9993-0F916503DA0C}" presName="connTx" presStyleLbl="parChTrans1D3" presStyleIdx="2" presStyleCnt="4"/>
      <dgm:spPr/>
      <dgm:t>
        <a:bodyPr/>
        <a:lstStyle/>
        <a:p>
          <a:endParaRPr lang="es-MX"/>
        </a:p>
      </dgm:t>
    </dgm:pt>
    <dgm:pt modelId="{7A114BCB-584E-4517-A352-491A90DF1C8F}" type="pres">
      <dgm:prSet presAssocID="{141E581D-8E8A-4143-83D8-431DA4950B83}" presName="root2" presStyleCnt="0"/>
      <dgm:spPr/>
    </dgm:pt>
    <dgm:pt modelId="{999EF011-124B-4D7D-AA5A-83770D324A55}" type="pres">
      <dgm:prSet presAssocID="{141E581D-8E8A-4143-83D8-431DA4950B83}" presName="LevelTwoTextNode" presStyleLbl="node3" presStyleIdx="2" presStyleCnt="4" custScaleX="165057" custLinFactNeighborX="-1455" custLinFactNeighborY="654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90DE0A-2087-4F31-90D2-3EDE1E70843A}" type="pres">
      <dgm:prSet presAssocID="{141E581D-8E8A-4143-83D8-431DA4950B83}" presName="level3hierChild" presStyleCnt="0"/>
      <dgm:spPr/>
    </dgm:pt>
    <dgm:pt modelId="{719A53FB-13B6-4594-AF01-83C65BA8413A}" type="pres">
      <dgm:prSet presAssocID="{D426D6B9-06F2-4993-9DCE-88227D5498EB}" presName="conn2-1" presStyleLbl="parChTrans1D4" presStyleIdx="0" presStyleCnt="1"/>
      <dgm:spPr/>
      <dgm:t>
        <a:bodyPr/>
        <a:lstStyle/>
        <a:p>
          <a:endParaRPr lang="es-MX"/>
        </a:p>
      </dgm:t>
    </dgm:pt>
    <dgm:pt modelId="{3E8DFC7E-5A94-4BE1-8F06-3A3B8D0D668D}" type="pres">
      <dgm:prSet presAssocID="{D426D6B9-06F2-4993-9DCE-88227D5498EB}" presName="connTx" presStyleLbl="parChTrans1D4" presStyleIdx="0" presStyleCnt="1"/>
      <dgm:spPr/>
      <dgm:t>
        <a:bodyPr/>
        <a:lstStyle/>
        <a:p>
          <a:endParaRPr lang="es-MX"/>
        </a:p>
      </dgm:t>
    </dgm:pt>
    <dgm:pt modelId="{07387A23-0D0A-41D5-BA8B-44EAFAA0AB79}" type="pres">
      <dgm:prSet presAssocID="{8FC293CF-459B-42CE-8FF3-3263A08986A0}" presName="root2" presStyleCnt="0"/>
      <dgm:spPr/>
    </dgm:pt>
    <dgm:pt modelId="{3C0446F5-494C-48F2-A89C-9FAC5CFA6661}" type="pres">
      <dgm:prSet presAssocID="{8FC293CF-459B-42CE-8FF3-3263A08986A0}" presName="LevelTwoTextNode" presStyleLbl="node4" presStyleIdx="0" presStyleCnt="1" custScaleX="131360" custScaleY="138020" custLinFactNeighborX="-14107" custLinFactNeighborY="654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41AAAFB-5882-4CFD-A415-1449574448F7}" type="pres">
      <dgm:prSet presAssocID="{8FC293CF-459B-42CE-8FF3-3263A08986A0}" presName="level3hierChild" presStyleCnt="0"/>
      <dgm:spPr/>
    </dgm:pt>
    <dgm:pt modelId="{AC7BDE20-3047-4019-B7EB-FEDECF2C046A}" type="pres">
      <dgm:prSet presAssocID="{5407F5B5-FFE1-4B0D-ADFE-5988590E98BB}" presName="conn2-1" presStyleLbl="parChTrans1D3" presStyleIdx="3" presStyleCnt="4"/>
      <dgm:spPr/>
      <dgm:t>
        <a:bodyPr/>
        <a:lstStyle/>
        <a:p>
          <a:endParaRPr lang="es-MX"/>
        </a:p>
      </dgm:t>
    </dgm:pt>
    <dgm:pt modelId="{EE2A286F-51C9-47DA-A3BC-2AA6A7650A08}" type="pres">
      <dgm:prSet presAssocID="{5407F5B5-FFE1-4B0D-ADFE-5988590E98BB}" presName="connTx" presStyleLbl="parChTrans1D3" presStyleIdx="3" presStyleCnt="4"/>
      <dgm:spPr/>
      <dgm:t>
        <a:bodyPr/>
        <a:lstStyle/>
        <a:p>
          <a:endParaRPr lang="es-MX"/>
        </a:p>
      </dgm:t>
    </dgm:pt>
    <dgm:pt modelId="{0D8E2BD3-0160-4FFF-B28C-AF677160B41D}" type="pres">
      <dgm:prSet presAssocID="{73F67046-D748-45EB-BA41-D101A4D27AA7}" presName="root2" presStyleCnt="0"/>
      <dgm:spPr/>
    </dgm:pt>
    <dgm:pt modelId="{2E6EF87A-1480-47DD-9861-1F8F224D031E}" type="pres">
      <dgm:prSet presAssocID="{73F67046-D748-45EB-BA41-D101A4D27AA7}" presName="LevelTwoTextNode" presStyleLbl="node3" presStyleIdx="3" presStyleCnt="4" custScaleX="166698" custScaleY="103109" custLinFactNeighborX="-2870" custLinFactNeighborY="6132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A2B43E0-FD98-41B8-B5D7-41294B691809}" type="pres">
      <dgm:prSet presAssocID="{73F67046-D748-45EB-BA41-D101A4D27AA7}" presName="level3hierChild" presStyleCnt="0"/>
      <dgm:spPr/>
    </dgm:pt>
  </dgm:ptLst>
  <dgm:cxnLst>
    <dgm:cxn modelId="{3D49CF7F-9EB5-4682-BACC-087A5DD2DD03}" type="presOf" srcId="{8970192B-8871-4AE2-8C8D-D5A54391D397}" destId="{04B257AA-AB6B-4528-92DB-391C28E472EC}" srcOrd="0" destOrd="0" presId="urn:microsoft.com/office/officeart/2005/8/layout/hierarchy2"/>
    <dgm:cxn modelId="{31447489-CC04-4C19-9137-DED2FFE529D8}" type="presOf" srcId="{682CF8D9-4B4E-4D71-9E6D-E4C31BD3C0A5}" destId="{B6B92A9E-E5FA-46EC-B429-1AEE4192751D}" srcOrd="0" destOrd="0" presId="urn:microsoft.com/office/officeart/2005/8/layout/hierarchy2"/>
    <dgm:cxn modelId="{CF50E3CC-890A-4368-90F0-88373518F921}" srcId="{141E581D-8E8A-4143-83D8-431DA4950B83}" destId="{8FC293CF-459B-42CE-8FF3-3263A08986A0}" srcOrd="0" destOrd="0" parTransId="{D426D6B9-06F2-4993-9DCE-88227D5498EB}" sibTransId="{D5521B97-C6A7-44F0-B19D-7492CCF48A09}"/>
    <dgm:cxn modelId="{59578285-D9D7-464A-B088-E9FC66A71ABB}" type="presOf" srcId="{8FC293CF-459B-42CE-8FF3-3263A08986A0}" destId="{3C0446F5-494C-48F2-A89C-9FAC5CFA6661}" srcOrd="0" destOrd="0" presId="urn:microsoft.com/office/officeart/2005/8/layout/hierarchy2"/>
    <dgm:cxn modelId="{5A8D496D-2D4E-41EB-B65F-BAD09D385686}" type="presOf" srcId="{478B9650-8805-43ED-BA64-2F17E835D8A7}" destId="{3F950632-92CE-4861-870C-13B98D5A7E69}" srcOrd="1" destOrd="0" presId="urn:microsoft.com/office/officeart/2005/8/layout/hierarchy2"/>
    <dgm:cxn modelId="{11303AE4-23D1-4441-96FF-4EAFA7CDF004}" type="presOf" srcId="{8E45CAE5-D5AD-4F36-ADD7-9282DFB3BA90}" destId="{CD654EE0-D83E-4064-821E-6D2A0BC7B297}" srcOrd="0" destOrd="0" presId="urn:microsoft.com/office/officeart/2005/8/layout/hierarchy2"/>
    <dgm:cxn modelId="{C6E658A2-A30B-47FD-A2C5-32777C1E61DA}" srcId="{682CF8D9-4B4E-4D71-9E6D-E4C31BD3C0A5}" destId="{DD410AC7-2902-4467-9F0C-D561EF17230F}" srcOrd="0" destOrd="0" parTransId="{628E5400-691C-48AD-867B-2752C7514A9B}" sibTransId="{4133452F-E0D1-4D7B-A770-A7AEFE1BFB18}"/>
    <dgm:cxn modelId="{47776395-1190-45E4-9AE4-A6A20AF5843E}" type="presOf" srcId="{D1496993-BA9D-4B2B-954B-EDF88CDE3C71}" destId="{76D24E87-9563-457C-894B-88D68A093AC0}" srcOrd="1" destOrd="0" presId="urn:microsoft.com/office/officeart/2005/8/layout/hierarchy2"/>
    <dgm:cxn modelId="{8384EC43-A23D-4255-89A6-43EB634870FE}" type="presOf" srcId="{D1496993-BA9D-4B2B-954B-EDF88CDE3C71}" destId="{0454C275-882B-4EA3-8958-3EB7537791EC}" srcOrd="0" destOrd="0" presId="urn:microsoft.com/office/officeart/2005/8/layout/hierarchy2"/>
    <dgm:cxn modelId="{86DC25BE-9B90-434A-9A14-844D153BCF56}" type="presOf" srcId="{D426D6B9-06F2-4993-9DCE-88227D5498EB}" destId="{3E8DFC7E-5A94-4BE1-8F06-3A3B8D0D668D}" srcOrd="1" destOrd="0" presId="urn:microsoft.com/office/officeart/2005/8/layout/hierarchy2"/>
    <dgm:cxn modelId="{BEC56C7A-3135-4F32-BC99-DD8E08247608}" srcId="{DD410AC7-2902-4467-9F0C-D561EF17230F}" destId="{8439070B-093A-407A-9D82-F5F480CAAA70}" srcOrd="0" destOrd="0" parTransId="{D1496993-BA9D-4B2B-954B-EDF88CDE3C71}" sibTransId="{25AAD8CF-F43D-4C78-9BE1-27694094E0CB}"/>
    <dgm:cxn modelId="{11EDF8CB-B800-49D7-9F42-D45D684B40FA}" type="presOf" srcId="{478B9650-8805-43ED-BA64-2F17E835D8A7}" destId="{95F5984A-4F6B-4A63-8572-D5DC3434B334}" srcOrd="0" destOrd="0" presId="urn:microsoft.com/office/officeart/2005/8/layout/hierarchy2"/>
    <dgm:cxn modelId="{522D60E6-3DB1-4F14-B811-0EA350AE7BF8}" type="presOf" srcId="{0CEA7F41-34F3-455F-9993-0F916503DA0C}" destId="{17C85A0C-8F1D-4ED5-8004-A9BA2305119C}" srcOrd="1" destOrd="0" presId="urn:microsoft.com/office/officeart/2005/8/layout/hierarchy2"/>
    <dgm:cxn modelId="{181BED2D-EBE5-4B26-8EE5-E140A4401812}" type="presOf" srcId="{5407F5B5-FFE1-4B0D-ADFE-5988590E98BB}" destId="{AC7BDE20-3047-4019-B7EB-FEDECF2C046A}" srcOrd="0" destOrd="0" presId="urn:microsoft.com/office/officeart/2005/8/layout/hierarchy2"/>
    <dgm:cxn modelId="{6F5CD3F4-71FC-4EF4-9B26-DCA97B5B7BDB}" type="presOf" srcId="{5407F5B5-FFE1-4B0D-ADFE-5988590E98BB}" destId="{EE2A286F-51C9-47DA-A3BC-2AA6A7650A08}" srcOrd="1" destOrd="0" presId="urn:microsoft.com/office/officeart/2005/8/layout/hierarchy2"/>
    <dgm:cxn modelId="{3306FB74-8BC4-4326-9657-4BF8682090A4}" srcId="{8E45CAE5-D5AD-4F36-ADD7-9282DFB3BA90}" destId="{1394519D-F32C-43B8-BE85-6374B39891CB}" srcOrd="0" destOrd="0" parTransId="{478B9650-8805-43ED-BA64-2F17E835D8A7}" sibTransId="{F8470C82-422A-4584-A537-DA15CC407073}"/>
    <dgm:cxn modelId="{8DE8076D-8ECA-4F53-9F98-5BBE63DB59CB}" srcId="{8E45CAE5-D5AD-4F36-ADD7-9282DFB3BA90}" destId="{73F67046-D748-45EB-BA41-D101A4D27AA7}" srcOrd="2" destOrd="0" parTransId="{5407F5B5-FFE1-4B0D-ADFE-5988590E98BB}" sibTransId="{516B7697-CB20-460D-93B6-63C70197CFAD}"/>
    <dgm:cxn modelId="{388DFB31-B2FD-45E6-995A-814AE2953B30}" type="presOf" srcId="{0CEA7F41-34F3-455F-9993-0F916503DA0C}" destId="{CFE3C652-A925-4C10-850A-F24585E0BEA7}" srcOrd="0" destOrd="0" presId="urn:microsoft.com/office/officeart/2005/8/layout/hierarchy2"/>
    <dgm:cxn modelId="{20DD41A3-8A85-445B-AB25-1033A7107F3D}" type="presOf" srcId="{ABE70EA2-991E-437D-BB30-1F4D2CBE20B6}" destId="{05211DBB-404B-438C-8E39-2000E3BA533A}" srcOrd="0" destOrd="0" presId="urn:microsoft.com/office/officeart/2005/8/layout/hierarchy2"/>
    <dgm:cxn modelId="{62786237-4FF1-4BD4-B96D-8BE9EE753A72}" type="presOf" srcId="{BAC4AD4B-BECA-4EF9-B2D4-96AAFC18D52C}" destId="{CAE576A0-2DF5-4EB7-A1FF-AA5C7F6594AE}" srcOrd="1" destOrd="0" presId="urn:microsoft.com/office/officeart/2005/8/layout/hierarchy2"/>
    <dgm:cxn modelId="{BDC1FFDB-D94F-4370-9E91-B45171EDC268}" type="presOf" srcId="{D426D6B9-06F2-4993-9DCE-88227D5498EB}" destId="{719A53FB-13B6-4594-AF01-83C65BA8413A}" srcOrd="0" destOrd="0" presId="urn:microsoft.com/office/officeart/2005/8/layout/hierarchy2"/>
    <dgm:cxn modelId="{E7C48EB7-A170-42B3-8C83-A92B801D4E8B}" type="presOf" srcId="{141E581D-8E8A-4143-83D8-431DA4950B83}" destId="{999EF011-124B-4D7D-AA5A-83770D324A55}" srcOrd="0" destOrd="0" presId="urn:microsoft.com/office/officeart/2005/8/layout/hierarchy2"/>
    <dgm:cxn modelId="{0F8F08D6-6643-46D9-A544-4105DB19CBB2}" type="presOf" srcId="{8439070B-093A-407A-9D82-F5F480CAAA70}" destId="{571755F7-C724-4E37-AD9C-E62344FA6FBC}" srcOrd="0" destOrd="0" presId="urn:microsoft.com/office/officeart/2005/8/layout/hierarchy2"/>
    <dgm:cxn modelId="{F9864E4D-8A7F-4A00-A44C-AA192D06BF79}" type="presOf" srcId="{73F67046-D748-45EB-BA41-D101A4D27AA7}" destId="{2E6EF87A-1480-47DD-9861-1F8F224D031E}" srcOrd="0" destOrd="0" presId="urn:microsoft.com/office/officeart/2005/8/layout/hierarchy2"/>
    <dgm:cxn modelId="{1E0F029B-975E-4A3B-AFBE-C8123A9F64EE}" srcId="{DD410AC7-2902-4467-9F0C-D561EF17230F}" destId="{8E45CAE5-D5AD-4F36-ADD7-9282DFB3BA90}" srcOrd="1" destOrd="0" parTransId="{8970192B-8871-4AE2-8C8D-D5A54391D397}" sibTransId="{3E87C90B-2171-4F3E-B642-E6537E3264F3}"/>
    <dgm:cxn modelId="{EFF4DB6F-DDDA-41B5-9282-C9C5A723A6FB}" type="presOf" srcId="{8970192B-8871-4AE2-8C8D-D5A54391D397}" destId="{977F73B4-DDA2-4D03-A932-C0C966CE7E8E}" srcOrd="1" destOrd="0" presId="urn:microsoft.com/office/officeart/2005/8/layout/hierarchy2"/>
    <dgm:cxn modelId="{4A4E830C-F469-4582-8B7B-F9058EEF7DF2}" srcId="{8E45CAE5-D5AD-4F36-ADD7-9282DFB3BA90}" destId="{141E581D-8E8A-4143-83D8-431DA4950B83}" srcOrd="1" destOrd="0" parTransId="{0CEA7F41-34F3-455F-9993-0F916503DA0C}" sibTransId="{FDBAEB00-4A5A-42FD-AE7A-D7D594F831A5}"/>
    <dgm:cxn modelId="{8F79A7B8-40D7-4A0E-B7C2-394B1604BD00}" type="presOf" srcId="{DD410AC7-2902-4467-9F0C-D561EF17230F}" destId="{C54281EF-3D88-4A43-9E53-4D669875310B}" srcOrd="0" destOrd="0" presId="urn:microsoft.com/office/officeart/2005/8/layout/hierarchy2"/>
    <dgm:cxn modelId="{806A4F50-3C4C-4230-B7B5-7D845178DD0D}" srcId="{8439070B-093A-407A-9D82-F5F480CAAA70}" destId="{ABE70EA2-991E-437D-BB30-1F4D2CBE20B6}" srcOrd="0" destOrd="0" parTransId="{BAC4AD4B-BECA-4EF9-B2D4-96AAFC18D52C}" sibTransId="{8B63F7E6-2312-4AC2-B4AB-5A01B9171455}"/>
    <dgm:cxn modelId="{5F0A9B10-5361-43C1-8F27-A2031084AA07}" type="presOf" srcId="{1394519D-F32C-43B8-BE85-6374B39891CB}" destId="{F0DFB3F0-1AD7-4369-A908-756B98602E92}" srcOrd="0" destOrd="0" presId="urn:microsoft.com/office/officeart/2005/8/layout/hierarchy2"/>
    <dgm:cxn modelId="{5BEE7C84-6937-4370-AC98-66CB51A12D13}" type="presOf" srcId="{BAC4AD4B-BECA-4EF9-B2D4-96AAFC18D52C}" destId="{DCD638CB-50A5-4427-9027-B8F238B35D0A}" srcOrd="0" destOrd="0" presId="urn:microsoft.com/office/officeart/2005/8/layout/hierarchy2"/>
    <dgm:cxn modelId="{A1DBEC08-FB76-4452-B226-08DB30BFEA8E}" type="presParOf" srcId="{B6B92A9E-E5FA-46EC-B429-1AEE4192751D}" destId="{DEC82ADF-AC68-429A-8804-BBABCDF31C8A}" srcOrd="0" destOrd="0" presId="urn:microsoft.com/office/officeart/2005/8/layout/hierarchy2"/>
    <dgm:cxn modelId="{C358834A-65E6-45D8-A912-F25FDDF5CF40}" type="presParOf" srcId="{DEC82ADF-AC68-429A-8804-BBABCDF31C8A}" destId="{C54281EF-3D88-4A43-9E53-4D669875310B}" srcOrd="0" destOrd="0" presId="urn:microsoft.com/office/officeart/2005/8/layout/hierarchy2"/>
    <dgm:cxn modelId="{88BEC51B-839D-4E7C-8BDD-B858EF2934EC}" type="presParOf" srcId="{DEC82ADF-AC68-429A-8804-BBABCDF31C8A}" destId="{69EBDB84-3C36-425E-8D15-EBFD431FB353}" srcOrd="1" destOrd="0" presId="urn:microsoft.com/office/officeart/2005/8/layout/hierarchy2"/>
    <dgm:cxn modelId="{27499096-D446-4AAE-B10E-88DBDF9B22A6}" type="presParOf" srcId="{69EBDB84-3C36-425E-8D15-EBFD431FB353}" destId="{0454C275-882B-4EA3-8958-3EB7537791EC}" srcOrd="0" destOrd="0" presId="urn:microsoft.com/office/officeart/2005/8/layout/hierarchy2"/>
    <dgm:cxn modelId="{6763D298-6F5A-4CF3-8A15-498E35F08619}" type="presParOf" srcId="{0454C275-882B-4EA3-8958-3EB7537791EC}" destId="{76D24E87-9563-457C-894B-88D68A093AC0}" srcOrd="0" destOrd="0" presId="urn:microsoft.com/office/officeart/2005/8/layout/hierarchy2"/>
    <dgm:cxn modelId="{6E1B8A9D-9F7D-4EBF-A74F-2673EEAA863F}" type="presParOf" srcId="{69EBDB84-3C36-425E-8D15-EBFD431FB353}" destId="{80AC9D05-4966-4EEF-8B53-5543C7424009}" srcOrd="1" destOrd="0" presId="urn:microsoft.com/office/officeart/2005/8/layout/hierarchy2"/>
    <dgm:cxn modelId="{9C150FA0-619F-4DF1-8208-0B119EF27CE3}" type="presParOf" srcId="{80AC9D05-4966-4EEF-8B53-5543C7424009}" destId="{571755F7-C724-4E37-AD9C-E62344FA6FBC}" srcOrd="0" destOrd="0" presId="urn:microsoft.com/office/officeart/2005/8/layout/hierarchy2"/>
    <dgm:cxn modelId="{5E95502C-B6A2-4176-84E3-FA353C71932C}" type="presParOf" srcId="{80AC9D05-4966-4EEF-8B53-5543C7424009}" destId="{6D1F2A94-57FB-4DEF-B4AB-F3AF4203894C}" srcOrd="1" destOrd="0" presId="urn:microsoft.com/office/officeart/2005/8/layout/hierarchy2"/>
    <dgm:cxn modelId="{C9714B0A-07AD-423B-AB84-F584F7251B1C}" type="presParOf" srcId="{6D1F2A94-57FB-4DEF-B4AB-F3AF4203894C}" destId="{DCD638CB-50A5-4427-9027-B8F238B35D0A}" srcOrd="0" destOrd="0" presId="urn:microsoft.com/office/officeart/2005/8/layout/hierarchy2"/>
    <dgm:cxn modelId="{92FBB60B-EDD7-42A8-B53B-E9FF15011D86}" type="presParOf" srcId="{DCD638CB-50A5-4427-9027-B8F238B35D0A}" destId="{CAE576A0-2DF5-4EB7-A1FF-AA5C7F6594AE}" srcOrd="0" destOrd="0" presId="urn:microsoft.com/office/officeart/2005/8/layout/hierarchy2"/>
    <dgm:cxn modelId="{5F561909-3CA4-46FB-BC1A-BCD50524BAEF}" type="presParOf" srcId="{6D1F2A94-57FB-4DEF-B4AB-F3AF4203894C}" destId="{D0E06E6F-0A47-4AD7-B89B-497615512F3D}" srcOrd="1" destOrd="0" presId="urn:microsoft.com/office/officeart/2005/8/layout/hierarchy2"/>
    <dgm:cxn modelId="{E64E7EA4-53CF-43A1-A969-CCD0F73F6E93}" type="presParOf" srcId="{D0E06E6F-0A47-4AD7-B89B-497615512F3D}" destId="{05211DBB-404B-438C-8E39-2000E3BA533A}" srcOrd="0" destOrd="0" presId="urn:microsoft.com/office/officeart/2005/8/layout/hierarchy2"/>
    <dgm:cxn modelId="{BC7A6AB6-29B6-47D1-89D5-A022F93BAFD7}" type="presParOf" srcId="{D0E06E6F-0A47-4AD7-B89B-497615512F3D}" destId="{7E6AE51E-885B-4274-A308-7980A3CAE804}" srcOrd="1" destOrd="0" presId="urn:microsoft.com/office/officeart/2005/8/layout/hierarchy2"/>
    <dgm:cxn modelId="{62273A30-0935-4C13-9ED8-434BF658F70A}" type="presParOf" srcId="{69EBDB84-3C36-425E-8D15-EBFD431FB353}" destId="{04B257AA-AB6B-4528-92DB-391C28E472EC}" srcOrd="2" destOrd="0" presId="urn:microsoft.com/office/officeart/2005/8/layout/hierarchy2"/>
    <dgm:cxn modelId="{F5A4533C-7B2A-4C3E-80F6-AAEFA9DDBC0E}" type="presParOf" srcId="{04B257AA-AB6B-4528-92DB-391C28E472EC}" destId="{977F73B4-DDA2-4D03-A932-C0C966CE7E8E}" srcOrd="0" destOrd="0" presId="urn:microsoft.com/office/officeart/2005/8/layout/hierarchy2"/>
    <dgm:cxn modelId="{BB0F442F-F749-41D4-9F80-33E3F4FF1473}" type="presParOf" srcId="{69EBDB84-3C36-425E-8D15-EBFD431FB353}" destId="{235F6882-5B38-43AE-97DA-4CA52480FB61}" srcOrd="3" destOrd="0" presId="urn:microsoft.com/office/officeart/2005/8/layout/hierarchy2"/>
    <dgm:cxn modelId="{7932795E-C5D8-4EAC-B80A-EE4B108C4332}" type="presParOf" srcId="{235F6882-5B38-43AE-97DA-4CA52480FB61}" destId="{CD654EE0-D83E-4064-821E-6D2A0BC7B297}" srcOrd="0" destOrd="0" presId="urn:microsoft.com/office/officeart/2005/8/layout/hierarchy2"/>
    <dgm:cxn modelId="{E3640FAE-04C5-492C-BBDB-B978F0FB4754}" type="presParOf" srcId="{235F6882-5B38-43AE-97DA-4CA52480FB61}" destId="{E61393B3-EF55-47E6-A538-AF151E4EDEE2}" srcOrd="1" destOrd="0" presId="urn:microsoft.com/office/officeart/2005/8/layout/hierarchy2"/>
    <dgm:cxn modelId="{A9E0C8F7-433C-4DF7-BDC6-2B3966D790A5}" type="presParOf" srcId="{E61393B3-EF55-47E6-A538-AF151E4EDEE2}" destId="{95F5984A-4F6B-4A63-8572-D5DC3434B334}" srcOrd="0" destOrd="0" presId="urn:microsoft.com/office/officeart/2005/8/layout/hierarchy2"/>
    <dgm:cxn modelId="{08B207E9-387C-43F5-8454-B8DCCE472E0F}" type="presParOf" srcId="{95F5984A-4F6B-4A63-8572-D5DC3434B334}" destId="{3F950632-92CE-4861-870C-13B98D5A7E69}" srcOrd="0" destOrd="0" presId="urn:microsoft.com/office/officeart/2005/8/layout/hierarchy2"/>
    <dgm:cxn modelId="{01ACDB15-22AE-4C93-8048-DF537C1BC2C5}" type="presParOf" srcId="{E61393B3-EF55-47E6-A538-AF151E4EDEE2}" destId="{093B776A-DA54-43C3-9B7D-524544E01E0E}" srcOrd="1" destOrd="0" presId="urn:microsoft.com/office/officeart/2005/8/layout/hierarchy2"/>
    <dgm:cxn modelId="{835FC619-ADFB-4572-96CF-D3D4DD3DD927}" type="presParOf" srcId="{093B776A-DA54-43C3-9B7D-524544E01E0E}" destId="{F0DFB3F0-1AD7-4369-A908-756B98602E92}" srcOrd="0" destOrd="0" presId="urn:microsoft.com/office/officeart/2005/8/layout/hierarchy2"/>
    <dgm:cxn modelId="{A59E5E68-7546-4F24-BC56-A8202D8DB101}" type="presParOf" srcId="{093B776A-DA54-43C3-9B7D-524544E01E0E}" destId="{8A141603-8E98-43AC-AA02-6770737F9ABD}" srcOrd="1" destOrd="0" presId="urn:microsoft.com/office/officeart/2005/8/layout/hierarchy2"/>
    <dgm:cxn modelId="{7909E7EB-0BE4-4E13-98CF-7560F8560DDF}" type="presParOf" srcId="{E61393B3-EF55-47E6-A538-AF151E4EDEE2}" destId="{CFE3C652-A925-4C10-850A-F24585E0BEA7}" srcOrd="2" destOrd="0" presId="urn:microsoft.com/office/officeart/2005/8/layout/hierarchy2"/>
    <dgm:cxn modelId="{11614AB5-08D2-4A95-9654-F9D7331637F5}" type="presParOf" srcId="{CFE3C652-A925-4C10-850A-F24585E0BEA7}" destId="{17C85A0C-8F1D-4ED5-8004-A9BA2305119C}" srcOrd="0" destOrd="0" presId="urn:microsoft.com/office/officeart/2005/8/layout/hierarchy2"/>
    <dgm:cxn modelId="{EE399252-7771-4EE9-B67C-E5396A83C033}" type="presParOf" srcId="{E61393B3-EF55-47E6-A538-AF151E4EDEE2}" destId="{7A114BCB-584E-4517-A352-491A90DF1C8F}" srcOrd="3" destOrd="0" presId="urn:microsoft.com/office/officeart/2005/8/layout/hierarchy2"/>
    <dgm:cxn modelId="{482BAFBC-AD31-4855-966B-1F408CC99444}" type="presParOf" srcId="{7A114BCB-584E-4517-A352-491A90DF1C8F}" destId="{999EF011-124B-4D7D-AA5A-83770D324A55}" srcOrd="0" destOrd="0" presId="urn:microsoft.com/office/officeart/2005/8/layout/hierarchy2"/>
    <dgm:cxn modelId="{02D17DC7-4603-40FD-A916-BFE9ED40A7AC}" type="presParOf" srcId="{7A114BCB-584E-4517-A352-491A90DF1C8F}" destId="{9B90DE0A-2087-4F31-90D2-3EDE1E70843A}" srcOrd="1" destOrd="0" presId="urn:microsoft.com/office/officeart/2005/8/layout/hierarchy2"/>
    <dgm:cxn modelId="{254AC921-C08E-4A2B-8E16-AEA37C154F30}" type="presParOf" srcId="{9B90DE0A-2087-4F31-90D2-3EDE1E70843A}" destId="{719A53FB-13B6-4594-AF01-83C65BA8413A}" srcOrd="0" destOrd="0" presId="urn:microsoft.com/office/officeart/2005/8/layout/hierarchy2"/>
    <dgm:cxn modelId="{CC93DCC2-9AB9-42BB-80CD-7C1347FFBAA2}" type="presParOf" srcId="{719A53FB-13B6-4594-AF01-83C65BA8413A}" destId="{3E8DFC7E-5A94-4BE1-8F06-3A3B8D0D668D}" srcOrd="0" destOrd="0" presId="urn:microsoft.com/office/officeart/2005/8/layout/hierarchy2"/>
    <dgm:cxn modelId="{89353EAF-3B1D-4BCE-946C-D033C59B50C0}" type="presParOf" srcId="{9B90DE0A-2087-4F31-90D2-3EDE1E70843A}" destId="{07387A23-0D0A-41D5-BA8B-44EAFAA0AB79}" srcOrd="1" destOrd="0" presId="urn:microsoft.com/office/officeart/2005/8/layout/hierarchy2"/>
    <dgm:cxn modelId="{8F275110-B3F2-4348-A0A7-83C0F4A41982}" type="presParOf" srcId="{07387A23-0D0A-41D5-BA8B-44EAFAA0AB79}" destId="{3C0446F5-494C-48F2-A89C-9FAC5CFA6661}" srcOrd="0" destOrd="0" presId="urn:microsoft.com/office/officeart/2005/8/layout/hierarchy2"/>
    <dgm:cxn modelId="{645AC7B3-CBB0-4D6C-9DD9-519E78D2ECE6}" type="presParOf" srcId="{07387A23-0D0A-41D5-BA8B-44EAFAA0AB79}" destId="{641AAAFB-5882-4CFD-A415-1449574448F7}" srcOrd="1" destOrd="0" presId="urn:microsoft.com/office/officeart/2005/8/layout/hierarchy2"/>
    <dgm:cxn modelId="{6B89696A-BE65-4439-ACC5-00E7863722A0}" type="presParOf" srcId="{E61393B3-EF55-47E6-A538-AF151E4EDEE2}" destId="{AC7BDE20-3047-4019-B7EB-FEDECF2C046A}" srcOrd="4" destOrd="0" presId="urn:microsoft.com/office/officeart/2005/8/layout/hierarchy2"/>
    <dgm:cxn modelId="{E6EDC5D5-4C6C-4E76-BC3F-413FD2E911CC}" type="presParOf" srcId="{AC7BDE20-3047-4019-B7EB-FEDECF2C046A}" destId="{EE2A286F-51C9-47DA-A3BC-2AA6A7650A08}" srcOrd="0" destOrd="0" presId="urn:microsoft.com/office/officeart/2005/8/layout/hierarchy2"/>
    <dgm:cxn modelId="{11732940-B59F-4B7E-B054-CB2D7964F4E6}" type="presParOf" srcId="{E61393B3-EF55-47E6-A538-AF151E4EDEE2}" destId="{0D8E2BD3-0160-4FFF-B28C-AF677160B41D}" srcOrd="5" destOrd="0" presId="urn:microsoft.com/office/officeart/2005/8/layout/hierarchy2"/>
    <dgm:cxn modelId="{C989FAB7-78BA-402A-9345-22E3FD04D335}" type="presParOf" srcId="{0D8E2BD3-0160-4FFF-B28C-AF677160B41D}" destId="{2E6EF87A-1480-47DD-9861-1F8F224D031E}" srcOrd="0" destOrd="0" presId="urn:microsoft.com/office/officeart/2005/8/layout/hierarchy2"/>
    <dgm:cxn modelId="{ED8A1E22-62C1-460E-B091-6BBF634169D2}" type="presParOf" srcId="{0D8E2BD3-0160-4FFF-B28C-AF677160B41D}" destId="{8A2B43E0-FD98-41B8-B5D7-41294B6918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3FADEDA3-15C4-496A-8633-2426271EDAC7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AF1CF7A3-E67B-4C16-B20D-CF985EB3922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El receptor de los DP deberá garantizar:</a:t>
          </a:r>
        </a:p>
      </dgm:t>
    </dgm:pt>
    <dgm:pt modelId="{8C71B986-39FB-40BC-9C78-3A7A9BDD8A7A}" type="parTrans" cxnId="{EBD87BC3-15F3-41C2-95F0-EF7E71D2506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CD47B99-C362-45AE-87C8-4254095F2906}" type="sibTrans" cxnId="{EBD87BC3-15F3-41C2-95F0-EF7E71D2506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3CFB8B8-E9D3-48DE-B079-38F3C1A05B47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Su confidencialidad </a:t>
          </a:r>
        </a:p>
      </dgm:t>
    </dgm:pt>
    <dgm:pt modelId="{2A0526CB-C019-490D-87BC-E6972D3A635E}" type="parTrans" cxnId="{A3B26050-75B2-429C-9F63-D3C10147380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6040108-C124-4B10-94B3-C555CD7CDBF8}" type="sibTrans" cxnId="{A3B26050-75B2-429C-9F63-D3C101473800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ABA60B4B-950B-4BA7-9BF3-CC1C3F2444F3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Únicamente los utilizará para los fines que fueron transferidos</a:t>
          </a:r>
        </a:p>
      </dgm:t>
    </dgm:pt>
    <dgm:pt modelId="{3F3816C2-6A62-4A05-8BE4-FCAA380D4F26}" type="parTrans" cxnId="{8BC20482-663C-4C11-8BF1-794371F658F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348C774-1AA9-40C4-834A-1E3DB9DABA03}" type="sibTrans" cxnId="{8BC20482-663C-4C11-8BF1-794371F658F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1D2EEE4-DB3E-4BCF-B0CC-1E602CA2D58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Atendiendo el aviso de privacidad que le será comunicado por el responsable transferente </a:t>
          </a:r>
        </a:p>
      </dgm:t>
    </dgm:pt>
    <dgm:pt modelId="{5328E483-F912-4A99-9139-0738E8036E6F}" type="parTrans" cxnId="{18FEFA3B-9C0B-4659-A863-A126BCD4E4A4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F51C770-E59B-4D1D-A243-20CC381DB1ED}" type="sibTrans" cxnId="{18FEFA3B-9C0B-4659-A863-A126BCD4E4A4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B322F1D-4C42-4866-AFA8-C4E03C2F7BDE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Transferencias nacionales </a:t>
          </a:r>
        </a:p>
      </dgm:t>
    </dgm:pt>
    <dgm:pt modelId="{F5BCC85F-ACCB-421D-BDCD-40F279A8A8FF}" type="parTrans" cxnId="{B6E66D15-1160-4551-BFFD-C45D0607DAEC}">
      <dgm:prSet/>
      <dgm:spPr/>
      <dgm:t>
        <a:bodyPr/>
        <a:lstStyle/>
        <a:p>
          <a:endParaRPr lang="es-ES"/>
        </a:p>
      </dgm:t>
    </dgm:pt>
    <dgm:pt modelId="{8EBB7238-23CB-49E4-98E9-2888F711E52D}" type="sibTrans" cxnId="{B6E66D15-1160-4551-BFFD-C45D0607DAEC}">
      <dgm:prSet/>
      <dgm:spPr/>
      <dgm:t>
        <a:bodyPr/>
        <a:lstStyle/>
        <a:p>
          <a:endParaRPr lang="es-ES"/>
        </a:p>
      </dgm:t>
    </dgm:pt>
    <dgm:pt modelId="{9B769DE4-0018-45DA-83BD-7C86D1256DE0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Obligación </a:t>
          </a:r>
        </a:p>
      </dgm:t>
    </dgm:pt>
    <dgm:pt modelId="{15CE0E7F-556D-4B60-BAB4-713DDF6010CB}" type="parTrans" cxnId="{5D48D17A-F047-49D0-92E8-9ECADD525F58}">
      <dgm:prSet/>
      <dgm:spPr/>
      <dgm:t>
        <a:bodyPr/>
        <a:lstStyle/>
        <a:p>
          <a:endParaRPr lang="es-ES"/>
        </a:p>
      </dgm:t>
    </dgm:pt>
    <dgm:pt modelId="{5C4A18C4-B5E8-47CD-ADE0-E438C9B35AA9}" type="sibTrans" cxnId="{5D48D17A-F047-49D0-92E8-9ECADD525F58}">
      <dgm:prSet/>
      <dgm:spPr/>
      <dgm:t>
        <a:bodyPr/>
        <a:lstStyle/>
        <a:p>
          <a:endParaRPr lang="es-ES"/>
        </a:p>
      </dgm:t>
    </dgm:pt>
    <dgm:pt modelId="{12C13A24-4873-4F33-85A5-CEA7F4F7F8A9}" type="pres">
      <dgm:prSet presAssocID="{3FADEDA3-15C4-496A-8633-2426271EDA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6CCD315-46C3-4D25-85CC-1A2285A82FBD}" type="pres">
      <dgm:prSet presAssocID="{8B322F1D-4C42-4866-AFA8-C4E03C2F7BDE}" presName="hierRoot1" presStyleCnt="0">
        <dgm:presLayoutVars>
          <dgm:hierBranch val="init"/>
        </dgm:presLayoutVars>
      </dgm:prSet>
      <dgm:spPr/>
    </dgm:pt>
    <dgm:pt modelId="{51F6C0E1-5D9D-4F0A-8321-18ED8B4A29E3}" type="pres">
      <dgm:prSet presAssocID="{8B322F1D-4C42-4866-AFA8-C4E03C2F7BDE}" presName="rootComposite1" presStyleCnt="0"/>
      <dgm:spPr/>
    </dgm:pt>
    <dgm:pt modelId="{54657C63-9AFF-42FF-8595-1BA2923EF18B}" type="pres">
      <dgm:prSet presAssocID="{8B322F1D-4C42-4866-AFA8-C4E03C2F7BDE}" presName="rootText1" presStyleLbl="node0" presStyleIdx="0" presStyleCnt="1" custScaleX="10898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346BD80-A62A-4C69-B214-CC3E9C76CBD5}" type="pres">
      <dgm:prSet presAssocID="{8B322F1D-4C42-4866-AFA8-C4E03C2F7BDE}" presName="rootConnector1" presStyleLbl="node1" presStyleIdx="0" presStyleCnt="0"/>
      <dgm:spPr/>
      <dgm:t>
        <a:bodyPr/>
        <a:lstStyle/>
        <a:p>
          <a:endParaRPr lang="es-MX"/>
        </a:p>
      </dgm:t>
    </dgm:pt>
    <dgm:pt modelId="{7794042E-A945-423C-8D78-FB93B54FD19D}" type="pres">
      <dgm:prSet presAssocID="{8B322F1D-4C42-4866-AFA8-C4E03C2F7BDE}" presName="hierChild2" presStyleCnt="0"/>
      <dgm:spPr/>
    </dgm:pt>
    <dgm:pt modelId="{8416C1CA-31C7-4E8E-A986-FDDE43C9903D}" type="pres">
      <dgm:prSet presAssocID="{15CE0E7F-556D-4B60-BAB4-713DDF6010CB}" presName="Name37" presStyleLbl="parChTrans1D2" presStyleIdx="0" presStyleCnt="2"/>
      <dgm:spPr/>
      <dgm:t>
        <a:bodyPr/>
        <a:lstStyle/>
        <a:p>
          <a:endParaRPr lang="es-MX"/>
        </a:p>
      </dgm:t>
    </dgm:pt>
    <dgm:pt modelId="{33EF3DBB-58CA-4B2D-9B18-189D96D69795}" type="pres">
      <dgm:prSet presAssocID="{9B769DE4-0018-45DA-83BD-7C86D1256DE0}" presName="hierRoot2" presStyleCnt="0">
        <dgm:presLayoutVars>
          <dgm:hierBranch val="init"/>
        </dgm:presLayoutVars>
      </dgm:prSet>
      <dgm:spPr/>
    </dgm:pt>
    <dgm:pt modelId="{7CB6D1B7-1AF8-4B1F-83BD-ED53798BA033}" type="pres">
      <dgm:prSet presAssocID="{9B769DE4-0018-45DA-83BD-7C86D1256DE0}" presName="rootComposite" presStyleCnt="0"/>
      <dgm:spPr/>
    </dgm:pt>
    <dgm:pt modelId="{379127E7-3DCB-4ADD-BBA6-2C0C04F23061}" type="pres">
      <dgm:prSet presAssocID="{9B769DE4-0018-45DA-83BD-7C86D1256DE0}" presName="rootText" presStyleLbl="node2" presStyleIdx="0" presStyleCnt="2" custScaleX="13107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F634D53-3EF6-4370-A972-BE97E6070ACB}" type="pres">
      <dgm:prSet presAssocID="{9B769DE4-0018-45DA-83BD-7C86D1256DE0}" presName="rootConnector" presStyleLbl="node2" presStyleIdx="0" presStyleCnt="2"/>
      <dgm:spPr/>
      <dgm:t>
        <a:bodyPr/>
        <a:lstStyle/>
        <a:p>
          <a:endParaRPr lang="es-MX"/>
        </a:p>
      </dgm:t>
    </dgm:pt>
    <dgm:pt modelId="{A2A67189-AE85-45B3-A263-9836733ABE14}" type="pres">
      <dgm:prSet presAssocID="{9B769DE4-0018-45DA-83BD-7C86D1256DE0}" presName="hierChild4" presStyleCnt="0"/>
      <dgm:spPr/>
    </dgm:pt>
    <dgm:pt modelId="{F68B1706-3085-476E-BBF1-FFA761110686}" type="pres">
      <dgm:prSet presAssocID="{9B769DE4-0018-45DA-83BD-7C86D1256DE0}" presName="hierChild5" presStyleCnt="0"/>
      <dgm:spPr/>
    </dgm:pt>
    <dgm:pt modelId="{5D099517-3AE0-4758-A4FD-2DFAE7D771C5}" type="pres">
      <dgm:prSet presAssocID="{8C71B986-39FB-40BC-9C78-3A7A9BDD8A7A}" presName="Name37" presStyleLbl="parChTrans1D2" presStyleIdx="1" presStyleCnt="2"/>
      <dgm:spPr/>
      <dgm:t>
        <a:bodyPr/>
        <a:lstStyle/>
        <a:p>
          <a:endParaRPr lang="es-MX"/>
        </a:p>
      </dgm:t>
    </dgm:pt>
    <dgm:pt modelId="{1298302B-27D1-4F6B-AEF4-9779B25B38DE}" type="pres">
      <dgm:prSet presAssocID="{AF1CF7A3-E67B-4C16-B20D-CF985EB39229}" presName="hierRoot2" presStyleCnt="0">
        <dgm:presLayoutVars>
          <dgm:hierBranch val="init"/>
        </dgm:presLayoutVars>
      </dgm:prSet>
      <dgm:spPr/>
    </dgm:pt>
    <dgm:pt modelId="{9DB37573-D0D4-47DC-91AF-8BD418D57C5D}" type="pres">
      <dgm:prSet presAssocID="{AF1CF7A3-E67B-4C16-B20D-CF985EB39229}" presName="rootComposite" presStyleCnt="0"/>
      <dgm:spPr/>
    </dgm:pt>
    <dgm:pt modelId="{963DCA7C-4913-42B6-8833-F95ABEA9138C}" type="pres">
      <dgm:prSet presAssocID="{AF1CF7A3-E67B-4C16-B20D-CF985EB39229}" presName="rootText" presStyleLbl="node2" presStyleIdx="1" presStyleCnt="2" custScaleX="12861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48B2DFD-A104-4E06-A67E-31509C623E1E}" type="pres">
      <dgm:prSet presAssocID="{AF1CF7A3-E67B-4C16-B20D-CF985EB39229}" presName="rootConnector" presStyleLbl="node2" presStyleIdx="1" presStyleCnt="2"/>
      <dgm:spPr/>
      <dgm:t>
        <a:bodyPr/>
        <a:lstStyle/>
        <a:p>
          <a:endParaRPr lang="es-MX"/>
        </a:p>
      </dgm:t>
    </dgm:pt>
    <dgm:pt modelId="{6CFDDD0D-DD8D-4219-A6ED-636387B8A832}" type="pres">
      <dgm:prSet presAssocID="{AF1CF7A3-E67B-4C16-B20D-CF985EB39229}" presName="hierChild4" presStyleCnt="0"/>
      <dgm:spPr/>
    </dgm:pt>
    <dgm:pt modelId="{2497A35C-55F9-4042-B50F-67AAFE0C89C0}" type="pres">
      <dgm:prSet presAssocID="{2A0526CB-C019-490D-87BC-E6972D3A635E}" presName="Name37" presStyleLbl="parChTrans1D3" presStyleIdx="0" presStyleCnt="2"/>
      <dgm:spPr/>
      <dgm:t>
        <a:bodyPr/>
        <a:lstStyle/>
        <a:p>
          <a:endParaRPr lang="es-MX"/>
        </a:p>
      </dgm:t>
    </dgm:pt>
    <dgm:pt modelId="{24AFE619-DEEE-413C-9545-99D077878E4D}" type="pres">
      <dgm:prSet presAssocID="{83CFB8B8-E9D3-48DE-B079-38F3C1A05B47}" presName="hierRoot2" presStyleCnt="0">
        <dgm:presLayoutVars>
          <dgm:hierBranch val="init"/>
        </dgm:presLayoutVars>
      </dgm:prSet>
      <dgm:spPr/>
    </dgm:pt>
    <dgm:pt modelId="{F185A162-7D5B-493C-AFD9-63D92856AA5A}" type="pres">
      <dgm:prSet presAssocID="{83CFB8B8-E9D3-48DE-B079-38F3C1A05B47}" presName="rootComposite" presStyleCnt="0"/>
      <dgm:spPr/>
    </dgm:pt>
    <dgm:pt modelId="{172A2CDB-6356-41C7-8540-0A6099DAC016}" type="pres">
      <dgm:prSet presAssocID="{83CFB8B8-E9D3-48DE-B079-38F3C1A05B47}" presName="rootText" presStyleLbl="node3" presStyleIdx="0" presStyleCnt="2" custScaleX="16462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DC86D11-F220-41B7-886C-3D4C0BE2C0B0}" type="pres">
      <dgm:prSet presAssocID="{83CFB8B8-E9D3-48DE-B079-38F3C1A05B47}" presName="rootConnector" presStyleLbl="node3" presStyleIdx="0" presStyleCnt="2"/>
      <dgm:spPr/>
      <dgm:t>
        <a:bodyPr/>
        <a:lstStyle/>
        <a:p>
          <a:endParaRPr lang="es-MX"/>
        </a:p>
      </dgm:t>
    </dgm:pt>
    <dgm:pt modelId="{23322092-97EF-4B06-B644-70FCBBB26ADD}" type="pres">
      <dgm:prSet presAssocID="{83CFB8B8-E9D3-48DE-B079-38F3C1A05B47}" presName="hierChild4" presStyleCnt="0"/>
      <dgm:spPr/>
    </dgm:pt>
    <dgm:pt modelId="{4CCF7B70-50FC-4F28-8F73-9DBDA05E0E18}" type="pres">
      <dgm:prSet presAssocID="{83CFB8B8-E9D3-48DE-B079-38F3C1A05B47}" presName="hierChild5" presStyleCnt="0"/>
      <dgm:spPr/>
    </dgm:pt>
    <dgm:pt modelId="{1ED02A85-64DA-4D98-B56A-6E3C28B83869}" type="pres">
      <dgm:prSet presAssocID="{3F3816C2-6A62-4A05-8BE4-FCAA380D4F26}" presName="Name37" presStyleLbl="parChTrans1D3" presStyleIdx="1" presStyleCnt="2"/>
      <dgm:spPr/>
      <dgm:t>
        <a:bodyPr/>
        <a:lstStyle/>
        <a:p>
          <a:endParaRPr lang="es-MX"/>
        </a:p>
      </dgm:t>
    </dgm:pt>
    <dgm:pt modelId="{C269EB03-B85D-4758-97C2-8DD5100E84A1}" type="pres">
      <dgm:prSet presAssocID="{ABA60B4B-950B-4BA7-9BF3-CC1C3F2444F3}" presName="hierRoot2" presStyleCnt="0">
        <dgm:presLayoutVars>
          <dgm:hierBranch val="init"/>
        </dgm:presLayoutVars>
      </dgm:prSet>
      <dgm:spPr/>
    </dgm:pt>
    <dgm:pt modelId="{74274AAD-FEB7-4F34-89A5-FFD6B84B05FD}" type="pres">
      <dgm:prSet presAssocID="{ABA60B4B-950B-4BA7-9BF3-CC1C3F2444F3}" presName="rootComposite" presStyleCnt="0"/>
      <dgm:spPr/>
    </dgm:pt>
    <dgm:pt modelId="{304DBCBF-C098-4566-B1B6-B557AEB7D4C9}" type="pres">
      <dgm:prSet presAssocID="{ABA60B4B-950B-4BA7-9BF3-CC1C3F2444F3}" presName="rootText" presStyleLbl="node3" presStyleIdx="1" presStyleCnt="2" custScaleX="15594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37156EF-B07E-4E97-9A38-3E47CBDEFB97}" type="pres">
      <dgm:prSet presAssocID="{ABA60B4B-950B-4BA7-9BF3-CC1C3F2444F3}" presName="rootConnector" presStyleLbl="node3" presStyleIdx="1" presStyleCnt="2"/>
      <dgm:spPr/>
      <dgm:t>
        <a:bodyPr/>
        <a:lstStyle/>
        <a:p>
          <a:endParaRPr lang="es-MX"/>
        </a:p>
      </dgm:t>
    </dgm:pt>
    <dgm:pt modelId="{3EBE9D3E-F227-48D5-8605-F6C1558CF4A4}" type="pres">
      <dgm:prSet presAssocID="{ABA60B4B-950B-4BA7-9BF3-CC1C3F2444F3}" presName="hierChild4" presStyleCnt="0"/>
      <dgm:spPr/>
    </dgm:pt>
    <dgm:pt modelId="{3188CDB7-131F-491E-8668-3C04072D1AF8}" type="pres">
      <dgm:prSet presAssocID="{5328E483-F912-4A99-9139-0738E8036E6F}" presName="Name37" presStyleLbl="parChTrans1D4" presStyleIdx="0" presStyleCnt="1"/>
      <dgm:spPr/>
      <dgm:t>
        <a:bodyPr/>
        <a:lstStyle/>
        <a:p>
          <a:endParaRPr lang="es-MX"/>
        </a:p>
      </dgm:t>
    </dgm:pt>
    <dgm:pt modelId="{1D973ECC-9A91-46C8-B1FA-0F862611B026}" type="pres">
      <dgm:prSet presAssocID="{81D2EEE4-DB3E-4BCF-B0CC-1E602CA2D588}" presName="hierRoot2" presStyleCnt="0">
        <dgm:presLayoutVars>
          <dgm:hierBranch val="init"/>
        </dgm:presLayoutVars>
      </dgm:prSet>
      <dgm:spPr/>
    </dgm:pt>
    <dgm:pt modelId="{474087D6-2FDA-41AB-9DC6-DE9F92B34899}" type="pres">
      <dgm:prSet presAssocID="{81D2EEE4-DB3E-4BCF-B0CC-1E602CA2D588}" presName="rootComposite" presStyleCnt="0"/>
      <dgm:spPr/>
    </dgm:pt>
    <dgm:pt modelId="{5463B5F8-DF65-4527-AD59-B3C0F565A96B}" type="pres">
      <dgm:prSet presAssocID="{81D2EEE4-DB3E-4BCF-B0CC-1E602CA2D588}" presName="rootText" presStyleLbl="node4" presStyleIdx="0" presStyleCnt="1" custScaleX="187664" custScaleY="10911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36CABDB-6265-45A4-8089-5B9E8C9FC49B}" type="pres">
      <dgm:prSet presAssocID="{81D2EEE4-DB3E-4BCF-B0CC-1E602CA2D588}" presName="rootConnector" presStyleLbl="node4" presStyleIdx="0" presStyleCnt="1"/>
      <dgm:spPr/>
      <dgm:t>
        <a:bodyPr/>
        <a:lstStyle/>
        <a:p>
          <a:endParaRPr lang="es-MX"/>
        </a:p>
      </dgm:t>
    </dgm:pt>
    <dgm:pt modelId="{179845D3-85C0-4689-9514-74DBE59B015D}" type="pres">
      <dgm:prSet presAssocID="{81D2EEE4-DB3E-4BCF-B0CC-1E602CA2D588}" presName="hierChild4" presStyleCnt="0"/>
      <dgm:spPr/>
    </dgm:pt>
    <dgm:pt modelId="{C5A9782F-84EA-42A7-ADDE-4055E7B9C087}" type="pres">
      <dgm:prSet presAssocID="{81D2EEE4-DB3E-4BCF-B0CC-1E602CA2D588}" presName="hierChild5" presStyleCnt="0"/>
      <dgm:spPr/>
    </dgm:pt>
    <dgm:pt modelId="{24237C13-7CCA-47C2-9C20-9EE5C447396B}" type="pres">
      <dgm:prSet presAssocID="{ABA60B4B-950B-4BA7-9BF3-CC1C3F2444F3}" presName="hierChild5" presStyleCnt="0"/>
      <dgm:spPr/>
    </dgm:pt>
    <dgm:pt modelId="{054837C7-7A52-466F-8D2B-ACB46A46EDE0}" type="pres">
      <dgm:prSet presAssocID="{AF1CF7A3-E67B-4C16-B20D-CF985EB39229}" presName="hierChild5" presStyleCnt="0"/>
      <dgm:spPr/>
    </dgm:pt>
    <dgm:pt modelId="{D44BEABF-C610-4739-9B9D-F0783596509E}" type="pres">
      <dgm:prSet presAssocID="{8B322F1D-4C42-4866-AFA8-C4E03C2F7BDE}" presName="hierChild3" presStyleCnt="0"/>
      <dgm:spPr/>
    </dgm:pt>
  </dgm:ptLst>
  <dgm:cxnLst>
    <dgm:cxn modelId="{8BC20482-663C-4C11-8BF1-794371F658F5}" srcId="{AF1CF7A3-E67B-4C16-B20D-CF985EB39229}" destId="{ABA60B4B-950B-4BA7-9BF3-CC1C3F2444F3}" srcOrd="1" destOrd="0" parTransId="{3F3816C2-6A62-4A05-8BE4-FCAA380D4F26}" sibTransId="{D348C774-1AA9-40C4-834A-1E3DB9DABA03}"/>
    <dgm:cxn modelId="{1B9E190B-45F0-40F0-BFD0-C7BCF93EEAF1}" type="presOf" srcId="{8B322F1D-4C42-4866-AFA8-C4E03C2F7BDE}" destId="{8346BD80-A62A-4C69-B214-CC3E9C76CBD5}" srcOrd="1" destOrd="0" presId="urn:microsoft.com/office/officeart/2005/8/layout/orgChart1"/>
    <dgm:cxn modelId="{EFEE9AF7-4101-4B7B-AF95-154BAB019EAB}" type="presOf" srcId="{83CFB8B8-E9D3-48DE-B079-38F3C1A05B47}" destId="{172A2CDB-6356-41C7-8540-0A6099DAC016}" srcOrd="0" destOrd="0" presId="urn:microsoft.com/office/officeart/2005/8/layout/orgChart1"/>
    <dgm:cxn modelId="{B746C9CC-CFC9-4CE6-B5D3-1B8C05656C08}" type="presOf" srcId="{ABA60B4B-950B-4BA7-9BF3-CC1C3F2444F3}" destId="{437156EF-B07E-4E97-9A38-3E47CBDEFB97}" srcOrd="1" destOrd="0" presId="urn:microsoft.com/office/officeart/2005/8/layout/orgChart1"/>
    <dgm:cxn modelId="{0558F39B-AFC3-4D5F-939D-8B2D029CAC00}" type="presOf" srcId="{81D2EEE4-DB3E-4BCF-B0CC-1E602CA2D588}" destId="{5463B5F8-DF65-4527-AD59-B3C0F565A96B}" srcOrd="0" destOrd="0" presId="urn:microsoft.com/office/officeart/2005/8/layout/orgChart1"/>
    <dgm:cxn modelId="{D1F4F4EE-2977-4172-BD6A-34643CD07356}" type="presOf" srcId="{2A0526CB-C019-490D-87BC-E6972D3A635E}" destId="{2497A35C-55F9-4042-B50F-67AAFE0C89C0}" srcOrd="0" destOrd="0" presId="urn:microsoft.com/office/officeart/2005/8/layout/orgChart1"/>
    <dgm:cxn modelId="{8A6C3B53-F912-4D3B-BB8A-0452462EF620}" type="presOf" srcId="{83CFB8B8-E9D3-48DE-B079-38F3C1A05B47}" destId="{EDC86D11-F220-41B7-886C-3D4C0BE2C0B0}" srcOrd="1" destOrd="0" presId="urn:microsoft.com/office/officeart/2005/8/layout/orgChart1"/>
    <dgm:cxn modelId="{F39CDA99-F85F-452B-AF9D-D2D7662220D3}" type="presOf" srcId="{81D2EEE4-DB3E-4BCF-B0CC-1E602CA2D588}" destId="{536CABDB-6265-45A4-8089-5B9E8C9FC49B}" srcOrd="1" destOrd="0" presId="urn:microsoft.com/office/officeart/2005/8/layout/orgChart1"/>
    <dgm:cxn modelId="{BC86D7CA-8F48-45C7-A265-419E3DDD219A}" type="presOf" srcId="{8C71B986-39FB-40BC-9C78-3A7A9BDD8A7A}" destId="{5D099517-3AE0-4758-A4FD-2DFAE7D771C5}" srcOrd="0" destOrd="0" presId="urn:microsoft.com/office/officeart/2005/8/layout/orgChart1"/>
    <dgm:cxn modelId="{5D48D17A-F047-49D0-92E8-9ECADD525F58}" srcId="{8B322F1D-4C42-4866-AFA8-C4E03C2F7BDE}" destId="{9B769DE4-0018-45DA-83BD-7C86D1256DE0}" srcOrd="0" destOrd="0" parTransId="{15CE0E7F-556D-4B60-BAB4-713DDF6010CB}" sibTransId="{5C4A18C4-B5E8-47CD-ADE0-E438C9B35AA9}"/>
    <dgm:cxn modelId="{EBD87BC3-15F3-41C2-95F0-EF7E71D25062}" srcId="{8B322F1D-4C42-4866-AFA8-C4E03C2F7BDE}" destId="{AF1CF7A3-E67B-4C16-B20D-CF985EB39229}" srcOrd="1" destOrd="0" parTransId="{8C71B986-39FB-40BC-9C78-3A7A9BDD8A7A}" sibTransId="{5CD47B99-C362-45AE-87C8-4254095F2906}"/>
    <dgm:cxn modelId="{5B7B41F7-5D0C-442E-8E26-0C32BB8C6B15}" type="presOf" srcId="{9B769DE4-0018-45DA-83BD-7C86D1256DE0}" destId="{CF634D53-3EF6-4370-A972-BE97E6070ACB}" srcOrd="1" destOrd="0" presId="urn:microsoft.com/office/officeart/2005/8/layout/orgChart1"/>
    <dgm:cxn modelId="{4E4726BD-C76F-4C7A-BA69-46768D448016}" type="presOf" srcId="{3F3816C2-6A62-4A05-8BE4-FCAA380D4F26}" destId="{1ED02A85-64DA-4D98-B56A-6E3C28B83869}" srcOrd="0" destOrd="0" presId="urn:microsoft.com/office/officeart/2005/8/layout/orgChart1"/>
    <dgm:cxn modelId="{37045E63-7238-486E-AF63-326401C6AA99}" type="presOf" srcId="{ABA60B4B-950B-4BA7-9BF3-CC1C3F2444F3}" destId="{304DBCBF-C098-4566-B1B6-B557AEB7D4C9}" srcOrd="0" destOrd="0" presId="urn:microsoft.com/office/officeart/2005/8/layout/orgChart1"/>
    <dgm:cxn modelId="{15603C40-1F46-4747-B8CA-C98288012C8A}" type="presOf" srcId="{AF1CF7A3-E67B-4C16-B20D-CF985EB39229}" destId="{963DCA7C-4913-42B6-8833-F95ABEA9138C}" srcOrd="0" destOrd="0" presId="urn:microsoft.com/office/officeart/2005/8/layout/orgChart1"/>
    <dgm:cxn modelId="{5A917A41-E701-4BB0-8325-C55E9A4F3D76}" type="presOf" srcId="{15CE0E7F-556D-4B60-BAB4-713DDF6010CB}" destId="{8416C1CA-31C7-4E8E-A986-FDDE43C9903D}" srcOrd="0" destOrd="0" presId="urn:microsoft.com/office/officeart/2005/8/layout/orgChart1"/>
    <dgm:cxn modelId="{CC769C68-7CE0-4A24-A8B6-DC5217132108}" type="presOf" srcId="{AF1CF7A3-E67B-4C16-B20D-CF985EB39229}" destId="{848B2DFD-A104-4E06-A67E-31509C623E1E}" srcOrd="1" destOrd="0" presId="urn:microsoft.com/office/officeart/2005/8/layout/orgChart1"/>
    <dgm:cxn modelId="{18FEFA3B-9C0B-4659-A863-A126BCD4E4A4}" srcId="{ABA60B4B-950B-4BA7-9BF3-CC1C3F2444F3}" destId="{81D2EEE4-DB3E-4BCF-B0CC-1E602CA2D588}" srcOrd="0" destOrd="0" parTransId="{5328E483-F912-4A99-9139-0738E8036E6F}" sibTransId="{FF51C770-E59B-4D1D-A243-20CC381DB1ED}"/>
    <dgm:cxn modelId="{00BB2324-686A-40FA-819B-F8F111E620AE}" type="presOf" srcId="{9B769DE4-0018-45DA-83BD-7C86D1256DE0}" destId="{379127E7-3DCB-4ADD-BBA6-2C0C04F23061}" srcOrd="0" destOrd="0" presId="urn:microsoft.com/office/officeart/2005/8/layout/orgChart1"/>
    <dgm:cxn modelId="{9944A921-668E-43B4-A6D7-742E079713BD}" type="presOf" srcId="{5328E483-F912-4A99-9139-0738E8036E6F}" destId="{3188CDB7-131F-491E-8668-3C04072D1AF8}" srcOrd="0" destOrd="0" presId="urn:microsoft.com/office/officeart/2005/8/layout/orgChart1"/>
    <dgm:cxn modelId="{B6E66D15-1160-4551-BFFD-C45D0607DAEC}" srcId="{3FADEDA3-15C4-496A-8633-2426271EDAC7}" destId="{8B322F1D-4C42-4866-AFA8-C4E03C2F7BDE}" srcOrd="0" destOrd="0" parTransId="{F5BCC85F-ACCB-421D-BDCD-40F279A8A8FF}" sibTransId="{8EBB7238-23CB-49E4-98E9-2888F711E52D}"/>
    <dgm:cxn modelId="{FEE4F364-A8B4-4FD8-93D6-A0070F7884BB}" type="presOf" srcId="{3FADEDA3-15C4-496A-8633-2426271EDAC7}" destId="{12C13A24-4873-4F33-85A5-CEA7F4F7F8A9}" srcOrd="0" destOrd="0" presId="urn:microsoft.com/office/officeart/2005/8/layout/orgChart1"/>
    <dgm:cxn modelId="{5A74B72F-C278-452A-9F4D-FEF230FC1F2C}" type="presOf" srcId="{8B322F1D-4C42-4866-AFA8-C4E03C2F7BDE}" destId="{54657C63-9AFF-42FF-8595-1BA2923EF18B}" srcOrd="0" destOrd="0" presId="urn:microsoft.com/office/officeart/2005/8/layout/orgChart1"/>
    <dgm:cxn modelId="{A3B26050-75B2-429C-9F63-D3C101473800}" srcId="{AF1CF7A3-E67B-4C16-B20D-CF985EB39229}" destId="{83CFB8B8-E9D3-48DE-B079-38F3C1A05B47}" srcOrd="0" destOrd="0" parTransId="{2A0526CB-C019-490D-87BC-E6972D3A635E}" sibTransId="{66040108-C124-4B10-94B3-C555CD7CDBF8}"/>
    <dgm:cxn modelId="{FD9F0EDB-B4B1-47C1-A160-72CF2686018C}" type="presParOf" srcId="{12C13A24-4873-4F33-85A5-CEA7F4F7F8A9}" destId="{16CCD315-46C3-4D25-85CC-1A2285A82FBD}" srcOrd="0" destOrd="0" presId="urn:microsoft.com/office/officeart/2005/8/layout/orgChart1"/>
    <dgm:cxn modelId="{D87ADCEE-241E-4240-9DA0-D91280BCACA0}" type="presParOf" srcId="{16CCD315-46C3-4D25-85CC-1A2285A82FBD}" destId="{51F6C0E1-5D9D-4F0A-8321-18ED8B4A29E3}" srcOrd="0" destOrd="0" presId="urn:microsoft.com/office/officeart/2005/8/layout/orgChart1"/>
    <dgm:cxn modelId="{C9F1BDBE-6EAE-4524-ABE9-1D70A944BAA4}" type="presParOf" srcId="{51F6C0E1-5D9D-4F0A-8321-18ED8B4A29E3}" destId="{54657C63-9AFF-42FF-8595-1BA2923EF18B}" srcOrd="0" destOrd="0" presId="urn:microsoft.com/office/officeart/2005/8/layout/orgChart1"/>
    <dgm:cxn modelId="{3BFDA95A-9230-4531-8F94-B9A4B189DE7F}" type="presParOf" srcId="{51F6C0E1-5D9D-4F0A-8321-18ED8B4A29E3}" destId="{8346BD80-A62A-4C69-B214-CC3E9C76CBD5}" srcOrd="1" destOrd="0" presId="urn:microsoft.com/office/officeart/2005/8/layout/orgChart1"/>
    <dgm:cxn modelId="{E7BD6A73-9A54-4C75-B9C2-B66B3023BBAA}" type="presParOf" srcId="{16CCD315-46C3-4D25-85CC-1A2285A82FBD}" destId="{7794042E-A945-423C-8D78-FB93B54FD19D}" srcOrd="1" destOrd="0" presId="urn:microsoft.com/office/officeart/2005/8/layout/orgChart1"/>
    <dgm:cxn modelId="{AFA0C810-D0EF-4B39-9986-AF45DED81B99}" type="presParOf" srcId="{7794042E-A945-423C-8D78-FB93B54FD19D}" destId="{8416C1CA-31C7-4E8E-A986-FDDE43C9903D}" srcOrd="0" destOrd="0" presId="urn:microsoft.com/office/officeart/2005/8/layout/orgChart1"/>
    <dgm:cxn modelId="{6FBF964A-77C8-4FF4-B373-FBA4AB527391}" type="presParOf" srcId="{7794042E-A945-423C-8D78-FB93B54FD19D}" destId="{33EF3DBB-58CA-4B2D-9B18-189D96D69795}" srcOrd="1" destOrd="0" presId="urn:microsoft.com/office/officeart/2005/8/layout/orgChart1"/>
    <dgm:cxn modelId="{424FFB3A-666F-44EF-81B6-D80B944A2094}" type="presParOf" srcId="{33EF3DBB-58CA-4B2D-9B18-189D96D69795}" destId="{7CB6D1B7-1AF8-4B1F-83BD-ED53798BA033}" srcOrd="0" destOrd="0" presId="urn:microsoft.com/office/officeart/2005/8/layout/orgChart1"/>
    <dgm:cxn modelId="{7050AB72-37FE-47BD-9270-921E8C8B96D1}" type="presParOf" srcId="{7CB6D1B7-1AF8-4B1F-83BD-ED53798BA033}" destId="{379127E7-3DCB-4ADD-BBA6-2C0C04F23061}" srcOrd="0" destOrd="0" presId="urn:microsoft.com/office/officeart/2005/8/layout/orgChart1"/>
    <dgm:cxn modelId="{09EEF5C0-69B4-4418-8DEE-07FC5B65D55D}" type="presParOf" srcId="{7CB6D1B7-1AF8-4B1F-83BD-ED53798BA033}" destId="{CF634D53-3EF6-4370-A972-BE97E6070ACB}" srcOrd="1" destOrd="0" presId="urn:microsoft.com/office/officeart/2005/8/layout/orgChart1"/>
    <dgm:cxn modelId="{09C2B5C9-959D-413C-A9E0-8028AD6F308D}" type="presParOf" srcId="{33EF3DBB-58CA-4B2D-9B18-189D96D69795}" destId="{A2A67189-AE85-45B3-A263-9836733ABE14}" srcOrd="1" destOrd="0" presId="urn:microsoft.com/office/officeart/2005/8/layout/orgChart1"/>
    <dgm:cxn modelId="{51B6C157-A1A8-482B-8A2D-21C8FDAD40DB}" type="presParOf" srcId="{33EF3DBB-58CA-4B2D-9B18-189D96D69795}" destId="{F68B1706-3085-476E-BBF1-FFA761110686}" srcOrd="2" destOrd="0" presId="urn:microsoft.com/office/officeart/2005/8/layout/orgChart1"/>
    <dgm:cxn modelId="{9A95FADB-B650-4BB1-934B-5E3016DEF564}" type="presParOf" srcId="{7794042E-A945-423C-8D78-FB93B54FD19D}" destId="{5D099517-3AE0-4758-A4FD-2DFAE7D771C5}" srcOrd="2" destOrd="0" presId="urn:microsoft.com/office/officeart/2005/8/layout/orgChart1"/>
    <dgm:cxn modelId="{57182613-0ABB-4715-983D-0EF5D14F0F60}" type="presParOf" srcId="{7794042E-A945-423C-8D78-FB93B54FD19D}" destId="{1298302B-27D1-4F6B-AEF4-9779B25B38DE}" srcOrd="3" destOrd="0" presId="urn:microsoft.com/office/officeart/2005/8/layout/orgChart1"/>
    <dgm:cxn modelId="{2827EE40-6D9A-42FA-813A-7B6FF5C62A41}" type="presParOf" srcId="{1298302B-27D1-4F6B-AEF4-9779B25B38DE}" destId="{9DB37573-D0D4-47DC-91AF-8BD418D57C5D}" srcOrd="0" destOrd="0" presId="urn:microsoft.com/office/officeart/2005/8/layout/orgChart1"/>
    <dgm:cxn modelId="{CA63EBF6-FE5E-4A10-999F-7762A54AD9B7}" type="presParOf" srcId="{9DB37573-D0D4-47DC-91AF-8BD418D57C5D}" destId="{963DCA7C-4913-42B6-8833-F95ABEA9138C}" srcOrd="0" destOrd="0" presId="urn:microsoft.com/office/officeart/2005/8/layout/orgChart1"/>
    <dgm:cxn modelId="{A8897E9F-C393-4574-830E-D50B1E2D3AEA}" type="presParOf" srcId="{9DB37573-D0D4-47DC-91AF-8BD418D57C5D}" destId="{848B2DFD-A104-4E06-A67E-31509C623E1E}" srcOrd="1" destOrd="0" presId="urn:microsoft.com/office/officeart/2005/8/layout/orgChart1"/>
    <dgm:cxn modelId="{75A7E721-74C2-44D8-BD18-B11E484D849B}" type="presParOf" srcId="{1298302B-27D1-4F6B-AEF4-9779B25B38DE}" destId="{6CFDDD0D-DD8D-4219-A6ED-636387B8A832}" srcOrd="1" destOrd="0" presId="urn:microsoft.com/office/officeart/2005/8/layout/orgChart1"/>
    <dgm:cxn modelId="{5F04BAD7-640D-422A-964E-04AE96FC1599}" type="presParOf" srcId="{6CFDDD0D-DD8D-4219-A6ED-636387B8A832}" destId="{2497A35C-55F9-4042-B50F-67AAFE0C89C0}" srcOrd="0" destOrd="0" presId="urn:microsoft.com/office/officeart/2005/8/layout/orgChart1"/>
    <dgm:cxn modelId="{DF444922-79C0-4A1F-B0DD-9FFDF14B7540}" type="presParOf" srcId="{6CFDDD0D-DD8D-4219-A6ED-636387B8A832}" destId="{24AFE619-DEEE-413C-9545-99D077878E4D}" srcOrd="1" destOrd="0" presId="urn:microsoft.com/office/officeart/2005/8/layout/orgChart1"/>
    <dgm:cxn modelId="{B573687B-F0A9-4197-907B-56F90B34E438}" type="presParOf" srcId="{24AFE619-DEEE-413C-9545-99D077878E4D}" destId="{F185A162-7D5B-493C-AFD9-63D92856AA5A}" srcOrd="0" destOrd="0" presId="urn:microsoft.com/office/officeart/2005/8/layout/orgChart1"/>
    <dgm:cxn modelId="{8424DACF-86D3-4789-BE90-408AF45E167A}" type="presParOf" srcId="{F185A162-7D5B-493C-AFD9-63D92856AA5A}" destId="{172A2CDB-6356-41C7-8540-0A6099DAC016}" srcOrd="0" destOrd="0" presId="urn:microsoft.com/office/officeart/2005/8/layout/orgChart1"/>
    <dgm:cxn modelId="{9FDB825A-EF4A-4A2B-BA77-ED6A5B443427}" type="presParOf" srcId="{F185A162-7D5B-493C-AFD9-63D92856AA5A}" destId="{EDC86D11-F220-41B7-886C-3D4C0BE2C0B0}" srcOrd="1" destOrd="0" presId="urn:microsoft.com/office/officeart/2005/8/layout/orgChart1"/>
    <dgm:cxn modelId="{D908BCA1-BD04-4436-928F-336310AFC1AB}" type="presParOf" srcId="{24AFE619-DEEE-413C-9545-99D077878E4D}" destId="{23322092-97EF-4B06-B644-70FCBBB26ADD}" srcOrd="1" destOrd="0" presId="urn:microsoft.com/office/officeart/2005/8/layout/orgChart1"/>
    <dgm:cxn modelId="{670AF86F-CE96-4BB7-AB2A-6B005FFF201C}" type="presParOf" srcId="{24AFE619-DEEE-413C-9545-99D077878E4D}" destId="{4CCF7B70-50FC-4F28-8F73-9DBDA05E0E18}" srcOrd="2" destOrd="0" presId="urn:microsoft.com/office/officeart/2005/8/layout/orgChart1"/>
    <dgm:cxn modelId="{90E4B4FD-4335-46B5-9E8F-33CE8404551E}" type="presParOf" srcId="{6CFDDD0D-DD8D-4219-A6ED-636387B8A832}" destId="{1ED02A85-64DA-4D98-B56A-6E3C28B83869}" srcOrd="2" destOrd="0" presId="urn:microsoft.com/office/officeart/2005/8/layout/orgChart1"/>
    <dgm:cxn modelId="{864938BC-2E41-4547-B2B1-E8D07102BC0A}" type="presParOf" srcId="{6CFDDD0D-DD8D-4219-A6ED-636387B8A832}" destId="{C269EB03-B85D-4758-97C2-8DD5100E84A1}" srcOrd="3" destOrd="0" presId="urn:microsoft.com/office/officeart/2005/8/layout/orgChart1"/>
    <dgm:cxn modelId="{543B1400-55CC-4F45-B304-C01A510E85BC}" type="presParOf" srcId="{C269EB03-B85D-4758-97C2-8DD5100E84A1}" destId="{74274AAD-FEB7-4F34-89A5-FFD6B84B05FD}" srcOrd="0" destOrd="0" presId="urn:microsoft.com/office/officeart/2005/8/layout/orgChart1"/>
    <dgm:cxn modelId="{453C287E-B317-4548-BC03-7B33CB30863C}" type="presParOf" srcId="{74274AAD-FEB7-4F34-89A5-FFD6B84B05FD}" destId="{304DBCBF-C098-4566-B1B6-B557AEB7D4C9}" srcOrd="0" destOrd="0" presId="urn:microsoft.com/office/officeart/2005/8/layout/orgChart1"/>
    <dgm:cxn modelId="{ADFF4083-4F38-4B5E-AF2A-C9AF3FB34038}" type="presParOf" srcId="{74274AAD-FEB7-4F34-89A5-FFD6B84B05FD}" destId="{437156EF-B07E-4E97-9A38-3E47CBDEFB97}" srcOrd="1" destOrd="0" presId="urn:microsoft.com/office/officeart/2005/8/layout/orgChart1"/>
    <dgm:cxn modelId="{C9CF323A-919B-4CC5-8514-90D5228CD1DE}" type="presParOf" srcId="{C269EB03-B85D-4758-97C2-8DD5100E84A1}" destId="{3EBE9D3E-F227-48D5-8605-F6C1558CF4A4}" srcOrd="1" destOrd="0" presId="urn:microsoft.com/office/officeart/2005/8/layout/orgChart1"/>
    <dgm:cxn modelId="{CC3381C4-D1A0-494E-B659-41E12D5D6891}" type="presParOf" srcId="{3EBE9D3E-F227-48D5-8605-F6C1558CF4A4}" destId="{3188CDB7-131F-491E-8668-3C04072D1AF8}" srcOrd="0" destOrd="0" presId="urn:microsoft.com/office/officeart/2005/8/layout/orgChart1"/>
    <dgm:cxn modelId="{098B0683-7395-4B55-9CB6-36E8652858ED}" type="presParOf" srcId="{3EBE9D3E-F227-48D5-8605-F6C1558CF4A4}" destId="{1D973ECC-9A91-46C8-B1FA-0F862611B026}" srcOrd="1" destOrd="0" presId="urn:microsoft.com/office/officeart/2005/8/layout/orgChart1"/>
    <dgm:cxn modelId="{46556C02-04E7-47F5-A5FD-60CAFB7C902C}" type="presParOf" srcId="{1D973ECC-9A91-46C8-B1FA-0F862611B026}" destId="{474087D6-2FDA-41AB-9DC6-DE9F92B34899}" srcOrd="0" destOrd="0" presId="urn:microsoft.com/office/officeart/2005/8/layout/orgChart1"/>
    <dgm:cxn modelId="{ACD7C750-7784-4EF4-BC6A-4E54E5C5D6D9}" type="presParOf" srcId="{474087D6-2FDA-41AB-9DC6-DE9F92B34899}" destId="{5463B5F8-DF65-4527-AD59-B3C0F565A96B}" srcOrd="0" destOrd="0" presId="urn:microsoft.com/office/officeart/2005/8/layout/orgChart1"/>
    <dgm:cxn modelId="{C183EF5B-F5FA-4892-A916-1716D98B5E8A}" type="presParOf" srcId="{474087D6-2FDA-41AB-9DC6-DE9F92B34899}" destId="{536CABDB-6265-45A4-8089-5B9E8C9FC49B}" srcOrd="1" destOrd="0" presId="urn:microsoft.com/office/officeart/2005/8/layout/orgChart1"/>
    <dgm:cxn modelId="{216FAE01-E14F-4395-8C2B-E6F34E57D860}" type="presParOf" srcId="{1D973ECC-9A91-46C8-B1FA-0F862611B026}" destId="{179845D3-85C0-4689-9514-74DBE59B015D}" srcOrd="1" destOrd="0" presId="urn:microsoft.com/office/officeart/2005/8/layout/orgChart1"/>
    <dgm:cxn modelId="{27449013-09F4-496A-95D4-000916012585}" type="presParOf" srcId="{1D973ECC-9A91-46C8-B1FA-0F862611B026}" destId="{C5A9782F-84EA-42A7-ADDE-4055E7B9C087}" srcOrd="2" destOrd="0" presId="urn:microsoft.com/office/officeart/2005/8/layout/orgChart1"/>
    <dgm:cxn modelId="{A8876BA4-733B-46A7-9A09-6545B9620BEF}" type="presParOf" srcId="{C269EB03-B85D-4758-97C2-8DD5100E84A1}" destId="{24237C13-7CCA-47C2-9C20-9EE5C447396B}" srcOrd="2" destOrd="0" presId="urn:microsoft.com/office/officeart/2005/8/layout/orgChart1"/>
    <dgm:cxn modelId="{12393B3A-B58B-4268-BBA3-67E6312BF82E}" type="presParOf" srcId="{1298302B-27D1-4F6B-AEF4-9779B25B38DE}" destId="{054837C7-7A52-466F-8D2B-ACB46A46EDE0}" srcOrd="2" destOrd="0" presId="urn:microsoft.com/office/officeart/2005/8/layout/orgChart1"/>
    <dgm:cxn modelId="{4D6D8DA4-AE8F-4F41-BB9F-286B180C46CA}" type="presParOf" srcId="{16CCD315-46C3-4D25-85CC-1A2285A82FBD}" destId="{D44BEABF-C610-4739-9B9D-F078359650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06EC21EA-84C9-4F56-9B93-03BAEB08C416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475FE8D-BBDF-420F-861E-A46BED0B8312}">
      <dgm:prSet custT="1"/>
      <dgm:spPr/>
      <dgm:t>
        <a:bodyPr/>
        <a:lstStyle/>
        <a:p>
          <a:pPr algn="ctr" rtl="0"/>
          <a:r>
            <a:rPr lang="es-MX" sz="2800" dirty="0">
              <a:latin typeface="Arial Narrow" panose="020B0606020202030204" pitchFamily="34" charset="0"/>
            </a:rPr>
            <a:t>El responsable sólo podrá transferir o hacer remisión de DP fuera del territorio nacional cuando:</a:t>
          </a:r>
        </a:p>
      </dgm:t>
    </dgm:pt>
    <dgm:pt modelId="{85855BDB-E732-485E-9AA3-0D6D41A36307}" type="parTrans" cxnId="{E16BFFC5-7283-45AA-B99D-7CC7625A78F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3B529371-E97E-4462-854E-321D0E268E4C}" type="sibTrans" cxnId="{E16BFFC5-7283-45AA-B99D-7CC7625A78F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2F050892-C592-475D-B7CC-F4611282C45C}">
      <dgm:prSet custT="1"/>
      <dgm:spPr/>
      <dgm:t>
        <a:bodyPr/>
        <a:lstStyle/>
        <a:p>
          <a:pPr algn="ctr" rtl="0"/>
          <a:r>
            <a:rPr lang="es-MX" sz="2800" dirty="0">
              <a:latin typeface="Arial Narrow" panose="020B0606020202030204" pitchFamily="34" charset="0"/>
            </a:rPr>
            <a:t>El tercero receptor o el encargado se obligue a proteger los DP conforme a los principios y deberes </a:t>
          </a:r>
        </a:p>
      </dgm:t>
    </dgm:pt>
    <dgm:pt modelId="{119DA3FF-F934-43BC-98F0-BB2708137218}" type="parTrans" cxnId="{C55E289A-786D-4A52-AF92-AFB7FB2E1037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2BD299F1-3BD5-41F7-87B6-37C6F1969294}" type="sibTrans" cxnId="{C55E289A-786D-4A52-AF92-AFB7FB2E1037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667E488B-F271-4565-8183-D595F9A9CA67}">
      <dgm:prSet custT="1"/>
      <dgm:spPr/>
      <dgm:t>
        <a:bodyPr/>
        <a:lstStyle/>
        <a:p>
          <a:pPr algn="ctr" rtl="0"/>
          <a:r>
            <a:rPr lang="es-MX" sz="2800" dirty="0">
              <a:latin typeface="Arial Narrow" panose="020B0606020202030204" pitchFamily="34" charset="0"/>
            </a:rPr>
            <a:t>Transferencias internacionales</a:t>
          </a:r>
        </a:p>
      </dgm:t>
    </dgm:pt>
    <dgm:pt modelId="{E45618DF-900D-4A94-A154-2BD652F9E2C3}" type="parTrans" cxnId="{4590ACC2-649F-4805-BF2C-FFB1ABB0E421}">
      <dgm:prSet/>
      <dgm:spPr/>
      <dgm:t>
        <a:bodyPr/>
        <a:lstStyle/>
        <a:p>
          <a:pPr algn="ctr"/>
          <a:endParaRPr lang="es-ES"/>
        </a:p>
      </dgm:t>
    </dgm:pt>
    <dgm:pt modelId="{7F542622-FD5C-4E5D-87E6-FAABF1050A72}" type="sibTrans" cxnId="{4590ACC2-649F-4805-BF2C-FFB1ABB0E421}">
      <dgm:prSet/>
      <dgm:spPr/>
      <dgm:t>
        <a:bodyPr/>
        <a:lstStyle/>
        <a:p>
          <a:pPr algn="ctr"/>
          <a:endParaRPr lang="es-ES"/>
        </a:p>
      </dgm:t>
    </dgm:pt>
    <dgm:pt modelId="{00270652-2FC4-411F-A2A4-F7F64785E1F3}">
      <dgm:prSet custT="1"/>
      <dgm:spPr/>
      <dgm:t>
        <a:bodyPr/>
        <a:lstStyle/>
        <a:p>
          <a:pPr algn="ctr" rtl="0"/>
          <a:r>
            <a:rPr lang="es-MX" sz="2800" dirty="0">
              <a:latin typeface="Arial Narrow" panose="020B0606020202030204" pitchFamily="34" charset="0"/>
            </a:rPr>
            <a:t>Obligación </a:t>
          </a:r>
        </a:p>
      </dgm:t>
    </dgm:pt>
    <dgm:pt modelId="{76A9E672-3371-45F9-80B7-E1832EDA7803}" type="parTrans" cxnId="{8CD8CF3C-B0D3-46DD-B2E4-87647152B975}">
      <dgm:prSet/>
      <dgm:spPr/>
      <dgm:t>
        <a:bodyPr/>
        <a:lstStyle/>
        <a:p>
          <a:pPr algn="ctr"/>
          <a:endParaRPr lang="es-ES"/>
        </a:p>
      </dgm:t>
    </dgm:pt>
    <dgm:pt modelId="{77693167-2DAF-4810-B6DE-89D2B48E13A0}" type="sibTrans" cxnId="{8CD8CF3C-B0D3-46DD-B2E4-87647152B975}">
      <dgm:prSet/>
      <dgm:spPr/>
      <dgm:t>
        <a:bodyPr/>
        <a:lstStyle/>
        <a:p>
          <a:pPr algn="ctr"/>
          <a:endParaRPr lang="es-ES"/>
        </a:p>
      </dgm:t>
    </dgm:pt>
    <dgm:pt modelId="{EBF1F1B6-A349-45E9-9AAB-B407633F12B1}" type="pres">
      <dgm:prSet presAssocID="{06EC21EA-84C9-4F56-9B93-03BAEB08C41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8E2837E-C8ED-4814-9668-ED0488728521}" type="pres">
      <dgm:prSet presAssocID="{06EC21EA-84C9-4F56-9B93-03BAEB08C416}" presName="dummyMaxCanvas" presStyleCnt="0">
        <dgm:presLayoutVars/>
      </dgm:prSet>
      <dgm:spPr/>
    </dgm:pt>
    <dgm:pt modelId="{2D5224F5-2F1C-424C-8A71-E7196D21F568}" type="pres">
      <dgm:prSet presAssocID="{06EC21EA-84C9-4F56-9B93-03BAEB08C41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69116B-B7F3-43EC-8793-B5EB4E4AF902}" type="pres">
      <dgm:prSet presAssocID="{06EC21EA-84C9-4F56-9B93-03BAEB08C41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CC7F63-0FE2-440F-81EB-8647B56988AC}" type="pres">
      <dgm:prSet presAssocID="{06EC21EA-84C9-4F56-9B93-03BAEB08C416}" presName="FourNodes_3" presStyleLbl="node1" presStyleIdx="2" presStyleCnt="4" custScaleX="10234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00C48B-8627-4905-B6D0-DD1F2D148729}" type="pres">
      <dgm:prSet presAssocID="{06EC21EA-84C9-4F56-9B93-03BAEB08C41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0B0CF9-FC93-4138-83B3-6A714C7D4E96}" type="pres">
      <dgm:prSet presAssocID="{06EC21EA-84C9-4F56-9B93-03BAEB08C41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A80C12-BAB2-4717-BFE3-50008DC2BE9C}" type="pres">
      <dgm:prSet presAssocID="{06EC21EA-84C9-4F56-9B93-03BAEB08C41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A99EAA-0872-4D5C-B14D-BBDA9BAC705C}" type="pres">
      <dgm:prSet presAssocID="{06EC21EA-84C9-4F56-9B93-03BAEB08C41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857147-ADDC-4C3D-8677-E81F44DB48E7}" type="pres">
      <dgm:prSet presAssocID="{06EC21EA-84C9-4F56-9B93-03BAEB08C41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3075B6E-E858-4653-AB3B-D3B57C3E3B37}" type="pres">
      <dgm:prSet presAssocID="{06EC21EA-84C9-4F56-9B93-03BAEB08C41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409F014-8B7F-4686-889F-AD4D4401D902}" type="pres">
      <dgm:prSet presAssocID="{06EC21EA-84C9-4F56-9B93-03BAEB08C41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B5AD50-9490-4365-AA03-F33DE5C1049F}" type="pres">
      <dgm:prSet presAssocID="{06EC21EA-84C9-4F56-9B93-03BAEB08C41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590ACC2-649F-4805-BF2C-FFB1ABB0E421}" srcId="{06EC21EA-84C9-4F56-9B93-03BAEB08C416}" destId="{667E488B-F271-4565-8183-D595F9A9CA67}" srcOrd="0" destOrd="0" parTransId="{E45618DF-900D-4A94-A154-2BD652F9E2C3}" sibTransId="{7F542622-FD5C-4E5D-87E6-FAABF1050A72}"/>
    <dgm:cxn modelId="{58A283CC-D255-432C-9F80-3922A937F43F}" type="presOf" srcId="{77693167-2DAF-4810-B6DE-89D2B48E13A0}" destId="{4DA80C12-BAB2-4717-BFE3-50008DC2BE9C}" srcOrd="0" destOrd="0" presId="urn:microsoft.com/office/officeart/2005/8/layout/vProcess5"/>
    <dgm:cxn modelId="{096F814D-B6BC-45C4-B3AA-52D151102C83}" type="presOf" srcId="{F475FE8D-BBDF-420F-861E-A46BED0B8312}" destId="{E409F014-8B7F-4686-889F-AD4D4401D902}" srcOrd="1" destOrd="0" presId="urn:microsoft.com/office/officeart/2005/8/layout/vProcess5"/>
    <dgm:cxn modelId="{EEFB72C9-C175-460E-82F8-04A384D1E0F8}" type="presOf" srcId="{667E488B-F271-4565-8183-D595F9A9CA67}" destId="{B3857147-ADDC-4C3D-8677-E81F44DB48E7}" srcOrd="1" destOrd="0" presId="urn:microsoft.com/office/officeart/2005/8/layout/vProcess5"/>
    <dgm:cxn modelId="{7472BD0B-C7F2-4011-8A22-E53F118C2E0A}" type="presOf" srcId="{3B529371-E97E-4462-854E-321D0E268E4C}" destId="{94A99EAA-0872-4D5C-B14D-BBDA9BAC705C}" srcOrd="0" destOrd="0" presId="urn:microsoft.com/office/officeart/2005/8/layout/vProcess5"/>
    <dgm:cxn modelId="{2B9661D9-DC91-45C8-BA70-47ED51B8FE46}" type="presOf" srcId="{7F542622-FD5C-4E5D-87E6-FAABF1050A72}" destId="{A40B0CF9-FC93-4138-83B3-6A714C7D4E96}" srcOrd="0" destOrd="0" presId="urn:microsoft.com/office/officeart/2005/8/layout/vProcess5"/>
    <dgm:cxn modelId="{A59732C0-075E-4911-AAEC-00A3E6F1D41E}" type="presOf" srcId="{667E488B-F271-4565-8183-D595F9A9CA67}" destId="{2D5224F5-2F1C-424C-8A71-E7196D21F568}" srcOrd="0" destOrd="0" presId="urn:microsoft.com/office/officeart/2005/8/layout/vProcess5"/>
    <dgm:cxn modelId="{1CA4BA5A-FB0E-4104-BB39-B25C9E495F65}" type="presOf" srcId="{2F050892-C592-475D-B7CC-F4611282C45C}" destId="{7500C48B-8627-4905-B6D0-DD1F2D148729}" srcOrd="0" destOrd="0" presId="urn:microsoft.com/office/officeart/2005/8/layout/vProcess5"/>
    <dgm:cxn modelId="{8CD8CF3C-B0D3-46DD-B2E4-87647152B975}" srcId="{06EC21EA-84C9-4F56-9B93-03BAEB08C416}" destId="{00270652-2FC4-411F-A2A4-F7F64785E1F3}" srcOrd="1" destOrd="0" parTransId="{76A9E672-3371-45F9-80B7-E1832EDA7803}" sibTransId="{77693167-2DAF-4810-B6DE-89D2B48E13A0}"/>
    <dgm:cxn modelId="{C55E289A-786D-4A52-AF92-AFB7FB2E1037}" srcId="{06EC21EA-84C9-4F56-9B93-03BAEB08C416}" destId="{2F050892-C592-475D-B7CC-F4611282C45C}" srcOrd="3" destOrd="0" parTransId="{119DA3FF-F934-43BC-98F0-BB2708137218}" sibTransId="{2BD299F1-3BD5-41F7-87B6-37C6F1969294}"/>
    <dgm:cxn modelId="{E16BFFC5-7283-45AA-B99D-7CC7625A78FD}" srcId="{06EC21EA-84C9-4F56-9B93-03BAEB08C416}" destId="{F475FE8D-BBDF-420F-861E-A46BED0B8312}" srcOrd="2" destOrd="0" parTransId="{85855BDB-E732-485E-9AA3-0D6D41A36307}" sibTransId="{3B529371-E97E-4462-854E-321D0E268E4C}"/>
    <dgm:cxn modelId="{CA9F4EB7-3F38-4CFC-AD57-61D8C03101FF}" type="presOf" srcId="{F475FE8D-BBDF-420F-861E-A46BED0B8312}" destId="{BFCC7F63-0FE2-440F-81EB-8647B56988AC}" srcOrd="0" destOrd="0" presId="urn:microsoft.com/office/officeart/2005/8/layout/vProcess5"/>
    <dgm:cxn modelId="{F5BF8B5D-AB6E-4218-9816-AE622C6EF374}" type="presOf" srcId="{00270652-2FC4-411F-A2A4-F7F64785E1F3}" destId="{F3075B6E-E858-4653-AB3B-D3B57C3E3B37}" srcOrd="1" destOrd="0" presId="urn:microsoft.com/office/officeart/2005/8/layout/vProcess5"/>
    <dgm:cxn modelId="{BFE882D3-48EF-47FE-8960-8CEC4E520B73}" type="presOf" srcId="{00270652-2FC4-411F-A2A4-F7F64785E1F3}" destId="{FE69116B-B7F3-43EC-8793-B5EB4E4AF902}" srcOrd="0" destOrd="0" presId="urn:microsoft.com/office/officeart/2005/8/layout/vProcess5"/>
    <dgm:cxn modelId="{503AC0E5-16FC-4B92-A3C6-A88AAF097F6C}" type="presOf" srcId="{2F050892-C592-475D-B7CC-F4611282C45C}" destId="{7AB5AD50-9490-4365-AA03-F33DE5C1049F}" srcOrd="1" destOrd="0" presId="urn:microsoft.com/office/officeart/2005/8/layout/vProcess5"/>
    <dgm:cxn modelId="{27E2AF65-A01F-48FD-AD8D-537616DD19AB}" type="presOf" srcId="{06EC21EA-84C9-4F56-9B93-03BAEB08C416}" destId="{EBF1F1B6-A349-45E9-9AAB-B407633F12B1}" srcOrd="0" destOrd="0" presId="urn:microsoft.com/office/officeart/2005/8/layout/vProcess5"/>
    <dgm:cxn modelId="{9CB9FCC7-524F-4674-9516-4E2690402372}" type="presParOf" srcId="{EBF1F1B6-A349-45E9-9AAB-B407633F12B1}" destId="{E8E2837E-C8ED-4814-9668-ED0488728521}" srcOrd="0" destOrd="0" presId="urn:microsoft.com/office/officeart/2005/8/layout/vProcess5"/>
    <dgm:cxn modelId="{A66B6204-F425-4C92-BF91-054F2DBAA485}" type="presParOf" srcId="{EBF1F1B6-A349-45E9-9AAB-B407633F12B1}" destId="{2D5224F5-2F1C-424C-8A71-E7196D21F568}" srcOrd="1" destOrd="0" presId="urn:microsoft.com/office/officeart/2005/8/layout/vProcess5"/>
    <dgm:cxn modelId="{891BD28A-F161-4394-930D-C074EAC9113C}" type="presParOf" srcId="{EBF1F1B6-A349-45E9-9AAB-B407633F12B1}" destId="{FE69116B-B7F3-43EC-8793-B5EB4E4AF902}" srcOrd="2" destOrd="0" presId="urn:microsoft.com/office/officeart/2005/8/layout/vProcess5"/>
    <dgm:cxn modelId="{5F8A9F81-85F3-457A-81AD-1B0175A9D259}" type="presParOf" srcId="{EBF1F1B6-A349-45E9-9AAB-B407633F12B1}" destId="{BFCC7F63-0FE2-440F-81EB-8647B56988AC}" srcOrd="3" destOrd="0" presId="urn:microsoft.com/office/officeart/2005/8/layout/vProcess5"/>
    <dgm:cxn modelId="{D0E730A4-1C4B-4E76-BCD8-DEC8E27029B7}" type="presParOf" srcId="{EBF1F1B6-A349-45E9-9AAB-B407633F12B1}" destId="{7500C48B-8627-4905-B6D0-DD1F2D148729}" srcOrd="4" destOrd="0" presId="urn:microsoft.com/office/officeart/2005/8/layout/vProcess5"/>
    <dgm:cxn modelId="{D2D954B9-0702-4E3A-BE1E-60DF3A066C21}" type="presParOf" srcId="{EBF1F1B6-A349-45E9-9AAB-B407633F12B1}" destId="{A40B0CF9-FC93-4138-83B3-6A714C7D4E96}" srcOrd="5" destOrd="0" presId="urn:microsoft.com/office/officeart/2005/8/layout/vProcess5"/>
    <dgm:cxn modelId="{B17908F8-E407-4763-B5E9-919608239033}" type="presParOf" srcId="{EBF1F1B6-A349-45E9-9AAB-B407633F12B1}" destId="{4DA80C12-BAB2-4717-BFE3-50008DC2BE9C}" srcOrd="6" destOrd="0" presId="urn:microsoft.com/office/officeart/2005/8/layout/vProcess5"/>
    <dgm:cxn modelId="{87029447-4987-471F-BB4D-4A39AE75945D}" type="presParOf" srcId="{EBF1F1B6-A349-45E9-9AAB-B407633F12B1}" destId="{94A99EAA-0872-4D5C-B14D-BBDA9BAC705C}" srcOrd="7" destOrd="0" presId="urn:microsoft.com/office/officeart/2005/8/layout/vProcess5"/>
    <dgm:cxn modelId="{DFB1DB56-E99C-4699-B0D7-8FBBB400A9A0}" type="presParOf" srcId="{EBF1F1B6-A349-45E9-9AAB-B407633F12B1}" destId="{B3857147-ADDC-4C3D-8677-E81F44DB48E7}" srcOrd="8" destOrd="0" presId="urn:microsoft.com/office/officeart/2005/8/layout/vProcess5"/>
    <dgm:cxn modelId="{946D31F9-2FB0-49A4-BCAD-B7EC31C63463}" type="presParOf" srcId="{EBF1F1B6-A349-45E9-9AAB-B407633F12B1}" destId="{F3075B6E-E858-4653-AB3B-D3B57C3E3B37}" srcOrd="9" destOrd="0" presId="urn:microsoft.com/office/officeart/2005/8/layout/vProcess5"/>
    <dgm:cxn modelId="{C3098525-6664-4209-A3DE-E365D692D1F2}" type="presParOf" srcId="{EBF1F1B6-A349-45E9-9AAB-B407633F12B1}" destId="{E409F014-8B7F-4686-889F-AD4D4401D902}" srcOrd="10" destOrd="0" presId="urn:microsoft.com/office/officeart/2005/8/layout/vProcess5"/>
    <dgm:cxn modelId="{C6980DC5-BCF3-48FE-8316-7746E92D4A48}" type="presParOf" srcId="{EBF1F1B6-A349-45E9-9AAB-B407633F12B1}" destId="{7AB5AD50-9490-4365-AA03-F33DE5C1049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509BA873-6987-4BAE-AB9F-A22AECE2B6CD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095FEF6-5B9D-46ED-A417-E9EA8756222B}">
      <dgm:prSet custT="1"/>
      <dgm:spPr/>
      <dgm:t>
        <a:bodyPr/>
        <a:lstStyle/>
        <a:p>
          <a:pPr algn="ctr" rtl="0"/>
          <a:r>
            <a:rPr lang="es-MX" sz="3200" dirty="0">
              <a:latin typeface="Arial Narrow" panose="020B0606020202030204" pitchFamily="34" charset="0"/>
            </a:rPr>
            <a:t>Las transferencias </a:t>
          </a:r>
          <a:r>
            <a:rPr lang="es-MX" sz="3200" b="1" u="sng" dirty="0">
              <a:latin typeface="Arial Narrow" panose="020B0606020202030204" pitchFamily="34" charset="0"/>
            </a:rPr>
            <a:t>no requerirán el consentimiento</a:t>
          </a:r>
          <a:r>
            <a:rPr lang="es-MX" sz="3200" b="1" u="none" dirty="0">
              <a:latin typeface="Arial Narrow" panose="020B0606020202030204" pitchFamily="34" charset="0"/>
            </a:rPr>
            <a:t> </a:t>
          </a:r>
          <a:r>
            <a:rPr lang="es-MX" sz="3200" dirty="0">
              <a:latin typeface="Arial Narrow" panose="020B0606020202030204" pitchFamily="34" charset="0"/>
            </a:rPr>
            <a:t>del titular cuando: </a:t>
          </a:r>
        </a:p>
      </dgm:t>
    </dgm:pt>
    <dgm:pt modelId="{A344D4F8-B71A-4D0E-81EA-5885B9EBE38D}" type="parTrans" cxnId="{2395B294-31AE-408D-A59C-5914743A37D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FDCCA3A-1053-40B4-8A37-A1CBFAA7620B}" type="sibTrans" cxnId="{2395B294-31AE-408D-A59C-5914743A37D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8C3215A3-A967-422E-BFA8-B7BBB3668D7B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Esté prevista en la Ley, convenios o Tratados Internacionales</a:t>
          </a:r>
        </a:p>
      </dgm:t>
    </dgm:pt>
    <dgm:pt modelId="{5A8B8B2E-3AFC-4AFE-BFD1-4F13C7D04E47}" type="parTrans" cxnId="{35ECDC61-E506-42EF-B4FF-10922F836817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4F417B70-26D7-49B8-8311-88B1B58DB286}" type="sibTrans" cxnId="{35ECDC61-E506-42EF-B4FF-10922F836817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681035E-F6A5-416B-BF68-3349ECA1E1AC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 realice entre responsables, siempre y cuando los DP se utilicen para el ejercicio de facultades propias, compatibles o análogas</a:t>
          </a:r>
        </a:p>
      </dgm:t>
    </dgm:pt>
    <dgm:pt modelId="{7D1D3555-88CC-4536-9685-18D7FA30C037}" type="parTrans" cxnId="{553A8FB0-63A4-4ED1-BEC9-69B8C84EFA4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0C53B988-BEB4-4105-8801-9B30ABD966BF}" type="sibTrans" cxnId="{553A8FB0-63A4-4ED1-BEC9-69B8C84EFA4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FA124D8-330D-432B-A21F-B0EBED45B735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Sea legalmente exigida para la investigación y persecución de los delitos</a:t>
          </a:r>
        </a:p>
      </dgm:t>
    </dgm:pt>
    <dgm:pt modelId="{66CB0D50-25FA-4A31-9B95-394BD3697329}" type="parTrans" cxnId="{EE11C313-51E1-4C0E-82A4-8AABB6784B3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1911E6D8-2F02-4B0A-8495-D65E41FF3485}" type="sibTrans" cxnId="{EE11C313-51E1-4C0E-82A4-8AABB6784B3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17028AC-6A6F-4E1C-8755-3B7ED424AE15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Sea precisa para el reconocimiento, ejercicio o defensa de un derecho ante autoridad competente, siempre y cuando medie el requerimiento de esta última </a:t>
          </a:r>
        </a:p>
      </dgm:t>
    </dgm:pt>
    <dgm:pt modelId="{1B923BE1-DF68-4B06-8CA3-6690FFA1DDC6}" type="parTrans" cxnId="{049E3CB4-0E75-422A-B930-88146005579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691B8432-9D0F-495D-8FF9-B91D0ADBE3FD}" type="sibTrans" cxnId="{049E3CB4-0E75-422A-B930-88146005579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8207D114-762B-4BA7-A3E1-015EDC9BEF03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Sea necesaria para la prevención o el diagnóstico médico, la prestación de asistencia sanitaria, tratamiento médico o la gestión de servicios sanitarios</a:t>
          </a:r>
        </a:p>
      </dgm:t>
    </dgm:pt>
    <dgm:pt modelId="{24442EDE-9AF3-4826-A1B8-ADA355C260B0}" type="parTrans" cxnId="{D818AFFB-CB9A-4375-8588-089D1A953B4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9FA50F9-0AF9-44FE-A3F1-212FF06A188D}" type="sibTrans" cxnId="{D818AFFB-CB9A-4375-8588-089D1A953B4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8499332F-A639-4DCD-915B-7A20E0257F57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Sea precisa para el mantenimiento o cumplimiento de una relación jurídica entre el responsable y el titular </a:t>
          </a:r>
        </a:p>
      </dgm:t>
    </dgm:pt>
    <dgm:pt modelId="{8338E8CA-77E4-4E34-B14C-E81DD43F3BBC}" type="parTrans" cxnId="{A0469399-AFE6-4119-A450-853279EA17F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062961C-84CA-4E57-BE2C-5C4A0752E501}" type="sibTrans" cxnId="{A0469399-AFE6-4119-A450-853279EA17F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752F106A-0D02-483B-8C6E-1E7C941D71BA}">
      <dgm:prSet custT="1"/>
      <dgm:spPr/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Sea necesaria por virtud de un contrato celebrado o por celebrar en interés del titular, por el responsable y un tercero</a:t>
          </a:r>
        </a:p>
      </dgm:t>
    </dgm:pt>
    <dgm:pt modelId="{831D8152-835A-4538-B2F3-2D753DB9820A}" type="parTrans" cxnId="{9AE4E2CA-A750-479B-9D34-967E27DF744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36DD3C1A-4BB4-4F10-BA95-92E05F80D419}" type="sibTrans" cxnId="{9AE4E2CA-A750-479B-9D34-967E27DF744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745C5BCE-5E17-434F-9A9F-9A6BAD9CCFE5}" type="pres">
      <dgm:prSet presAssocID="{509BA873-6987-4BAE-AB9F-A22AECE2B6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2978DB2-D6DA-41CF-837D-99C5C0A536BA}" type="pres">
      <dgm:prSet presAssocID="{3095FEF6-5B9D-46ED-A417-E9EA8756222B}" presName="parentText" presStyleLbl="node1" presStyleIdx="0" presStyleCnt="1" custLinFactNeighborX="119" custLinFactNeighborY="-1208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67014C-D3C7-473F-8A0E-1BEA8C16C748}" type="pres">
      <dgm:prSet presAssocID="{3095FEF6-5B9D-46ED-A417-E9EA8756222B}" presName="childText" presStyleLbl="revTx" presStyleIdx="0" presStyleCnt="1" custScaleY="103774" custLinFactNeighborX="-119" custLinFactNeighborY="-2196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53A8FB0-63A4-4ED1-BEC9-69B8C84EFA4D}" srcId="{3095FEF6-5B9D-46ED-A417-E9EA8756222B}" destId="{9681035E-F6A5-416B-BF68-3349ECA1E1AC}" srcOrd="1" destOrd="0" parTransId="{7D1D3555-88CC-4536-9685-18D7FA30C037}" sibTransId="{0C53B988-BEB4-4105-8801-9B30ABD966BF}"/>
    <dgm:cxn modelId="{35ECDC61-E506-42EF-B4FF-10922F836817}" srcId="{3095FEF6-5B9D-46ED-A417-E9EA8756222B}" destId="{8C3215A3-A967-422E-BFA8-B7BBB3668D7B}" srcOrd="0" destOrd="0" parTransId="{5A8B8B2E-3AFC-4AFE-BFD1-4F13C7D04E47}" sibTransId="{4F417B70-26D7-49B8-8311-88B1B58DB286}"/>
    <dgm:cxn modelId="{06DB4735-984B-4B67-BF00-3B319642220D}" type="presOf" srcId="{9FA124D8-330D-432B-A21F-B0EBED45B735}" destId="{FF67014C-D3C7-473F-8A0E-1BEA8C16C748}" srcOrd="0" destOrd="2" presId="urn:microsoft.com/office/officeart/2005/8/layout/vList2"/>
    <dgm:cxn modelId="{2C9AD5AC-912B-484B-9F82-98D2E5D8E53C}" type="presOf" srcId="{8207D114-762B-4BA7-A3E1-015EDC9BEF03}" destId="{FF67014C-D3C7-473F-8A0E-1BEA8C16C748}" srcOrd="0" destOrd="4" presId="urn:microsoft.com/office/officeart/2005/8/layout/vList2"/>
    <dgm:cxn modelId="{2956338B-BF02-4C13-8786-48FB0E3D26D8}" type="presOf" srcId="{8C3215A3-A967-422E-BFA8-B7BBB3668D7B}" destId="{FF67014C-D3C7-473F-8A0E-1BEA8C16C748}" srcOrd="0" destOrd="0" presId="urn:microsoft.com/office/officeart/2005/8/layout/vList2"/>
    <dgm:cxn modelId="{049E3CB4-0E75-422A-B930-88146005579D}" srcId="{3095FEF6-5B9D-46ED-A417-E9EA8756222B}" destId="{217028AC-6A6F-4E1C-8755-3B7ED424AE15}" srcOrd="3" destOrd="0" parTransId="{1B923BE1-DF68-4B06-8CA3-6690FFA1DDC6}" sibTransId="{691B8432-9D0F-495D-8FF9-B91D0ADBE3FD}"/>
    <dgm:cxn modelId="{A0469399-AFE6-4119-A450-853279EA17FA}" srcId="{3095FEF6-5B9D-46ED-A417-E9EA8756222B}" destId="{8499332F-A639-4DCD-915B-7A20E0257F57}" srcOrd="5" destOrd="0" parTransId="{8338E8CA-77E4-4E34-B14C-E81DD43F3BBC}" sibTransId="{2062961C-84CA-4E57-BE2C-5C4A0752E501}"/>
    <dgm:cxn modelId="{2395B294-31AE-408D-A59C-5914743A37DA}" srcId="{509BA873-6987-4BAE-AB9F-A22AECE2B6CD}" destId="{3095FEF6-5B9D-46ED-A417-E9EA8756222B}" srcOrd="0" destOrd="0" parTransId="{A344D4F8-B71A-4D0E-81EA-5885B9EBE38D}" sibTransId="{5FDCCA3A-1053-40B4-8A37-A1CBFAA7620B}"/>
    <dgm:cxn modelId="{A7AD4096-F7F3-4C08-AA29-72AE2F49FBE3}" type="presOf" srcId="{217028AC-6A6F-4E1C-8755-3B7ED424AE15}" destId="{FF67014C-D3C7-473F-8A0E-1BEA8C16C748}" srcOrd="0" destOrd="3" presId="urn:microsoft.com/office/officeart/2005/8/layout/vList2"/>
    <dgm:cxn modelId="{EE738E78-5494-43C7-B359-9CBC16DE4DB5}" type="presOf" srcId="{9681035E-F6A5-416B-BF68-3349ECA1E1AC}" destId="{FF67014C-D3C7-473F-8A0E-1BEA8C16C748}" srcOrd="0" destOrd="1" presId="urn:microsoft.com/office/officeart/2005/8/layout/vList2"/>
    <dgm:cxn modelId="{EE11C313-51E1-4C0E-82A4-8AABB6784B3B}" srcId="{3095FEF6-5B9D-46ED-A417-E9EA8756222B}" destId="{9FA124D8-330D-432B-A21F-B0EBED45B735}" srcOrd="2" destOrd="0" parTransId="{66CB0D50-25FA-4A31-9B95-394BD3697329}" sibTransId="{1911E6D8-2F02-4B0A-8495-D65E41FF3485}"/>
    <dgm:cxn modelId="{6F97433D-C4B6-4BA8-B998-9ECEB884D51A}" type="presOf" srcId="{3095FEF6-5B9D-46ED-A417-E9EA8756222B}" destId="{F2978DB2-D6DA-41CF-837D-99C5C0A536BA}" srcOrd="0" destOrd="0" presId="urn:microsoft.com/office/officeart/2005/8/layout/vList2"/>
    <dgm:cxn modelId="{C1E35BF7-6EEF-4417-B8A5-E962A84C04E6}" type="presOf" srcId="{752F106A-0D02-483B-8C6E-1E7C941D71BA}" destId="{FF67014C-D3C7-473F-8A0E-1BEA8C16C748}" srcOrd="0" destOrd="6" presId="urn:microsoft.com/office/officeart/2005/8/layout/vList2"/>
    <dgm:cxn modelId="{9AE4E2CA-A750-479B-9D34-967E27DF744A}" srcId="{3095FEF6-5B9D-46ED-A417-E9EA8756222B}" destId="{752F106A-0D02-483B-8C6E-1E7C941D71BA}" srcOrd="6" destOrd="0" parTransId="{831D8152-835A-4538-B2F3-2D753DB9820A}" sibTransId="{36DD3C1A-4BB4-4F10-BA95-92E05F80D419}"/>
    <dgm:cxn modelId="{D818AFFB-CB9A-4375-8588-089D1A953B46}" srcId="{3095FEF6-5B9D-46ED-A417-E9EA8756222B}" destId="{8207D114-762B-4BA7-A3E1-015EDC9BEF03}" srcOrd="4" destOrd="0" parTransId="{24442EDE-9AF3-4826-A1B8-ADA355C260B0}" sibTransId="{99FA50F9-0AF9-44FE-A3F1-212FF06A188D}"/>
    <dgm:cxn modelId="{DDA9423B-7319-4889-A2E1-98867C8B42CD}" type="presOf" srcId="{509BA873-6987-4BAE-AB9F-A22AECE2B6CD}" destId="{745C5BCE-5E17-434F-9A9F-9A6BAD9CCFE5}" srcOrd="0" destOrd="0" presId="urn:microsoft.com/office/officeart/2005/8/layout/vList2"/>
    <dgm:cxn modelId="{83BD2AF4-2EF6-430B-B09C-BBD3FE646D61}" type="presOf" srcId="{8499332F-A639-4DCD-915B-7A20E0257F57}" destId="{FF67014C-D3C7-473F-8A0E-1BEA8C16C748}" srcOrd="0" destOrd="5" presId="urn:microsoft.com/office/officeart/2005/8/layout/vList2"/>
    <dgm:cxn modelId="{99E15097-6607-41FB-9D09-BD1A53139CF0}" type="presParOf" srcId="{745C5BCE-5E17-434F-9A9F-9A6BAD9CCFE5}" destId="{F2978DB2-D6DA-41CF-837D-99C5C0A536BA}" srcOrd="0" destOrd="0" presId="urn:microsoft.com/office/officeart/2005/8/layout/vList2"/>
    <dgm:cxn modelId="{FD28C1FC-CEB9-4575-9139-8D65730FC0D3}" type="presParOf" srcId="{745C5BCE-5E17-434F-9A9F-9A6BAD9CCFE5}" destId="{FF67014C-D3C7-473F-8A0E-1BEA8C16C74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11D20-DC67-4B79-BEE9-077978A05C40}" type="doc">
      <dgm:prSet loTypeId="urn:microsoft.com/office/officeart/2005/8/layout/venn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2520809-E6F1-4F47-85AC-033C5E4DF17F}">
      <dgm:prSet phldrT="[Texto]" custT="1"/>
      <dgm:spPr/>
      <dgm:t>
        <a:bodyPr/>
        <a:lstStyle/>
        <a:p>
          <a:pPr algn="ctr"/>
          <a:r>
            <a:rPr lang="es-ES" sz="2400" b="1" dirty="0">
              <a:latin typeface="Arial Narrow" panose="020B0606020202030204" pitchFamily="34" charset="0"/>
            </a:rPr>
            <a:t>Diferente terminología, conceptos, figuras y procedimientos para su ejercicio </a:t>
          </a:r>
        </a:p>
      </dgm:t>
    </dgm:pt>
    <dgm:pt modelId="{A11A3AF1-4D1E-42AE-9C80-F45CC6357A44}" type="parTrans" cxnId="{B7945183-ACF1-4BBC-AE7A-F6B313884F90}">
      <dgm:prSet/>
      <dgm:spPr/>
      <dgm:t>
        <a:bodyPr/>
        <a:lstStyle/>
        <a:p>
          <a:endParaRPr lang="es-ES"/>
        </a:p>
      </dgm:t>
    </dgm:pt>
    <dgm:pt modelId="{0E7AB124-A26F-4649-9CFC-3F099E8C0DBD}" type="sibTrans" cxnId="{B7945183-ACF1-4BBC-AE7A-F6B313884F90}">
      <dgm:prSet/>
      <dgm:spPr/>
      <dgm:t>
        <a:bodyPr/>
        <a:lstStyle/>
        <a:p>
          <a:endParaRPr lang="es-ES"/>
        </a:p>
      </dgm:t>
    </dgm:pt>
    <dgm:pt modelId="{3577E27E-24EF-49D5-AD34-9211F113513A}">
      <dgm:prSet phldrT="[Texto]" custT="1"/>
      <dgm:spPr/>
      <dgm:t>
        <a:bodyPr/>
        <a:lstStyle/>
        <a:p>
          <a:pPr algn="ctr"/>
          <a:r>
            <a:rPr lang="es-ES" sz="2400" b="1">
              <a:latin typeface="Arial Narrow" panose="020B0606020202030204" pitchFamily="34" charset="0"/>
            </a:rPr>
            <a:t>Diferente normatividad que los regula </a:t>
          </a:r>
          <a:endParaRPr lang="es-ES" sz="2400" b="1" dirty="0">
            <a:latin typeface="Arial Narrow" panose="020B0606020202030204" pitchFamily="34" charset="0"/>
          </a:endParaRPr>
        </a:p>
      </dgm:t>
    </dgm:pt>
    <dgm:pt modelId="{5710F233-EA5F-4767-B6A4-1D4EB8F60C0F}" type="parTrans" cxnId="{E4BA9387-D1AC-42A5-A924-1AC3918102FD}">
      <dgm:prSet/>
      <dgm:spPr/>
      <dgm:t>
        <a:bodyPr/>
        <a:lstStyle/>
        <a:p>
          <a:endParaRPr lang="es-ES"/>
        </a:p>
      </dgm:t>
    </dgm:pt>
    <dgm:pt modelId="{9964E35A-16CA-4277-B9F1-98E3B6BEAA4D}" type="sibTrans" cxnId="{E4BA9387-D1AC-42A5-A924-1AC3918102FD}">
      <dgm:prSet/>
      <dgm:spPr/>
      <dgm:t>
        <a:bodyPr/>
        <a:lstStyle/>
        <a:p>
          <a:endParaRPr lang="es-ES"/>
        </a:p>
      </dgm:t>
    </dgm:pt>
    <dgm:pt modelId="{512472B9-6740-412B-BE7C-3B27BCE2A5DC}">
      <dgm:prSet phldrT="[Texto]" custT="1"/>
      <dgm:spPr/>
      <dgm:t>
        <a:bodyPr/>
        <a:lstStyle/>
        <a:p>
          <a:pPr algn="ctr"/>
          <a:r>
            <a:rPr lang="es-ES" sz="2400" b="1" dirty="0">
              <a:latin typeface="Arial Narrow" panose="020B0606020202030204" pitchFamily="34" charset="0"/>
            </a:rPr>
            <a:t>Ambos son derechos fundamentales, pero reconocidos en diversos preceptos constitucionales </a:t>
          </a:r>
        </a:p>
      </dgm:t>
    </dgm:pt>
    <dgm:pt modelId="{D90B5B55-6623-4BB1-A3DF-FF6913ED5E5C}" type="parTrans" cxnId="{85CD2D3D-FA43-4A60-B2F3-2E8E76E7E00D}">
      <dgm:prSet/>
      <dgm:spPr/>
      <dgm:t>
        <a:bodyPr/>
        <a:lstStyle/>
        <a:p>
          <a:endParaRPr lang="es-ES"/>
        </a:p>
      </dgm:t>
    </dgm:pt>
    <dgm:pt modelId="{379CB6D9-B2F5-4DAE-9048-D377F074D627}" type="sibTrans" cxnId="{85CD2D3D-FA43-4A60-B2F3-2E8E76E7E00D}">
      <dgm:prSet/>
      <dgm:spPr/>
      <dgm:t>
        <a:bodyPr/>
        <a:lstStyle/>
        <a:p>
          <a:endParaRPr lang="es-ES"/>
        </a:p>
      </dgm:t>
    </dgm:pt>
    <dgm:pt modelId="{C06EBFF0-134B-4EC3-9B0D-13EEB04BC90A}" type="pres">
      <dgm:prSet presAssocID="{2C211D20-DC67-4B79-BEE9-077978A05C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AB42D0C-F43B-4636-8AD9-355871B121D9}" type="pres">
      <dgm:prSet presAssocID="{512472B9-6740-412B-BE7C-3B27BCE2A5DC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CFC2499-1A6B-4011-ADE9-6BF763E2EC79}" type="pres">
      <dgm:prSet presAssocID="{379CB6D9-B2F5-4DAE-9048-D377F074D627}" presName="space" presStyleCnt="0"/>
      <dgm:spPr/>
    </dgm:pt>
    <dgm:pt modelId="{32243D4F-FCDC-4A27-9544-E62D234DF8BF}" type="pres">
      <dgm:prSet presAssocID="{32520809-E6F1-4F47-85AC-033C5E4DF17F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83769C1-43E8-40E4-AD51-195F10A2E8FA}" type="pres">
      <dgm:prSet presAssocID="{0E7AB124-A26F-4649-9CFC-3F099E8C0DBD}" presName="space" presStyleCnt="0"/>
      <dgm:spPr/>
    </dgm:pt>
    <dgm:pt modelId="{812E8029-4960-4444-BC28-55EA2FFC91CD}" type="pres">
      <dgm:prSet presAssocID="{3577E27E-24EF-49D5-AD34-9211F113513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2A5E37-9AE7-4325-A665-53CE50A56CDB}" type="presOf" srcId="{32520809-E6F1-4F47-85AC-033C5E4DF17F}" destId="{32243D4F-FCDC-4A27-9544-E62D234DF8BF}" srcOrd="0" destOrd="0" presId="urn:microsoft.com/office/officeart/2005/8/layout/venn3"/>
    <dgm:cxn modelId="{B7945183-ACF1-4BBC-AE7A-F6B313884F90}" srcId="{2C211D20-DC67-4B79-BEE9-077978A05C40}" destId="{32520809-E6F1-4F47-85AC-033C5E4DF17F}" srcOrd="1" destOrd="0" parTransId="{A11A3AF1-4D1E-42AE-9C80-F45CC6357A44}" sibTransId="{0E7AB124-A26F-4649-9CFC-3F099E8C0DBD}"/>
    <dgm:cxn modelId="{85C21E30-6C14-456E-ACE5-6506586B3160}" type="presOf" srcId="{3577E27E-24EF-49D5-AD34-9211F113513A}" destId="{812E8029-4960-4444-BC28-55EA2FFC91CD}" srcOrd="0" destOrd="0" presId="urn:microsoft.com/office/officeart/2005/8/layout/venn3"/>
    <dgm:cxn modelId="{BB6B5455-785B-4D87-89FE-13A41758DE05}" type="presOf" srcId="{2C211D20-DC67-4B79-BEE9-077978A05C40}" destId="{C06EBFF0-134B-4EC3-9B0D-13EEB04BC90A}" srcOrd="0" destOrd="0" presId="urn:microsoft.com/office/officeart/2005/8/layout/venn3"/>
    <dgm:cxn modelId="{85CD2D3D-FA43-4A60-B2F3-2E8E76E7E00D}" srcId="{2C211D20-DC67-4B79-BEE9-077978A05C40}" destId="{512472B9-6740-412B-BE7C-3B27BCE2A5DC}" srcOrd="0" destOrd="0" parTransId="{D90B5B55-6623-4BB1-A3DF-FF6913ED5E5C}" sibTransId="{379CB6D9-B2F5-4DAE-9048-D377F074D627}"/>
    <dgm:cxn modelId="{E4BA9387-D1AC-42A5-A924-1AC3918102FD}" srcId="{2C211D20-DC67-4B79-BEE9-077978A05C40}" destId="{3577E27E-24EF-49D5-AD34-9211F113513A}" srcOrd="2" destOrd="0" parTransId="{5710F233-EA5F-4767-B6A4-1D4EB8F60C0F}" sibTransId="{9964E35A-16CA-4277-B9F1-98E3B6BEAA4D}"/>
    <dgm:cxn modelId="{A28950AA-554D-4E83-A504-F7564F708BE4}" type="presOf" srcId="{512472B9-6740-412B-BE7C-3B27BCE2A5DC}" destId="{EAB42D0C-F43B-4636-8AD9-355871B121D9}" srcOrd="0" destOrd="0" presId="urn:microsoft.com/office/officeart/2005/8/layout/venn3"/>
    <dgm:cxn modelId="{1C5B575C-5632-46E7-8BF6-61367813694F}" type="presParOf" srcId="{C06EBFF0-134B-4EC3-9B0D-13EEB04BC90A}" destId="{EAB42D0C-F43B-4636-8AD9-355871B121D9}" srcOrd="0" destOrd="0" presId="urn:microsoft.com/office/officeart/2005/8/layout/venn3"/>
    <dgm:cxn modelId="{94840EE9-6BD3-4E94-955A-A91198183FBF}" type="presParOf" srcId="{C06EBFF0-134B-4EC3-9B0D-13EEB04BC90A}" destId="{ACFC2499-1A6B-4011-ADE9-6BF763E2EC79}" srcOrd="1" destOrd="0" presId="urn:microsoft.com/office/officeart/2005/8/layout/venn3"/>
    <dgm:cxn modelId="{6BE1B48B-EE5B-41D4-A4DE-CCF587986330}" type="presParOf" srcId="{C06EBFF0-134B-4EC3-9B0D-13EEB04BC90A}" destId="{32243D4F-FCDC-4A27-9544-E62D234DF8BF}" srcOrd="2" destOrd="0" presId="urn:microsoft.com/office/officeart/2005/8/layout/venn3"/>
    <dgm:cxn modelId="{CB013397-A059-4484-A167-BEE380C4C288}" type="presParOf" srcId="{C06EBFF0-134B-4EC3-9B0D-13EEB04BC90A}" destId="{B83769C1-43E8-40E4-AD51-195F10A2E8FA}" srcOrd="3" destOrd="0" presId="urn:microsoft.com/office/officeart/2005/8/layout/venn3"/>
    <dgm:cxn modelId="{B8A46B9B-1C6C-4A89-9AD0-00FD73A076D7}" type="presParOf" srcId="{C06EBFF0-134B-4EC3-9B0D-13EEB04BC90A}" destId="{812E8029-4960-4444-BC28-55EA2FFC91CD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A4F2C5C6-2EDC-4CA3-9183-12807AC8D23C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5089502-DB54-4A7C-9183-84C9BA628AA5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Las remisiones nacionales e internacionales que se realicen entre responsable y encargado </a:t>
          </a:r>
          <a:r>
            <a:rPr lang="es-MX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no</a:t>
          </a:r>
          <a:r>
            <a:rPr lang="es-MX" sz="2800" b="1" dirty="0">
              <a:latin typeface="Arial Narrow" panose="020B0606020202030204" pitchFamily="34" charset="0"/>
            </a:rPr>
            <a:t> </a:t>
          </a:r>
          <a:r>
            <a:rPr lang="es-MX" sz="2800" dirty="0">
              <a:latin typeface="Arial Narrow" panose="020B0606020202030204" pitchFamily="34" charset="0"/>
            </a:rPr>
            <a:t>requerirán:</a:t>
          </a:r>
        </a:p>
      </dgm:t>
    </dgm:pt>
    <dgm:pt modelId="{C4D8B335-CFFD-4251-8E88-F37102E97616}" type="parTrans" cxnId="{699A180C-B238-489C-B9FA-1C8AEBAC7999}">
      <dgm:prSet/>
      <dgm:spPr/>
      <dgm:t>
        <a:bodyPr/>
        <a:lstStyle/>
        <a:p>
          <a:endParaRPr lang="es-MX" sz="3200">
            <a:latin typeface="Arial Narrow" panose="020B0606020202030204" pitchFamily="34" charset="0"/>
          </a:endParaRPr>
        </a:p>
      </dgm:t>
    </dgm:pt>
    <dgm:pt modelId="{C6A397AA-8C00-43CB-B30C-D9A8816768BB}" type="sibTrans" cxnId="{699A180C-B238-489C-B9FA-1C8AEBAC7999}">
      <dgm:prSet/>
      <dgm:spPr/>
      <dgm:t>
        <a:bodyPr/>
        <a:lstStyle/>
        <a:p>
          <a:endParaRPr lang="es-MX" sz="3200">
            <a:latin typeface="Arial Narrow" panose="020B0606020202030204" pitchFamily="34" charset="0"/>
          </a:endParaRPr>
        </a:p>
      </dgm:t>
    </dgm:pt>
    <dgm:pt modelId="{E07ECE90-B576-4141-982F-AD2A0015E46A}">
      <dgm:prSet custT="1"/>
      <dgm:spPr/>
      <dgm:t>
        <a:bodyPr/>
        <a:lstStyle/>
        <a:p>
          <a:pPr rtl="0"/>
          <a:r>
            <a:rPr lang="es-MX" sz="3200" dirty="0">
              <a:latin typeface="Arial Narrow" panose="020B0606020202030204" pitchFamily="34" charset="0"/>
            </a:rPr>
            <a:t>Ser informadas al titular </a:t>
          </a:r>
        </a:p>
      </dgm:t>
    </dgm:pt>
    <dgm:pt modelId="{8AAE603A-9A5F-45FD-A91E-063C603E1426}" type="parTrans" cxnId="{1B85B0F8-F218-436D-8DF9-339490CF86FA}">
      <dgm:prSet custT="1"/>
      <dgm:spPr/>
      <dgm:t>
        <a:bodyPr/>
        <a:lstStyle/>
        <a:p>
          <a:endParaRPr lang="es-MX" sz="3200" dirty="0">
            <a:latin typeface="Arial Narrow" panose="020B0606020202030204" pitchFamily="34" charset="0"/>
          </a:endParaRPr>
        </a:p>
      </dgm:t>
    </dgm:pt>
    <dgm:pt modelId="{DFAE8137-17A6-4C45-A3FA-07FD0752F4EC}" type="sibTrans" cxnId="{1B85B0F8-F218-436D-8DF9-339490CF86FA}">
      <dgm:prSet/>
      <dgm:spPr/>
      <dgm:t>
        <a:bodyPr/>
        <a:lstStyle/>
        <a:p>
          <a:endParaRPr lang="es-MX" sz="3200">
            <a:latin typeface="Arial Narrow" panose="020B0606020202030204" pitchFamily="34" charset="0"/>
          </a:endParaRPr>
        </a:p>
      </dgm:t>
    </dgm:pt>
    <dgm:pt modelId="{62FA3FEE-FB99-4298-A582-E9BB386CCC59}">
      <dgm:prSet custT="1"/>
      <dgm:spPr/>
      <dgm:t>
        <a:bodyPr/>
        <a:lstStyle/>
        <a:p>
          <a:pPr rtl="0"/>
          <a:r>
            <a:rPr lang="es-MX" sz="3200" dirty="0">
              <a:latin typeface="Arial Narrow" panose="020B0606020202030204" pitchFamily="34" charset="0"/>
            </a:rPr>
            <a:t>Contar con el consentimiento</a:t>
          </a:r>
        </a:p>
      </dgm:t>
    </dgm:pt>
    <dgm:pt modelId="{AD2058DD-DFFB-4702-8B0F-7EE279405372}" type="parTrans" cxnId="{4F7B47E9-EAF6-4414-B572-3862B95308AE}">
      <dgm:prSet custT="1"/>
      <dgm:spPr/>
      <dgm:t>
        <a:bodyPr/>
        <a:lstStyle/>
        <a:p>
          <a:endParaRPr lang="es-MX" sz="3200" dirty="0">
            <a:latin typeface="Arial Narrow" panose="020B0606020202030204" pitchFamily="34" charset="0"/>
          </a:endParaRPr>
        </a:p>
      </dgm:t>
    </dgm:pt>
    <dgm:pt modelId="{96A92D1F-E7A3-4B63-9035-E2688393FD0D}" type="sibTrans" cxnId="{4F7B47E9-EAF6-4414-B572-3862B95308AE}">
      <dgm:prSet/>
      <dgm:spPr/>
      <dgm:t>
        <a:bodyPr/>
        <a:lstStyle/>
        <a:p>
          <a:endParaRPr lang="es-MX" sz="3200">
            <a:latin typeface="Arial Narrow" panose="020B0606020202030204" pitchFamily="34" charset="0"/>
          </a:endParaRPr>
        </a:p>
      </dgm:t>
    </dgm:pt>
    <dgm:pt modelId="{4E2F367A-E84A-4A73-9120-EF44C79D8602}" type="pres">
      <dgm:prSet presAssocID="{A4F2C5C6-2EDC-4CA3-9183-12807AC8D2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D01EE37-8088-4706-8994-7702285F6FA8}" type="pres">
      <dgm:prSet presAssocID="{35089502-DB54-4A7C-9183-84C9BA628AA5}" presName="root1" presStyleCnt="0"/>
      <dgm:spPr/>
    </dgm:pt>
    <dgm:pt modelId="{10FE7D1A-346A-4E4B-91C4-B4EA31146B81}" type="pres">
      <dgm:prSet presAssocID="{35089502-DB54-4A7C-9183-84C9BA628AA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2B2A3AB-83F2-42A3-9E02-51C1AC1AF6EB}" type="pres">
      <dgm:prSet presAssocID="{35089502-DB54-4A7C-9183-84C9BA628AA5}" presName="level2hierChild" presStyleCnt="0"/>
      <dgm:spPr/>
    </dgm:pt>
    <dgm:pt modelId="{5BB8202D-DFC6-4644-BB66-B8D316500AEB}" type="pres">
      <dgm:prSet presAssocID="{8AAE603A-9A5F-45FD-A91E-063C603E1426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B834E4CA-A921-4304-AC32-646FAB18FE77}" type="pres">
      <dgm:prSet presAssocID="{8AAE603A-9A5F-45FD-A91E-063C603E1426}" presName="connTx" presStyleLbl="parChTrans1D2" presStyleIdx="0" presStyleCnt="2"/>
      <dgm:spPr/>
      <dgm:t>
        <a:bodyPr/>
        <a:lstStyle/>
        <a:p>
          <a:endParaRPr lang="es-MX"/>
        </a:p>
      </dgm:t>
    </dgm:pt>
    <dgm:pt modelId="{1D3EECBA-AF88-49B5-BFA5-FC4B5A4BBBBC}" type="pres">
      <dgm:prSet presAssocID="{E07ECE90-B576-4141-982F-AD2A0015E46A}" presName="root2" presStyleCnt="0"/>
      <dgm:spPr/>
    </dgm:pt>
    <dgm:pt modelId="{3E4126F2-CF80-4322-B1CC-46AF035E3C9F}" type="pres">
      <dgm:prSet presAssocID="{E07ECE90-B576-4141-982F-AD2A0015E46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D4A94E8-4AD2-4D28-AFDC-D152ED27A7E2}" type="pres">
      <dgm:prSet presAssocID="{E07ECE90-B576-4141-982F-AD2A0015E46A}" presName="level3hierChild" presStyleCnt="0"/>
      <dgm:spPr/>
    </dgm:pt>
    <dgm:pt modelId="{914BA54B-0C9A-4005-A0BD-2C35E4C4A56B}" type="pres">
      <dgm:prSet presAssocID="{AD2058DD-DFFB-4702-8B0F-7EE279405372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8EE49972-E147-480E-A7FC-113C7C06FD45}" type="pres">
      <dgm:prSet presAssocID="{AD2058DD-DFFB-4702-8B0F-7EE279405372}" presName="connTx" presStyleLbl="parChTrans1D2" presStyleIdx="1" presStyleCnt="2"/>
      <dgm:spPr/>
      <dgm:t>
        <a:bodyPr/>
        <a:lstStyle/>
        <a:p>
          <a:endParaRPr lang="es-MX"/>
        </a:p>
      </dgm:t>
    </dgm:pt>
    <dgm:pt modelId="{EFBED1CA-D512-4D4B-9AFE-B89654418934}" type="pres">
      <dgm:prSet presAssocID="{62FA3FEE-FB99-4298-A582-E9BB386CCC59}" presName="root2" presStyleCnt="0"/>
      <dgm:spPr/>
    </dgm:pt>
    <dgm:pt modelId="{0BB19708-EF27-4F3F-A164-E373ADDDB8EA}" type="pres">
      <dgm:prSet presAssocID="{62FA3FEE-FB99-4298-A582-E9BB386CCC5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3FBD864-8AB7-4C7D-825F-705FA9685F9B}" type="pres">
      <dgm:prSet presAssocID="{62FA3FEE-FB99-4298-A582-E9BB386CCC59}" presName="level3hierChild" presStyleCnt="0"/>
      <dgm:spPr/>
    </dgm:pt>
  </dgm:ptLst>
  <dgm:cxnLst>
    <dgm:cxn modelId="{697596D3-AB60-4E96-8449-1FE2102BCB74}" type="presOf" srcId="{E07ECE90-B576-4141-982F-AD2A0015E46A}" destId="{3E4126F2-CF80-4322-B1CC-46AF035E3C9F}" srcOrd="0" destOrd="0" presId="urn:microsoft.com/office/officeart/2005/8/layout/hierarchy2"/>
    <dgm:cxn modelId="{6499D6C9-566D-4ABD-8E3E-6FBC527D3F22}" type="presOf" srcId="{A4F2C5C6-2EDC-4CA3-9183-12807AC8D23C}" destId="{4E2F367A-E84A-4A73-9120-EF44C79D8602}" srcOrd="0" destOrd="0" presId="urn:microsoft.com/office/officeart/2005/8/layout/hierarchy2"/>
    <dgm:cxn modelId="{A19BCDBF-E2B5-4F57-A060-8B4415880CAF}" type="presOf" srcId="{62FA3FEE-FB99-4298-A582-E9BB386CCC59}" destId="{0BB19708-EF27-4F3F-A164-E373ADDDB8EA}" srcOrd="0" destOrd="0" presId="urn:microsoft.com/office/officeart/2005/8/layout/hierarchy2"/>
    <dgm:cxn modelId="{3A794FF1-1ED8-4C26-A9C0-C8355674DDA4}" type="presOf" srcId="{35089502-DB54-4A7C-9183-84C9BA628AA5}" destId="{10FE7D1A-346A-4E4B-91C4-B4EA31146B81}" srcOrd="0" destOrd="0" presId="urn:microsoft.com/office/officeart/2005/8/layout/hierarchy2"/>
    <dgm:cxn modelId="{919B086E-D4F2-42E8-8D8B-CA8FEC5588C7}" type="presOf" srcId="{8AAE603A-9A5F-45FD-A91E-063C603E1426}" destId="{B834E4CA-A921-4304-AC32-646FAB18FE77}" srcOrd="1" destOrd="0" presId="urn:microsoft.com/office/officeart/2005/8/layout/hierarchy2"/>
    <dgm:cxn modelId="{6FE25005-E5AA-40B7-AD5A-79199DD71AB6}" type="presOf" srcId="{AD2058DD-DFFB-4702-8B0F-7EE279405372}" destId="{8EE49972-E147-480E-A7FC-113C7C06FD45}" srcOrd="1" destOrd="0" presId="urn:microsoft.com/office/officeart/2005/8/layout/hierarchy2"/>
    <dgm:cxn modelId="{3C47C08D-86BA-413A-B1F1-990E88651F13}" type="presOf" srcId="{8AAE603A-9A5F-45FD-A91E-063C603E1426}" destId="{5BB8202D-DFC6-4644-BB66-B8D316500AEB}" srcOrd="0" destOrd="0" presId="urn:microsoft.com/office/officeart/2005/8/layout/hierarchy2"/>
    <dgm:cxn modelId="{3D18C586-A643-4E65-A735-4B3A7C011EBC}" type="presOf" srcId="{AD2058DD-DFFB-4702-8B0F-7EE279405372}" destId="{914BA54B-0C9A-4005-A0BD-2C35E4C4A56B}" srcOrd="0" destOrd="0" presId="urn:microsoft.com/office/officeart/2005/8/layout/hierarchy2"/>
    <dgm:cxn modelId="{4F7B47E9-EAF6-4414-B572-3862B95308AE}" srcId="{35089502-DB54-4A7C-9183-84C9BA628AA5}" destId="{62FA3FEE-FB99-4298-A582-E9BB386CCC59}" srcOrd="1" destOrd="0" parTransId="{AD2058DD-DFFB-4702-8B0F-7EE279405372}" sibTransId="{96A92D1F-E7A3-4B63-9035-E2688393FD0D}"/>
    <dgm:cxn modelId="{1B85B0F8-F218-436D-8DF9-339490CF86FA}" srcId="{35089502-DB54-4A7C-9183-84C9BA628AA5}" destId="{E07ECE90-B576-4141-982F-AD2A0015E46A}" srcOrd="0" destOrd="0" parTransId="{8AAE603A-9A5F-45FD-A91E-063C603E1426}" sibTransId="{DFAE8137-17A6-4C45-A3FA-07FD0752F4EC}"/>
    <dgm:cxn modelId="{699A180C-B238-489C-B9FA-1C8AEBAC7999}" srcId="{A4F2C5C6-2EDC-4CA3-9183-12807AC8D23C}" destId="{35089502-DB54-4A7C-9183-84C9BA628AA5}" srcOrd="0" destOrd="0" parTransId="{C4D8B335-CFFD-4251-8E88-F37102E97616}" sibTransId="{C6A397AA-8C00-43CB-B30C-D9A8816768BB}"/>
    <dgm:cxn modelId="{0610DF16-2560-4996-91A1-1B0EF6017CEA}" type="presParOf" srcId="{4E2F367A-E84A-4A73-9120-EF44C79D8602}" destId="{DD01EE37-8088-4706-8994-7702285F6FA8}" srcOrd="0" destOrd="0" presId="urn:microsoft.com/office/officeart/2005/8/layout/hierarchy2"/>
    <dgm:cxn modelId="{1D71BACA-794E-49D4-BDC8-FFAAD7F2C42F}" type="presParOf" srcId="{DD01EE37-8088-4706-8994-7702285F6FA8}" destId="{10FE7D1A-346A-4E4B-91C4-B4EA31146B81}" srcOrd="0" destOrd="0" presId="urn:microsoft.com/office/officeart/2005/8/layout/hierarchy2"/>
    <dgm:cxn modelId="{A3BF96B3-8B4F-42C2-B5A0-E4C57E7DD95C}" type="presParOf" srcId="{DD01EE37-8088-4706-8994-7702285F6FA8}" destId="{A2B2A3AB-83F2-42A3-9E02-51C1AC1AF6EB}" srcOrd="1" destOrd="0" presId="urn:microsoft.com/office/officeart/2005/8/layout/hierarchy2"/>
    <dgm:cxn modelId="{1EDFD813-8D81-4ADF-86D4-9958725C08E0}" type="presParOf" srcId="{A2B2A3AB-83F2-42A3-9E02-51C1AC1AF6EB}" destId="{5BB8202D-DFC6-4644-BB66-B8D316500AEB}" srcOrd="0" destOrd="0" presId="urn:microsoft.com/office/officeart/2005/8/layout/hierarchy2"/>
    <dgm:cxn modelId="{F1541F8D-8B1C-4A1B-82E6-6C78A0CFF459}" type="presParOf" srcId="{5BB8202D-DFC6-4644-BB66-B8D316500AEB}" destId="{B834E4CA-A921-4304-AC32-646FAB18FE77}" srcOrd="0" destOrd="0" presId="urn:microsoft.com/office/officeart/2005/8/layout/hierarchy2"/>
    <dgm:cxn modelId="{BFDAF367-2EF6-420F-AE14-5B591189C4C4}" type="presParOf" srcId="{A2B2A3AB-83F2-42A3-9E02-51C1AC1AF6EB}" destId="{1D3EECBA-AF88-49B5-BFA5-FC4B5A4BBBBC}" srcOrd="1" destOrd="0" presId="urn:microsoft.com/office/officeart/2005/8/layout/hierarchy2"/>
    <dgm:cxn modelId="{2670F7D7-50C1-443A-B829-D410598A8386}" type="presParOf" srcId="{1D3EECBA-AF88-49B5-BFA5-FC4B5A4BBBBC}" destId="{3E4126F2-CF80-4322-B1CC-46AF035E3C9F}" srcOrd="0" destOrd="0" presId="urn:microsoft.com/office/officeart/2005/8/layout/hierarchy2"/>
    <dgm:cxn modelId="{1E8613D7-555E-4214-8D21-E511E6A85FC8}" type="presParOf" srcId="{1D3EECBA-AF88-49B5-BFA5-FC4B5A4BBBBC}" destId="{6D4A94E8-4AD2-4D28-AFDC-D152ED27A7E2}" srcOrd="1" destOrd="0" presId="urn:microsoft.com/office/officeart/2005/8/layout/hierarchy2"/>
    <dgm:cxn modelId="{CD7AFE3E-6E1E-4D27-A358-C73A7AB566BC}" type="presParOf" srcId="{A2B2A3AB-83F2-42A3-9E02-51C1AC1AF6EB}" destId="{914BA54B-0C9A-4005-A0BD-2C35E4C4A56B}" srcOrd="2" destOrd="0" presId="urn:microsoft.com/office/officeart/2005/8/layout/hierarchy2"/>
    <dgm:cxn modelId="{ED2C8798-B2C5-455E-B5D4-DEB832E3705D}" type="presParOf" srcId="{914BA54B-0C9A-4005-A0BD-2C35E4C4A56B}" destId="{8EE49972-E147-480E-A7FC-113C7C06FD45}" srcOrd="0" destOrd="0" presId="urn:microsoft.com/office/officeart/2005/8/layout/hierarchy2"/>
    <dgm:cxn modelId="{27706215-66C0-48E2-8ED7-AEFB3DA88D2E}" type="presParOf" srcId="{A2B2A3AB-83F2-42A3-9E02-51C1AC1AF6EB}" destId="{EFBED1CA-D512-4D4B-9AFE-B89654418934}" srcOrd="3" destOrd="0" presId="urn:microsoft.com/office/officeart/2005/8/layout/hierarchy2"/>
    <dgm:cxn modelId="{ACD18B20-EC06-430F-B2A4-5228C01CD04B}" type="presParOf" srcId="{EFBED1CA-D512-4D4B-9AFE-B89654418934}" destId="{0BB19708-EF27-4F3F-A164-E373ADDDB8EA}" srcOrd="0" destOrd="0" presId="urn:microsoft.com/office/officeart/2005/8/layout/hierarchy2"/>
    <dgm:cxn modelId="{1FE269E7-9B40-464F-97DF-633905DE7ECD}" type="presParOf" srcId="{EFBED1CA-D512-4D4B-9AFE-B89654418934}" destId="{93FBD864-8AB7-4C7D-825F-705FA9685F9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51F2907C-E70D-49C4-A36E-F058C6DB20C6}" type="doc">
      <dgm:prSet loTypeId="urn:microsoft.com/office/officeart/2009/layout/CirclePictureHierarchy" loCatId="pictur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F21CFE3-1BEE-40F6-99FA-0F795130E210}">
      <dgm:prSet phldrT="[Texto]" custT="1"/>
      <dgm:spPr/>
      <dgm:t>
        <a:bodyPr/>
        <a:lstStyle/>
        <a:p>
          <a:pPr algn="ctr"/>
          <a:r>
            <a:rPr lang="es-MX" sz="2400" b="1" dirty="0">
              <a:latin typeface="Arial Narrow" panose="020B0606020202030204" pitchFamily="34" charset="0"/>
            </a:rPr>
            <a:t>Acciones preventivas</a:t>
          </a:r>
        </a:p>
      </dgm:t>
    </dgm:pt>
    <dgm:pt modelId="{1480BB71-1241-469E-9F5B-FBC829169873}" type="parTrans" cxnId="{1E323719-D70F-475C-AEB3-9A11BBBDEA8E}">
      <dgm:prSet/>
      <dgm:spPr/>
      <dgm:t>
        <a:bodyPr/>
        <a:lstStyle/>
        <a:p>
          <a:endParaRPr lang="es-MX"/>
        </a:p>
      </dgm:t>
    </dgm:pt>
    <dgm:pt modelId="{D290528F-9920-4C1A-88E4-84A1F168E0AE}" type="sibTrans" cxnId="{1E323719-D70F-475C-AEB3-9A11BBBDEA8E}">
      <dgm:prSet/>
      <dgm:spPr/>
      <dgm:t>
        <a:bodyPr/>
        <a:lstStyle/>
        <a:p>
          <a:endParaRPr lang="es-MX"/>
        </a:p>
      </dgm:t>
    </dgm:pt>
    <dgm:pt modelId="{DF53765E-23E3-47F7-BC62-5BD3D9C3C9C0}">
      <dgm:prSet phldrT="[Texto]" custT="1"/>
      <dgm:spPr/>
      <dgm:t>
        <a:bodyPr/>
        <a:lstStyle/>
        <a:p>
          <a:pPr algn="ctr"/>
          <a:r>
            <a:rPr lang="es-MX" sz="2000" b="1" dirty="0">
              <a:latin typeface="Arial Narrow" panose="020B0606020202030204" pitchFamily="34" charset="0"/>
            </a:rPr>
            <a:t>Oficial de protección de datos </a:t>
          </a:r>
        </a:p>
      </dgm:t>
    </dgm:pt>
    <dgm:pt modelId="{B5B84016-CE0D-4C91-82C6-AD18E57584E9}" type="parTrans" cxnId="{7DD3FF4D-BE29-42DA-90C2-A554701228AF}">
      <dgm:prSet/>
      <dgm:spPr/>
      <dgm:t>
        <a:bodyPr/>
        <a:lstStyle/>
        <a:p>
          <a:endParaRPr lang="es-ES"/>
        </a:p>
      </dgm:t>
    </dgm:pt>
    <dgm:pt modelId="{8DAA699A-527D-458F-927A-72E7753EF963}" type="sibTrans" cxnId="{7DD3FF4D-BE29-42DA-90C2-A554701228AF}">
      <dgm:prSet/>
      <dgm:spPr/>
      <dgm:t>
        <a:bodyPr/>
        <a:lstStyle/>
        <a:p>
          <a:endParaRPr lang="es-ES"/>
        </a:p>
      </dgm:t>
    </dgm:pt>
    <dgm:pt modelId="{649D58CE-D8E9-47C9-9D01-507180609221}">
      <dgm:prSet phldrT="[Texto]" custT="1"/>
      <dgm:spPr/>
      <dgm:t>
        <a:bodyPr/>
        <a:lstStyle/>
        <a:p>
          <a:pPr algn="ctr"/>
          <a:r>
            <a:rPr lang="es-MX" sz="2000" b="1" dirty="0">
              <a:latin typeface="Arial Narrow" panose="020B0606020202030204" pitchFamily="34" charset="0"/>
            </a:rPr>
            <a:t>Evaluaciones de impacto a la protección de datos personales</a:t>
          </a:r>
        </a:p>
      </dgm:t>
    </dgm:pt>
    <dgm:pt modelId="{37B87522-6C58-4B50-B233-2B8D8DA8A92F}" type="parTrans" cxnId="{B1DAB8FC-ED3B-466E-AA01-3397EC7C35B2}">
      <dgm:prSet/>
      <dgm:spPr/>
      <dgm:t>
        <a:bodyPr/>
        <a:lstStyle/>
        <a:p>
          <a:endParaRPr lang="es-ES"/>
        </a:p>
      </dgm:t>
    </dgm:pt>
    <dgm:pt modelId="{F2257C80-A0B0-4D42-B8FD-67BBAD4407F0}" type="sibTrans" cxnId="{B1DAB8FC-ED3B-466E-AA01-3397EC7C35B2}">
      <dgm:prSet/>
      <dgm:spPr/>
      <dgm:t>
        <a:bodyPr/>
        <a:lstStyle/>
        <a:p>
          <a:endParaRPr lang="es-ES"/>
        </a:p>
      </dgm:t>
    </dgm:pt>
    <dgm:pt modelId="{5B2E3E34-BB88-432B-9BAE-5E709BDEECDC}">
      <dgm:prSet phldrT="[Texto]" custT="1"/>
      <dgm:spPr/>
      <dgm:t>
        <a:bodyPr/>
        <a:lstStyle/>
        <a:p>
          <a:pPr algn="ctr"/>
          <a:r>
            <a:rPr lang="es-MX" sz="2000" b="1" dirty="0">
              <a:latin typeface="Arial Narrow" panose="020B0606020202030204" pitchFamily="34" charset="0"/>
            </a:rPr>
            <a:t>Esquemas de mejores prácticas</a:t>
          </a:r>
        </a:p>
      </dgm:t>
    </dgm:pt>
    <dgm:pt modelId="{662D2315-499F-419E-804D-FAD21CA3FB5A}" type="parTrans" cxnId="{46BC6112-43B1-4965-AA87-0D0EFFE7F0F3}">
      <dgm:prSet/>
      <dgm:spPr/>
      <dgm:t>
        <a:bodyPr/>
        <a:lstStyle/>
        <a:p>
          <a:endParaRPr lang="es-ES"/>
        </a:p>
      </dgm:t>
    </dgm:pt>
    <dgm:pt modelId="{7C5F16DC-4BC1-4BF5-A492-F27D84B87071}" type="sibTrans" cxnId="{46BC6112-43B1-4965-AA87-0D0EFFE7F0F3}">
      <dgm:prSet/>
      <dgm:spPr/>
      <dgm:t>
        <a:bodyPr/>
        <a:lstStyle/>
        <a:p>
          <a:endParaRPr lang="es-ES"/>
        </a:p>
      </dgm:t>
    </dgm:pt>
    <dgm:pt modelId="{053AC1E3-0202-47CE-A5FB-B0631822AFC0}" type="pres">
      <dgm:prSet presAssocID="{51F2907C-E70D-49C4-A36E-F058C6DB20C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7AFF411B-D898-4E2C-8B4F-AC2DCC0D5E4F}" type="pres">
      <dgm:prSet presAssocID="{FF21CFE3-1BEE-40F6-99FA-0F795130E210}" presName="hierRoot1" presStyleCnt="0"/>
      <dgm:spPr/>
    </dgm:pt>
    <dgm:pt modelId="{53923867-9CD6-4709-9897-DAEBB6B02E1C}" type="pres">
      <dgm:prSet presAssocID="{FF21CFE3-1BEE-40F6-99FA-0F795130E210}" presName="composite" presStyleCnt="0"/>
      <dgm:spPr/>
    </dgm:pt>
    <dgm:pt modelId="{C18F5F19-1BC5-4C49-84B7-AC17EE19D0EC}" type="pres">
      <dgm:prSet presAssocID="{FF21CFE3-1BEE-40F6-99FA-0F795130E210}" presName="image" presStyleLbl="node0" presStyleIdx="0" presStyleCnt="1" custScaleX="184737" custScaleY="183207" custLinFactNeighborX="869" custLinFactNeighborY="-652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3B0753-2310-419B-A71C-D4DD2DFF405C}" type="pres">
      <dgm:prSet presAssocID="{FF21CFE3-1BEE-40F6-99FA-0F795130E210}" presName="text" presStyleLbl="revTx" presStyleIdx="0" presStyleCnt="4" custLinFactNeighborX="32500" custLinFactNeighborY="-5015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A4BC896-5160-4191-97C5-97BE654DCBAF}" type="pres">
      <dgm:prSet presAssocID="{FF21CFE3-1BEE-40F6-99FA-0F795130E210}" presName="hierChild2" presStyleCnt="0"/>
      <dgm:spPr/>
    </dgm:pt>
    <dgm:pt modelId="{92622F4F-9304-4639-ACB8-9F683C44CFA7}" type="pres">
      <dgm:prSet presAssocID="{662D2315-499F-419E-804D-FAD21CA3FB5A}" presName="Name10" presStyleLbl="parChTrans1D2" presStyleIdx="0" presStyleCnt="3"/>
      <dgm:spPr/>
      <dgm:t>
        <a:bodyPr/>
        <a:lstStyle/>
        <a:p>
          <a:endParaRPr lang="es-MX"/>
        </a:p>
      </dgm:t>
    </dgm:pt>
    <dgm:pt modelId="{14D5D496-4C78-4DCE-8E1B-249DC983F350}" type="pres">
      <dgm:prSet presAssocID="{5B2E3E34-BB88-432B-9BAE-5E709BDEECDC}" presName="hierRoot2" presStyleCnt="0"/>
      <dgm:spPr/>
    </dgm:pt>
    <dgm:pt modelId="{99AD0D04-4D9C-4D49-BFF9-76C0A56E6127}" type="pres">
      <dgm:prSet presAssocID="{5B2E3E34-BB88-432B-9BAE-5E709BDEECDC}" presName="composite2" presStyleCnt="0"/>
      <dgm:spPr/>
    </dgm:pt>
    <dgm:pt modelId="{CBA15EA0-D8DB-4A98-9C22-AEF65EEEC0F3}" type="pres">
      <dgm:prSet presAssocID="{5B2E3E34-BB88-432B-9BAE-5E709BDEECDC}" presName="image2" presStyleLbl="node2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C07141-A253-419A-86DB-DB14363044A5}" type="pres">
      <dgm:prSet presAssocID="{5B2E3E34-BB88-432B-9BAE-5E709BDEECDC}" presName="text2" presStyleLbl="revTx" presStyleIdx="1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285305E-964C-4DF8-ACF5-7AA395054F99}" type="pres">
      <dgm:prSet presAssocID="{5B2E3E34-BB88-432B-9BAE-5E709BDEECDC}" presName="hierChild3" presStyleCnt="0"/>
      <dgm:spPr/>
    </dgm:pt>
    <dgm:pt modelId="{76F8B95E-D0A6-4F56-BB93-68378BD0B7F4}" type="pres">
      <dgm:prSet presAssocID="{37B87522-6C58-4B50-B233-2B8D8DA8A92F}" presName="Name10" presStyleLbl="parChTrans1D2" presStyleIdx="1" presStyleCnt="3"/>
      <dgm:spPr/>
      <dgm:t>
        <a:bodyPr/>
        <a:lstStyle/>
        <a:p>
          <a:endParaRPr lang="es-MX"/>
        </a:p>
      </dgm:t>
    </dgm:pt>
    <dgm:pt modelId="{A5261030-F3D2-4E6E-BAEF-8AACE5E4CBDF}" type="pres">
      <dgm:prSet presAssocID="{649D58CE-D8E9-47C9-9D01-507180609221}" presName="hierRoot2" presStyleCnt="0"/>
      <dgm:spPr/>
    </dgm:pt>
    <dgm:pt modelId="{0872C9AF-BE8E-4094-AD93-806622C68860}" type="pres">
      <dgm:prSet presAssocID="{649D58CE-D8E9-47C9-9D01-507180609221}" presName="composite2" presStyleCnt="0"/>
      <dgm:spPr/>
    </dgm:pt>
    <dgm:pt modelId="{22B087DC-9366-41C6-860E-BEA4C745DD96}" type="pres">
      <dgm:prSet presAssocID="{649D58CE-D8E9-47C9-9D01-507180609221}" presName="image2" presStyleLbl="node2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A2796CA-B0F3-4554-AB27-A11E82EADFAF}" type="pres">
      <dgm:prSet presAssocID="{649D58CE-D8E9-47C9-9D01-507180609221}" presName="text2" presStyleLbl="revTx" presStyleIdx="2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F45F681-825D-4F32-A054-931B3244B195}" type="pres">
      <dgm:prSet presAssocID="{649D58CE-D8E9-47C9-9D01-507180609221}" presName="hierChild3" presStyleCnt="0"/>
      <dgm:spPr/>
    </dgm:pt>
    <dgm:pt modelId="{C23C53F1-BC9B-48B1-A266-A573A705F0F5}" type="pres">
      <dgm:prSet presAssocID="{B5B84016-CE0D-4C91-82C6-AD18E57584E9}" presName="Name10" presStyleLbl="parChTrans1D2" presStyleIdx="2" presStyleCnt="3"/>
      <dgm:spPr/>
      <dgm:t>
        <a:bodyPr/>
        <a:lstStyle/>
        <a:p>
          <a:endParaRPr lang="es-MX"/>
        </a:p>
      </dgm:t>
    </dgm:pt>
    <dgm:pt modelId="{650293B0-7C77-4C4B-98F1-7FF1B82998E6}" type="pres">
      <dgm:prSet presAssocID="{DF53765E-23E3-47F7-BC62-5BD3D9C3C9C0}" presName="hierRoot2" presStyleCnt="0"/>
      <dgm:spPr/>
    </dgm:pt>
    <dgm:pt modelId="{CA651F03-AEF7-4842-99DD-B9D8B48C301E}" type="pres">
      <dgm:prSet presAssocID="{DF53765E-23E3-47F7-BC62-5BD3D9C3C9C0}" presName="composite2" presStyleCnt="0"/>
      <dgm:spPr/>
    </dgm:pt>
    <dgm:pt modelId="{19DDD5E9-D16C-437B-9902-E567546095C5}" type="pres">
      <dgm:prSet presAssocID="{DF53765E-23E3-47F7-BC62-5BD3D9C3C9C0}" presName="image2" presStyleLbl="node2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2EACF9-D90F-48DD-85F6-EF24EBAA52F2}" type="pres">
      <dgm:prSet presAssocID="{DF53765E-23E3-47F7-BC62-5BD3D9C3C9C0}" presName="text2" presStyleLbl="revTx" presStyleIdx="3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46C22FD-9B5C-4792-A040-99D5B54D38A2}" type="pres">
      <dgm:prSet presAssocID="{DF53765E-23E3-47F7-BC62-5BD3D9C3C9C0}" presName="hierChild3" presStyleCnt="0"/>
      <dgm:spPr/>
    </dgm:pt>
  </dgm:ptLst>
  <dgm:cxnLst>
    <dgm:cxn modelId="{1E323719-D70F-475C-AEB3-9A11BBBDEA8E}" srcId="{51F2907C-E70D-49C4-A36E-F058C6DB20C6}" destId="{FF21CFE3-1BEE-40F6-99FA-0F795130E210}" srcOrd="0" destOrd="0" parTransId="{1480BB71-1241-469E-9F5B-FBC829169873}" sibTransId="{D290528F-9920-4C1A-88E4-84A1F168E0AE}"/>
    <dgm:cxn modelId="{555C7D5E-83CD-4290-99BB-8A7A54228A85}" type="presOf" srcId="{37B87522-6C58-4B50-B233-2B8D8DA8A92F}" destId="{76F8B95E-D0A6-4F56-BB93-68378BD0B7F4}" srcOrd="0" destOrd="0" presId="urn:microsoft.com/office/officeart/2009/layout/CirclePictureHierarchy"/>
    <dgm:cxn modelId="{38FD1909-999E-4204-ABDD-903C720234BC}" type="presOf" srcId="{DF53765E-23E3-47F7-BC62-5BD3D9C3C9C0}" destId="{AF2EACF9-D90F-48DD-85F6-EF24EBAA52F2}" srcOrd="0" destOrd="0" presId="urn:microsoft.com/office/officeart/2009/layout/CirclePictureHierarchy"/>
    <dgm:cxn modelId="{7704310E-AB25-4021-AAE7-E9E7E508983D}" type="presOf" srcId="{FF21CFE3-1BEE-40F6-99FA-0F795130E210}" destId="{E73B0753-2310-419B-A71C-D4DD2DFF405C}" srcOrd="0" destOrd="0" presId="urn:microsoft.com/office/officeart/2009/layout/CirclePictureHierarchy"/>
    <dgm:cxn modelId="{7DD3FF4D-BE29-42DA-90C2-A554701228AF}" srcId="{FF21CFE3-1BEE-40F6-99FA-0F795130E210}" destId="{DF53765E-23E3-47F7-BC62-5BD3D9C3C9C0}" srcOrd="2" destOrd="0" parTransId="{B5B84016-CE0D-4C91-82C6-AD18E57584E9}" sibTransId="{8DAA699A-527D-458F-927A-72E7753EF963}"/>
    <dgm:cxn modelId="{46BC6112-43B1-4965-AA87-0D0EFFE7F0F3}" srcId="{FF21CFE3-1BEE-40F6-99FA-0F795130E210}" destId="{5B2E3E34-BB88-432B-9BAE-5E709BDEECDC}" srcOrd="0" destOrd="0" parTransId="{662D2315-499F-419E-804D-FAD21CA3FB5A}" sibTransId="{7C5F16DC-4BC1-4BF5-A492-F27D84B87071}"/>
    <dgm:cxn modelId="{E9FCE8DC-1E42-4E31-B87C-D1EE89508CBB}" type="presOf" srcId="{662D2315-499F-419E-804D-FAD21CA3FB5A}" destId="{92622F4F-9304-4639-ACB8-9F683C44CFA7}" srcOrd="0" destOrd="0" presId="urn:microsoft.com/office/officeart/2009/layout/CirclePictureHierarchy"/>
    <dgm:cxn modelId="{5CFBA175-042E-44B3-9B68-2A88BE19E2D8}" type="presOf" srcId="{B5B84016-CE0D-4C91-82C6-AD18E57584E9}" destId="{C23C53F1-BC9B-48B1-A266-A573A705F0F5}" srcOrd="0" destOrd="0" presId="urn:microsoft.com/office/officeart/2009/layout/CirclePictureHierarchy"/>
    <dgm:cxn modelId="{E70B2487-BD7B-4267-BE20-1ED40FDC82B6}" type="presOf" srcId="{51F2907C-E70D-49C4-A36E-F058C6DB20C6}" destId="{053AC1E3-0202-47CE-A5FB-B0631822AFC0}" srcOrd="0" destOrd="0" presId="urn:microsoft.com/office/officeart/2009/layout/CirclePictureHierarchy"/>
    <dgm:cxn modelId="{198C6931-AD90-4CE5-8190-2E952C7B931F}" type="presOf" srcId="{649D58CE-D8E9-47C9-9D01-507180609221}" destId="{5A2796CA-B0F3-4554-AB27-A11E82EADFAF}" srcOrd="0" destOrd="0" presId="urn:microsoft.com/office/officeart/2009/layout/CirclePictureHierarchy"/>
    <dgm:cxn modelId="{B1DAB8FC-ED3B-466E-AA01-3397EC7C35B2}" srcId="{FF21CFE3-1BEE-40F6-99FA-0F795130E210}" destId="{649D58CE-D8E9-47C9-9D01-507180609221}" srcOrd="1" destOrd="0" parTransId="{37B87522-6C58-4B50-B233-2B8D8DA8A92F}" sibTransId="{F2257C80-A0B0-4D42-B8FD-67BBAD4407F0}"/>
    <dgm:cxn modelId="{10D7681C-1A0D-4F2B-A4DD-9F935E509220}" type="presOf" srcId="{5B2E3E34-BB88-432B-9BAE-5E709BDEECDC}" destId="{3DC07141-A253-419A-86DB-DB14363044A5}" srcOrd="0" destOrd="0" presId="urn:microsoft.com/office/officeart/2009/layout/CirclePictureHierarchy"/>
    <dgm:cxn modelId="{2F837DBD-8C66-4841-BA0E-B1BB4EC08772}" type="presParOf" srcId="{053AC1E3-0202-47CE-A5FB-B0631822AFC0}" destId="{7AFF411B-D898-4E2C-8B4F-AC2DCC0D5E4F}" srcOrd="0" destOrd="0" presId="urn:microsoft.com/office/officeart/2009/layout/CirclePictureHierarchy"/>
    <dgm:cxn modelId="{1C49B2AD-279D-4B71-AFC6-7B1B320C4B72}" type="presParOf" srcId="{7AFF411B-D898-4E2C-8B4F-AC2DCC0D5E4F}" destId="{53923867-9CD6-4709-9897-DAEBB6B02E1C}" srcOrd="0" destOrd="0" presId="urn:microsoft.com/office/officeart/2009/layout/CirclePictureHierarchy"/>
    <dgm:cxn modelId="{453B9BE8-8717-445C-A88B-161D91A67844}" type="presParOf" srcId="{53923867-9CD6-4709-9897-DAEBB6B02E1C}" destId="{C18F5F19-1BC5-4C49-84B7-AC17EE19D0EC}" srcOrd="0" destOrd="0" presId="urn:microsoft.com/office/officeart/2009/layout/CirclePictureHierarchy"/>
    <dgm:cxn modelId="{5B5CF1A8-AB99-42CE-B0B8-A4E9667E1B4D}" type="presParOf" srcId="{53923867-9CD6-4709-9897-DAEBB6B02E1C}" destId="{E73B0753-2310-419B-A71C-D4DD2DFF405C}" srcOrd="1" destOrd="0" presId="urn:microsoft.com/office/officeart/2009/layout/CirclePictureHierarchy"/>
    <dgm:cxn modelId="{BB611336-30AD-444C-909E-E3B90B5826D4}" type="presParOf" srcId="{7AFF411B-D898-4E2C-8B4F-AC2DCC0D5E4F}" destId="{BA4BC896-5160-4191-97C5-97BE654DCBAF}" srcOrd="1" destOrd="0" presId="urn:microsoft.com/office/officeart/2009/layout/CirclePictureHierarchy"/>
    <dgm:cxn modelId="{50530305-28B1-439B-AC40-CFEDC352D9BB}" type="presParOf" srcId="{BA4BC896-5160-4191-97C5-97BE654DCBAF}" destId="{92622F4F-9304-4639-ACB8-9F683C44CFA7}" srcOrd="0" destOrd="0" presId="urn:microsoft.com/office/officeart/2009/layout/CirclePictureHierarchy"/>
    <dgm:cxn modelId="{D36B9DDC-EB54-43EB-8354-AA89358AAE74}" type="presParOf" srcId="{BA4BC896-5160-4191-97C5-97BE654DCBAF}" destId="{14D5D496-4C78-4DCE-8E1B-249DC983F350}" srcOrd="1" destOrd="0" presId="urn:microsoft.com/office/officeart/2009/layout/CirclePictureHierarchy"/>
    <dgm:cxn modelId="{816EDD36-FB67-4D1B-BE4D-20E3988BF2F0}" type="presParOf" srcId="{14D5D496-4C78-4DCE-8E1B-249DC983F350}" destId="{99AD0D04-4D9C-4D49-BFF9-76C0A56E6127}" srcOrd="0" destOrd="0" presId="urn:microsoft.com/office/officeart/2009/layout/CirclePictureHierarchy"/>
    <dgm:cxn modelId="{15F27D25-E6FF-4554-95CA-34F2A3D6E37D}" type="presParOf" srcId="{99AD0D04-4D9C-4D49-BFF9-76C0A56E6127}" destId="{CBA15EA0-D8DB-4A98-9C22-AEF65EEEC0F3}" srcOrd="0" destOrd="0" presId="urn:microsoft.com/office/officeart/2009/layout/CirclePictureHierarchy"/>
    <dgm:cxn modelId="{03B601B4-367F-4F0D-B2A1-B28FF714AD07}" type="presParOf" srcId="{99AD0D04-4D9C-4D49-BFF9-76C0A56E6127}" destId="{3DC07141-A253-419A-86DB-DB14363044A5}" srcOrd="1" destOrd="0" presId="urn:microsoft.com/office/officeart/2009/layout/CirclePictureHierarchy"/>
    <dgm:cxn modelId="{EA6EFA82-CC27-4016-9049-13BE2DD8DD85}" type="presParOf" srcId="{14D5D496-4C78-4DCE-8E1B-249DC983F350}" destId="{D285305E-964C-4DF8-ACF5-7AA395054F99}" srcOrd="1" destOrd="0" presId="urn:microsoft.com/office/officeart/2009/layout/CirclePictureHierarchy"/>
    <dgm:cxn modelId="{ABBABBEA-D782-40FD-B28A-9E0230F13804}" type="presParOf" srcId="{BA4BC896-5160-4191-97C5-97BE654DCBAF}" destId="{76F8B95E-D0A6-4F56-BB93-68378BD0B7F4}" srcOrd="2" destOrd="0" presId="urn:microsoft.com/office/officeart/2009/layout/CirclePictureHierarchy"/>
    <dgm:cxn modelId="{2B3C5848-5556-4761-95FA-DBF4AD8E0968}" type="presParOf" srcId="{BA4BC896-5160-4191-97C5-97BE654DCBAF}" destId="{A5261030-F3D2-4E6E-BAEF-8AACE5E4CBDF}" srcOrd="3" destOrd="0" presId="urn:microsoft.com/office/officeart/2009/layout/CirclePictureHierarchy"/>
    <dgm:cxn modelId="{DB0DFD9F-BC4D-4768-9398-538301F6D9CE}" type="presParOf" srcId="{A5261030-F3D2-4E6E-BAEF-8AACE5E4CBDF}" destId="{0872C9AF-BE8E-4094-AD93-806622C68860}" srcOrd="0" destOrd="0" presId="urn:microsoft.com/office/officeart/2009/layout/CirclePictureHierarchy"/>
    <dgm:cxn modelId="{BF87F438-9E46-44A7-86F0-B4A45FE3DF97}" type="presParOf" srcId="{0872C9AF-BE8E-4094-AD93-806622C68860}" destId="{22B087DC-9366-41C6-860E-BEA4C745DD96}" srcOrd="0" destOrd="0" presId="urn:microsoft.com/office/officeart/2009/layout/CirclePictureHierarchy"/>
    <dgm:cxn modelId="{6D3861FA-BB78-4633-986C-4EB92B260FD1}" type="presParOf" srcId="{0872C9AF-BE8E-4094-AD93-806622C68860}" destId="{5A2796CA-B0F3-4554-AB27-A11E82EADFAF}" srcOrd="1" destOrd="0" presId="urn:microsoft.com/office/officeart/2009/layout/CirclePictureHierarchy"/>
    <dgm:cxn modelId="{284294D7-CA34-4187-8FA3-E024DCB39976}" type="presParOf" srcId="{A5261030-F3D2-4E6E-BAEF-8AACE5E4CBDF}" destId="{EF45F681-825D-4F32-A054-931B3244B195}" srcOrd="1" destOrd="0" presId="urn:microsoft.com/office/officeart/2009/layout/CirclePictureHierarchy"/>
    <dgm:cxn modelId="{34DE028C-E9D5-4359-BFC3-739D71C6BB1C}" type="presParOf" srcId="{BA4BC896-5160-4191-97C5-97BE654DCBAF}" destId="{C23C53F1-BC9B-48B1-A266-A573A705F0F5}" srcOrd="4" destOrd="0" presId="urn:microsoft.com/office/officeart/2009/layout/CirclePictureHierarchy"/>
    <dgm:cxn modelId="{C438BDF6-74B1-4352-AA3F-E696F29098A7}" type="presParOf" srcId="{BA4BC896-5160-4191-97C5-97BE654DCBAF}" destId="{650293B0-7C77-4C4B-98F1-7FF1B82998E6}" srcOrd="5" destOrd="0" presId="urn:microsoft.com/office/officeart/2009/layout/CirclePictureHierarchy"/>
    <dgm:cxn modelId="{A0B3066A-5404-4F7B-9D86-AB728E73D45D}" type="presParOf" srcId="{650293B0-7C77-4C4B-98F1-7FF1B82998E6}" destId="{CA651F03-AEF7-4842-99DD-B9D8B48C301E}" srcOrd="0" destOrd="0" presId="urn:microsoft.com/office/officeart/2009/layout/CirclePictureHierarchy"/>
    <dgm:cxn modelId="{58F746BD-DE61-40DA-A030-EA1A512E5DB5}" type="presParOf" srcId="{CA651F03-AEF7-4842-99DD-B9D8B48C301E}" destId="{19DDD5E9-D16C-437B-9902-E567546095C5}" srcOrd="0" destOrd="0" presId="urn:microsoft.com/office/officeart/2009/layout/CirclePictureHierarchy"/>
    <dgm:cxn modelId="{7097D7E0-7294-44B5-A619-39CC890AE8F1}" type="presParOf" srcId="{CA651F03-AEF7-4842-99DD-B9D8B48C301E}" destId="{AF2EACF9-D90F-48DD-85F6-EF24EBAA52F2}" srcOrd="1" destOrd="0" presId="urn:microsoft.com/office/officeart/2009/layout/CirclePictureHierarchy"/>
    <dgm:cxn modelId="{2DE0759B-DB8D-4CA3-B348-F30FC30C4F2E}" type="presParOf" srcId="{650293B0-7C77-4C4B-98F1-7FF1B82998E6}" destId="{846C22FD-9B5C-4792-A040-99D5B54D38A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2ADA7A59-E59A-46ED-B84C-91FC251A041E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28F814B0-0D7D-4B17-954D-D9D182551531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El responsable podrá desarrollar o adoptar </a:t>
          </a:r>
          <a:r>
            <a:rPr lang="es-MX" b="1" u="sng" dirty="0">
              <a:latin typeface="Arial Narrow" panose="020B0606020202030204" pitchFamily="34" charset="0"/>
            </a:rPr>
            <a:t>esquemas de mejores prácticas </a:t>
          </a:r>
        </a:p>
      </dgm:t>
    </dgm:pt>
    <dgm:pt modelId="{A71CAEA7-9E13-4FB1-A305-1976871BEA1C}" type="parTrans" cxnId="{D666C65F-8CF3-47EB-9AA5-891D0574A32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30AB690-E5CD-4EBB-B414-96CFB9E22DF3}" type="sibTrans" cxnId="{D666C65F-8CF3-47EB-9AA5-891D0574A32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832AA4C-C725-4024-970F-EAD7E7A3029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MX" dirty="0">
              <a:latin typeface="Arial Narrow" panose="020B0606020202030204" pitchFamily="34" charset="0"/>
            </a:rPr>
            <a:t> En lo individual</a:t>
          </a:r>
        </a:p>
      </dgm:t>
    </dgm:pt>
    <dgm:pt modelId="{477CB3FD-E59C-45B6-BCD2-06DC5E3BA72F}" type="parTrans" cxnId="{074E7E24-AD8E-4772-B047-831EE308953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2637E0F-5641-490B-82A4-304F6D7D4CD6}" type="sibTrans" cxnId="{074E7E24-AD8E-4772-B047-831EE308953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4F48B2E-B4A4-4F40-A9E2-6D8B9698584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MX" dirty="0">
              <a:latin typeface="Arial Narrow" panose="020B0606020202030204" pitchFamily="34" charset="0"/>
            </a:rPr>
            <a:t> En acuerdo con:</a:t>
          </a:r>
        </a:p>
      </dgm:t>
    </dgm:pt>
    <dgm:pt modelId="{EE3A2B17-EEE3-40D8-835B-B29538EADD57}" type="parTrans" cxnId="{8FE10116-2A1D-461D-86F9-4FA2D01E01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9075A62-F83A-47E0-839C-2D7DFC31BAA2}" type="sibTrans" cxnId="{8FE10116-2A1D-461D-86F9-4FA2D01E01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75218A7-D91D-4CE3-8284-E3412364C409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Responsables </a:t>
          </a:r>
        </a:p>
      </dgm:t>
    </dgm:pt>
    <dgm:pt modelId="{A5509358-13FA-44AA-9D31-E090D3F914B9}" type="parTrans" cxnId="{BFB2E30C-8F79-44CF-A900-128F870BEF7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D11B53F-BD6A-4ACC-A5E7-91E82E34C018}" type="sibTrans" cxnId="{BFB2E30C-8F79-44CF-A900-128F870BEF7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8AA2AFB-13BB-42A9-9015-1D02CFA6E776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Encargados </a:t>
          </a:r>
        </a:p>
      </dgm:t>
    </dgm:pt>
    <dgm:pt modelId="{F967E13E-726B-45BA-92DD-94312B9A919C}" type="parTrans" cxnId="{ECDE4E3E-3630-4508-A168-88D72B73716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A114AE4-6875-4686-AFD3-3E2B868CF0A9}" type="sibTrans" cxnId="{ECDE4E3E-3630-4508-A168-88D72B73716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F9033D7-340E-4518-89B6-D4B9080DB284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Organizaciones</a:t>
          </a:r>
        </a:p>
      </dgm:t>
    </dgm:pt>
    <dgm:pt modelId="{2E12592A-5C15-4D8B-AE65-53B4C2A534BD}" type="parTrans" cxnId="{B6F4A6DF-576A-43B6-906E-94ED56DF334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C12DA94-1E6E-41D9-9157-7A87470463F8}" type="sibTrans" cxnId="{B6F4A6DF-576A-43B6-906E-94ED56DF334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1EEC097-26F9-49C8-806A-E3ED09CAB688}" type="pres">
      <dgm:prSet presAssocID="{2ADA7A59-E59A-46ED-B84C-91FC251A041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CA97453-7423-45F3-8C1D-43716EC024FC}" type="pres">
      <dgm:prSet presAssocID="{2ADA7A59-E59A-46ED-B84C-91FC251A041E}" presName="hierFlow" presStyleCnt="0"/>
      <dgm:spPr/>
    </dgm:pt>
    <dgm:pt modelId="{0ED14C0E-9F85-497E-9557-E198B71FA520}" type="pres">
      <dgm:prSet presAssocID="{2ADA7A59-E59A-46ED-B84C-91FC251A041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BFC57D6-CAAA-49CB-9676-050126B11A2F}" type="pres">
      <dgm:prSet presAssocID="{28F814B0-0D7D-4B17-954D-D9D182551531}" presName="Name14" presStyleCnt="0"/>
      <dgm:spPr/>
    </dgm:pt>
    <dgm:pt modelId="{D488934B-7107-4D5E-863B-6FC5D4CAFA07}" type="pres">
      <dgm:prSet presAssocID="{28F814B0-0D7D-4B17-954D-D9D182551531}" presName="level1Shape" presStyleLbl="node0" presStyleIdx="0" presStyleCnt="1" custScaleX="23841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1273AF-9C17-4DB1-8497-8F6B2D890839}" type="pres">
      <dgm:prSet presAssocID="{28F814B0-0D7D-4B17-954D-D9D182551531}" presName="hierChild2" presStyleCnt="0"/>
      <dgm:spPr/>
    </dgm:pt>
    <dgm:pt modelId="{76403E22-FFE7-4F7D-A11F-0B9C6F7A60C0}" type="pres">
      <dgm:prSet presAssocID="{477CB3FD-E59C-45B6-BCD2-06DC5E3BA72F}" presName="Name19" presStyleLbl="parChTrans1D2" presStyleIdx="0" presStyleCnt="2"/>
      <dgm:spPr/>
      <dgm:t>
        <a:bodyPr/>
        <a:lstStyle/>
        <a:p>
          <a:endParaRPr lang="es-MX"/>
        </a:p>
      </dgm:t>
    </dgm:pt>
    <dgm:pt modelId="{C589B775-5248-49F6-A39C-7BCE65334384}" type="pres">
      <dgm:prSet presAssocID="{B832AA4C-C725-4024-970F-EAD7E7A30297}" presName="Name21" presStyleCnt="0"/>
      <dgm:spPr/>
    </dgm:pt>
    <dgm:pt modelId="{50F7216B-4470-4502-82C2-7DDA44F68AC5}" type="pres">
      <dgm:prSet presAssocID="{B832AA4C-C725-4024-970F-EAD7E7A30297}" presName="level2Shape" presStyleLbl="node2" presStyleIdx="0" presStyleCnt="2" custLinFactNeighborX="-44963" custLinFactNeighborY="0"/>
      <dgm:spPr/>
      <dgm:t>
        <a:bodyPr/>
        <a:lstStyle/>
        <a:p>
          <a:endParaRPr lang="es-MX"/>
        </a:p>
      </dgm:t>
    </dgm:pt>
    <dgm:pt modelId="{FCE7A726-0044-46DF-9121-2A2D86F4832D}" type="pres">
      <dgm:prSet presAssocID="{B832AA4C-C725-4024-970F-EAD7E7A30297}" presName="hierChild3" presStyleCnt="0"/>
      <dgm:spPr/>
    </dgm:pt>
    <dgm:pt modelId="{9614F619-8034-450E-984A-B669C4DC76C1}" type="pres">
      <dgm:prSet presAssocID="{EE3A2B17-EEE3-40D8-835B-B29538EADD57}" presName="Name19" presStyleLbl="parChTrans1D2" presStyleIdx="1" presStyleCnt="2"/>
      <dgm:spPr/>
      <dgm:t>
        <a:bodyPr/>
        <a:lstStyle/>
        <a:p>
          <a:endParaRPr lang="es-MX"/>
        </a:p>
      </dgm:t>
    </dgm:pt>
    <dgm:pt modelId="{9ADFE10E-AD55-47D7-ABA4-1DB7296BD8F8}" type="pres">
      <dgm:prSet presAssocID="{24F48B2E-B4A4-4F40-A9E2-6D8B96985843}" presName="Name21" presStyleCnt="0"/>
      <dgm:spPr/>
    </dgm:pt>
    <dgm:pt modelId="{A5245842-D2AD-493E-BD2D-B70BB467AFFC}" type="pres">
      <dgm:prSet presAssocID="{24F48B2E-B4A4-4F40-A9E2-6D8B96985843}" presName="level2Shape" presStyleLbl="node2" presStyleIdx="1" presStyleCnt="2" custLinFactNeighborX="22264" custLinFactNeighborY="0"/>
      <dgm:spPr/>
      <dgm:t>
        <a:bodyPr/>
        <a:lstStyle/>
        <a:p>
          <a:endParaRPr lang="es-MX"/>
        </a:p>
      </dgm:t>
    </dgm:pt>
    <dgm:pt modelId="{C180A598-85D3-424A-A898-EE731C403B0D}" type="pres">
      <dgm:prSet presAssocID="{24F48B2E-B4A4-4F40-A9E2-6D8B96985843}" presName="hierChild3" presStyleCnt="0"/>
      <dgm:spPr/>
    </dgm:pt>
    <dgm:pt modelId="{060211BA-F6C2-4370-9136-FAAB2BBC8517}" type="pres">
      <dgm:prSet presAssocID="{A5509358-13FA-44AA-9D31-E090D3F914B9}" presName="Name19" presStyleLbl="parChTrans1D3" presStyleIdx="0" presStyleCnt="3"/>
      <dgm:spPr/>
      <dgm:t>
        <a:bodyPr/>
        <a:lstStyle/>
        <a:p>
          <a:endParaRPr lang="es-MX"/>
        </a:p>
      </dgm:t>
    </dgm:pt>
    <dgm:pt modelId="{FA5FA38B-2FFB-460B-B313-1BF90F2A0A93}" type="pres">
      <dgm:prSet presAssocID="{775218A7-D91D-4CE3-8284-E3412364C409}" presName="Name21" presStyleCnt="0"/>
      <dgm:spPr/>
    </dgm:pt>
    <dgm:pt modelId="{2498F9A8-6438-49C0-BCD4-56DEE89AEEDA}" type="pres">
      <dgm:prSet presAssocID="{775218A7-D91D-4CE3-8284-E3412364C409}" presName="level2Shape" presStyleLbl="node3" presStyleIdx="0" presStyleCnt="3" custLinFactNeighborX="56299" custLinFactNeighborY="-15"/>
      <dgm:spPr/>
      <dgm:t>
        <a:bodyPr/>
        <a:lstStyle/>
        <a:p>
          <a:endParaRPr lang="es-MX"/>
        </a:p>
      </dgm:t>
    </dgm:pt>
    <dgm:pt modelId="{7F59DC29-20FD-4D2D-B8E4-4EB9950B71B6}" type="pres">
      <dgm:prSet presAssocID="{775218A7-D91D-4CE3-8284-E3412364C409}" presName="hierChild3" presStyleCnt="0"/>
      <dgm:spPr/>
    </dgm:pt>
    <dgm:pt modelId="{DD4788BE-3BF8-43F3-97BD-57A8DBEE09AD}" type="pres">
      <dgm:prSet presAssocID="{F967E13E-726B-45BA-92DD-94312B9A919C}" presName="Name19" presStyleLbl="parChTrans1D3" presStyleIdx="1" presStyleCnt="3"/>
      <dgm:spPr/>
      <dgm:t>
        <a:bodyPr/>
        <a:lstStyle/>
        <a:p>
          <a:endParaRPr lang="es-MX"/>
        </a:p>
      </dgm:t>
    </dgm:pt>
    <dgm:pt modelId="{81A99BF4-0466-43A0-803C-EFDB81AA4D04}" type="pres">
      <dgm:prSet presAssocID="{08AA2AFB-13BB-42A9-9015-1D02CFA6E776}" presName="Name21" presStyleCnt="0"/>
      <dgm:spPr/>
    </dgm:pt>
    <dgm:pt modelId="{2EA64771-0AAE-4F28-9B62-FF87A53A86A9}" type="pres">
      <dgm:prSet presAssocID="{08AA2AFB-13BB-42A9-9015-1D02CFA6E776}" presName="level2Shape" presStyleLbl="node3" presStyleIdx="1" presStyleCnt="3" custLinFactNeighborX="51444" custLinFactNeighborY="-939"/>
      <dgm:spPr/>
      <dgm:t>
        <a:bodyPr/>
        <a:lstStyle/>
        <a:p>
          <a:endParaRPr lang="es-MX"/>
        </a:p>
      </dgm:t>
    </dgm:pt>
    <dgm:pt modelId="{6CE377E1-2017-4094-808D-49943B98146E}" type="pres">
      <dgm:prSet presAssocID="{08AA2AFB-13BB-42A9-9015-1D02CFA6E776}" presName="hierChild3" presStyleCnt="0"/>
      <dgm:spPr/>
    </dgm:pt>
    <dgm:pt modelId="{4173767F-62E7-4D2B-B2B6-CDCE20163516}" type="pres">
      <dgm:prSet presAssocID="{2E12592A-5C15-4D8B-AE65-53B4C2A534BD}" presName="Name19" presStyleLbl="parChTrans1D3" presStyleIdx="2" presStyleCnt="3"/>
      <dgm:spPr/>
      <dgm:t>
        <a:bodyPr/>
        <a:lstStyle/>
        <a:p>
          <a:endParaRPr lang="es-MX"/>
        </a:p>
      </dgm:t>
    </dgm:pt>
    <dgm:pt modelId="{DE95F79C-BB27-463D-8D94-BB77006C5F5E}" type="pres">
      <dgm:prSet presAssocID="{1F9033D7-340E-4518-89B6-D4B9080DB284}" presName="Name21" presStyleCnt="0"/>
      <dgm:spPr/>
    </dgm:pt>
    <dgm:pt modelId="{21BCF769-FF0A-4E57-9806-033A351668A6}" type="pres">
      <dgm:prSet presAssocID="{1F9033D7-340E-4518-89B6-D4B9080DB284}" presName="level2Shape" presStyleLbl="node3" presStyleIdx="2" presStyleCnt="3" custLinFactNeighborX="40041"/>
      <dgm:spPr/>
      <dgm:t>
        <a:bodyPr/>
        <a:lstStyle/>
        <a:p>
          <a:endParaRPr lang="es-MX"/>
        </a:p>
      </dgm:t>
    </dgm:pt>
    <dgm:pt modelId="{4ADF7568-3107-488C-B54A-71ABDD21D20D}" type="pres">
      <dgm:prSet presAssocID="{1F9033D7-340E-4518-89B6-D4B9080DB284}" presName="hierChild3" presStyleCnt="0"/>
      <dgm:spPr/>
    </dgm:pt>
    <dgm:pt modelId="{F6FC5ED6-1CF8-4F46-AEF2-27C1D8BB183E}" type="pres">
      <dgm:prSet presAssocID="{2ADA7A59-E59A-46ED-B84C-91FC251A041E}" presName="bgShapesFlow" presStyleCnt="0"/>
      <dgm:spPr/>
    </dgm:pt>
  </dgm:ptLst>
  <dgm:cxnLst>
    <dgm:cxn modelId="{92A00BFD-8B6D-4921-B433-3F4AA8B05AE9}" type="presOf" srcId="{F967E13E-726B-45BA-92DD-94312B9A919C}" destId="{DD4788BE-3BF8-43F3-97BD-57A8DBEE09AD}" srcOrd="0" destOrd="0" presId="urn:microsoft.com/office/officeart/2005/8/layout/hierarchy6"/>
    <dgm:cxn modelId="{27DF9875-EE9A-4CE7-A486-E7EF2BCBE7CC}" type="presOf" srcId="{08AA2AFB-13BB-42A9-9015-1D02CFA6E776}" destId="{2EA64771-0AAE-4F28-9B62-FF87A53A86A9}" srcOrd="0" destOrd="0" presId="urn:microsoft.com/office/officeart/2005/8/layout/hierarchy6"/>
    <dgm:cxn modelId="{3454FC20-D512-47FB-AE7F-DBF4CB6B62F7}" type="presOf" srcId="{28F814B0-0D7D-4B17-954D-D9D182551531}" destId="{D488934B-7107-4D5E-863B-6FC5D4CAFA07}" srcOrd="0" destOrd="0" presId="urn:microsoft.com/office/officeart/2005/8/layout/hierarchy6"/>
    <dgm:cxn modelId="{9334EB73-4F19-4C6A-A527-DA74576A90E9}" type="presOf" srcId="{2E12592A-5C15-4D8B-AE65-53B4C2A534BD}" destId="{4173767F-62E7-4D2B-B2B6-CDCE20163516}" srcOrd="0" destOrd="0" presId="urn:microsoft.com/office/officeart/2005/8/layout/hierarchy6"/>
    <dgm:cxn modelId="{B6F4A6DF-576A-43B6-906E-94ED56DF3343}" srcId="{24F48B2E-B4A4-4F40-A9E2-6D8B96985843}" destId="{1F9033D7-340E-4518-89B6-D4B9080DB284}" srcOrd="2" destOrd="0" parTransId="{2E12592A-5C15-4D8B-AE65-53B4C2A534BD}" sibTransId="{3C12DA94-1E6E-41D9-9157-7A87470463F8}"/>
    <dgm:cxn modelId="{88206713-2BDB-48E8-BAA7-13CE2F903563}" type="presOf" srcId="{477CB3FD-E59C-45B6-BCD2-06DC5E3BA72F}" destId="{76403E22-FFE7-4F7D-A11F-0B9C6F7A60C0}" srcOrd="0" destOrd="0" presId="urn:microsoft.com/office/officeart/2005/8/layout/hierarchy6"/>
    <dgm:cxn modelId="{5FC7097E-AC26-499C-9F3A-9E5B3EAFAF34}" type="presOf" srcId="{775218A7-D91D-4CE3-8284-E3412364C409}" destId="{2498F9A8-6438-49C0-BCD4-56DEE89AEEDA}" srcOrd="0" destOrd="0" presId="urn:microsoft.com/office/officeart/2005/8/layout/hierarchy6"/>
    <dgm:cxn modelId="{051F9FFB-70C0-4981-A664-C716C54C901F}" type="presOf" srcId="{EE3A2B17-EEE3-40D8-835B-B29538EADD57}" destId="{9614F619-8034-450E-984A-B669C4DC76C1}" srcOrd="0" destOrd="0" presId="urn:microsoft.com/office/officeart/2005/8/layout/hierarchy6"/>
    <dgm:cxn modelId="{05250157-D7C5-450A-8170-DAA658B7FDD4}" type="presOf" srcId="{24F48B2E-B4A4-4F40-A9E2-6D8B96985843}" destId="{A5245842-D2AD-493E-BD2D-B70BB467AFFC}" srcOrd="0" destOrd="0" presId="urn:microsoft.com/office/officeart/2005/8/layout/hierarchy6"/>
    <dgm:cxn modelId="{ECDE4E3E-3630-4508-A168-88D72B737167}" srcId="{24F48B2E-B4A4-4F40-A9E2-6D8B96985843}" destId="{08AA2AFB-13BB-42A9-9015-1D02CFA6E776}" srcOrd="1" destOrd="0" parTransId="{F967E13E-726B-45BA-92DD-94312B9A919C}" sibTransId="{FA114AE4-6875-4686-AFD3-3E2B868CF0A9}"/>
    <dgm:cxn modelId="{D666C65F-8CF3-47EB-9AA5-891D0574A32F}" srcId="{2ADA7A59-E59A-46ED-B84C-91FC251A041E}" destId="{28F814B0-0D7D-4B17-954D-D9D182551531}" srcOrd="0" destOrd="0" parTransId="{A71CAEA7-9E13-4FB1-A305-1976871BEA1C}" sibTransId="{B30AB690-E5CD-4EBB-B414-96CFB9E22DF3}"/>
    <dgm:cxn modelId="{DCC41F24-FC75-4443-96D9-E5485A91D9E7}" type="presOf" srcId="{B832AA4C-C725-4024-970F-EAD7E7A30297}" destId="{50F7216B-4470-4502-82C2-7DDA44F68AC5}" srcOrd="0" destOrd="0" presId="urn:microsoft.com/office/officeart/2005/8/layout/hierarchy6"/>
    <dgm:cxn modelId="{BFB2E30C-8F79-44CF-A900-128F870BEF76}" srcId="{24F48B2E-B4A4-4F40-A9E2-6D8B96985843}" destId="{775218A7-D91D-4CE3-8284-E3412364C409}" srcOrd="0" destOrd="0" parTransId="{A5509358-13FA-44AA-9D31-E090D3F914B9}" sibTransId="{8D11B53F-BD6A-4ACC-A5E7-91E82E34C018}"/>
    <dgm:cxn modelId="{8FE10116-2A1D-461D-86F9-4FA2D01E015A}" srcId="{28F814B0-0D7D-4B17-954D-D9D182551531}" destId="{24F48B2E-B4A4-4F40-A9E2-6D8B96985843}" srcOrd="1" destOrd="0" parTransId="{EE3A2B17-EEE3-40D8-835B-B29538EADD57}" sibTransId="{09075A62-F83A-47E0-839C-2D7DFC31BAA2}"/>
    <dgm:cxn modelId="{F63ADF6E-918C-418A-ADC3-07F3C53819F8}" type="presOf" srcId="{1F9033D7-340E-4518-89B6-D4B9080DB284}" destId="{21BCF769-FF0A-4E57-9806-033A351668A6}" srcOrd="0" destOrd="0" presId="urn:microsoft.com/office/officeart/2005/8/layout/hierarchy6"/>
    <dgm:cxn modelId="{074E7E24-AD8E-4772-B047-831EE3089539}" srcId="{28F814B0-0D7D-4B17-954D-D9D182551531}" destId="{B832AA4C-C725-4024-970F-EAD7E7A30297}" srcOrd="0" destOrd="0" parTransId="{477CB3FD-E59C-45B6-BCD2-06DC5E3BA72F}" sibTransId="{72637E0F-5641-490B-82A4-304F6D7D4CD6}"/>
    <dgm:cxn modelId="{835EE184-B5B8-4C1D-A32E-2987A6C7E19F}" type="presOf" srcId="{2ADA7A59-E59A-46ED-B84C-91FC251A041E}" destId="{01EEC097-26F9-49C8-806A-E3ED09CAB688}" srcOrd="0" destOrd="0" presId="urn:microsoft.com/office/officeart/2005/8/layout/hierarchy6"/>
    <dgm:cxn modelId="{E7490A9C-2AF9-4D21-AF18-3817001B0211}" type="presOf" srcId="{A5509358-13FA-44AA-9D31-E090D3F914B9}" destId="{060211BA-F6C2-4370-9136-FAAB2BBC8517}" srcOrd="0" destOrd="0" presId="urn:microsoft.com/office/officeart/2005/8/layout/hierarchy6"/>
    <dgm:cxn modelId="{F30EA4DD-FD3F-4960-9E82-A269D9D1A1AD}" type="presParOf" srcId="{01EEC097-26F9-49C8-806A-E3ED09CAB688}" destId="{6CA97453-7423-45F3-8C1D-43716EC024FC}" srcOrd="0" destOrd="0" presId="urn:microsoft.com/office/officeart/2005/8/layout/hierarchy6"/>
    <dgm:cxn modelId="{F7D6A77D-4EA4-4FA5-A56E-90B4B5BAB35E}" type="presParOf" srcId="{6CA97453-7423-45F3-8C1D-43716EC024FC}" destId="{0ED14C0E-9F85-497E-9557-E198B71FA520}" srcOrd="0" destOrd="0" presId="urn:microsoft.com/office/officeart/2005/8/layout/hierarchy6"/>
    <dgm:cxn modelId="{E113B636-A0CC-4C7F-863C-300D4A5242D4}" type="presParOf" srcId="{0ED14C0E-9F85-497E-9557-E198B71FA520}" destId="{8BFC57D6-CAAA-49CB-9676-050126B11A2F}" srcOrd="0" destOrd="0" presId="urn:microsoft.com/office/officeart/2005/8/layout/hierarchy6"/>
    <dgm:cxn modelId="{C9ED7632-3391-4530-9DED-E664077641E5}" type="presParOf" srcId="{8BFC57D6-CAAA-49CB-9676-050126B11A2F}" destId="{D488934B-7107-4D5E-863B-6FC5D4CAFA07}" srcOrd="0" destOrd="0" presId="urn:microsoft.com/office/officeart/2005/8/layout/hierarchy6"/>
    <dgm:cxn modelId="{AA4DCCE3-14DD-45C3-97B0-A73607976019}" type="presParOf" srcId="{8BFC57D6-CAAA-49CB-9676-050126B11A2F}" destId="{B61273AF-9C17-4DB1-8497-8F6B2D890839}" srcOrd="1" destOrd="0" presId="urn:microsoft.com/office/officeart/2005/8/layout/hierarchy6"/>
    <dgm:cxn modelId="{0E8D096A-A320-457D-AEA3-7865B109316E}" type="presParOf" srcId="{B61273AF-9C17-4DB1-8497-8F6B2D890839}" destId="{76403E22-FFE7-4F7D-A11F-0B9C6F7A60C0}" srcOrd="0" destOrd="0" presId="urn:microsoft.com/office/officeart/2005/8/layout/hierarchy6"/>
    <dgm:cxn modelId="{D3F0380F-9347-4B67-914C-8FEC1564C920}" type="presParOf" srcId="{B61273AF-9C17-4DB1-8497-8F6B2D890839}" destId="{C589B775-5248-49F6-A39C-7BCE65334384}" srcOrd="1" destOrd="0" presId="urn:microsoft.com/office/officeart/2005/8/layout/hierarchy6"/>
    <dgm:cxn modelId="{2A5ADBC5-E237-4A30-92BE-C6CB2A719E9B}" type="presParOf" srcId="{C589B775-5248-49F6-A39C-7BCE65334384}" destId="{50F7216B-4470-4502-82C2-7DDA44F68AC5}" srcOrd="0" destOrd="0" presId="urn:microsoft.com/office/officeart/2005/8/layout/hierarchy6"/>
    <dgm:cxn modelId="{AAD2E5BF-B477-4BF2-9576-5A8E2D70D61E}" type="presParOf" srcId="{C589B775-5248-49F6-A39C-7BCE65334384}" destId="{FCE7A726-0044-46DF-9121-2A2D86F4832D}" srcOrd="1" destOrd="0" presId="urn:microsoft.com/office/officeart/2005/8/layout/hierarchy6"/>
    <dgm:cxn modelId="{4D9B3FA1-2760-4C62-B8E4-40E1D7A1D68C}" type="presParOf" srcId="{B61273AF-9C17-4DB1-8497-8F6B2D890839}" destId="{9614F619-8034-450E-984A-B669C4DC76C1}" srcOrd="2" destOrd="0" presId="urn:microsoft.com/office/officeart/2005/8/layout/hierarchy6"/>
    <dgm:cxn modelId="{5C7CBD68-9844-4688-8186-45FA48ED6441}" type="presParOf" srcId="{B61273AF-9C17-4DB1-8497-8F6B2D890839}" destId="{9ADFE10E-AD55-47D7-ABA4-1DB7296BD8F8}" srcOrd="3" destOrd="0" presId="urn:microsoft.com/office/officeart/2005/8/layout/hierarchy6"/>
    <dgm:cxn modelId="{CAA43632-B3A3-464D-97CC-584F4527055E}" type="presParOf" srcId="{9ADFE10E-AD55-47D7-ABA4-1DB7296BD8F8}" destId="{A5245842-D2AD-493E-BD2D-B70BB467AFFC}" srcOrd="0" destOrd="0" presId="urn:microsoft.com/office/officeart/2005/8/layout/hierarchy6"/>
    <dgm:cxn modelId="{6F903321-01DF-4CFB-BF17-50270A591B91}" type="presParOf" srcId="{9ADFE10E-AD55-47D7-ABA4-1DB7296BD8F8}" destId="{C180A598-85D3-424A-A898-EE731C403B0D}" srcOrd="1" destOrd="0" presId="urn:microsoft.com/office/officeart/2005/8/layout/hierarchy6"/>
    <dgm:cxn modelId="{A0E34A78-D40A-4B0A-A69C-37A917450F1E}" type="presParOf" srcId="{C180A598-85D3-424A-A898-EE731C403B0D}" destId="{060211BA-F6C2-4370-9136-FAAB2BBC8517}" srcOrd="0" destOrd="0" presId="urn:microsoft.com/office/officeart/2005/8/layout/hierarchy6"/>
    <dgm:cxn modelId="{5B9633F6-B297-4657-9530-726E83A59B55}" type="presParOf" srcId="{C180A598-85D3-424A-A898-EE731C403B0D}" destId="{FA5FA38B-2FFB-460B-B313-1BF90F2A0A93}" srcOrd="1" destOrd="0" presId="urn:microsoft.com/office/officeart/2005/8/layout/hierarchy6"/>
    <dgm:cxn modelId="{02D1FBD4-44F3-4827-8BF6-32CA9FB7E779}" type="presParOf" srcId="{FA5FA38B-2FFB-460B-B313-1BF90F2A0A93}" destId="{2498F9A8-6438-49C0-BCD4-56DEE89AEEDA}" srcOrd="0" destOrd="0" presId="urn:microsoft.com/office/officeart/2005/8/layout/hierarchy6"/>
    <dgm:cxn modelId="{90969B0A-3900-48BA-8FBB-AA4E6F378011}" type="presParOf" srcId="{FA5FA38B-2FFB-460B-B313-1BF90F2A0A93}" destId="{7F59DC29-20FD-4D2D-B8E4-4EB9950B71B6}" srcOrd="1" destOrd="0" presId="urn:microsoft.com/office/officeart/2005/8/layout/hierarchy6"/>
    <dgm:cxn modelId="{96EDB118-8416-4B74-8AF3-DDC6F047D874}" type="presParOf" srcId="{C180A598-85D3-424A-A898-EE731C403B0D}" destId="{DD4788BE-3BF8-43F3-97BD-57A8DBEE09AD}" srcOrd="2" destOrd="0" presId="urn:microsoft.com/office/officeart/2005/8/layout/hierarchy6"/>
    <dgm:cxn modelId="{A4163F9B-5F00-4FDB-BE5C-3D0A3E2A2A0F}" type="presParOf" srcId="{C180A598-85D3-424A-A898-EE731C403B0D}" destId="{81A99BF4-0466-43A0-803C-EFDB81AA4D04}" srcOrd="3" destOrd="0" presId="urn:microsoft.com/office/officeart/2005/8/layout/hierarchy6"/>
    <dgm:cxn modelId="{B8128BB6-1214-495A-B73C-28BA23EE76CA}" type="presParOf" srcId="{81A99BF4-0466-43A0-803C-EFDB81AA4D04}" destId="{2EA64771-0AAE-4F28-9B62-FF87A53A86A9}" srcOrd="0" destOrd="0" presId="urn:microsoft.com/office/officeart/2005/8/layout/hierarchy6"/>
    <dgm:cxn modelId="{7EEFC9A6-CCA1-4660-9D2B-99A9E0B3833F}" type="presParOf" srcId="{81A99BF4-0466-43A0-803C-EFDB81AA4D04}" destId="{6CE377E1-2017-4094-808D-49943B98146E}" srcOrd="1" destOrd="0" presId="urn:microsoft.com/office/officeart/2005/8/layout/hierarchy6"/>
    <dgm:cxn modelId="{6BB7DDD4-C5DC-44F8-84DC-F839756E972B}" type="presParOf" srcId="{C180A598-85D3-424A-A898-EE731C403B0D}" destId="{4173767F-62E7-4D2B-B2B6-CDCE20163516}" srcOrd="4" destOrd="0" presId="urn:microsoft.com/office/officeart/2005/8/layout/hierarchy6"/>
    <dgm:cxn modelId="{AC216824-06F9-4495-BF78-631ED2606E77}" type="presParOf" srcId="{C180A598-85D3-424A-A898-EE731C403B0D}" destId="{DE95F79C-BB27-463D-8D94-BB77006C5F5E}" srcOrd="5" destOrd="0" presId="urn:microsoft.com/office/officeart/2005/8/layout/hierarchy6"/>
    <dgm:cxn modelId="{803086E0-0B8F-45D3-97D6-202462B86DD4}" type="presParOf" srcId="{DE95F79C-BB27-463D-8D94-BB77006C5F5E}" destId="{21BCF769-FF0A-4E57-9806-033A351668A6}" srcOrd="0" destOrd="0" presId="urn:microsoft.com/office/officeart/2005/8/layout/hierarchy6"/>
    <dgm:cxn modelId="{225AF35B-AFDD-4BCD-980A-DDD1C5754CB6}" type="presParOf" srcId="{DE95F79C-BB27-463D-8D94-BB77006C5F5E}" destId="{4ADF7568-3107-488C-B54A-71ABDD21D20D}" srcOrd="1" destOrd="0" presId="urn:microsoft.com/office/officeart/2005/8/layout/hierarchy6"/>
    <dgm:cxn modelId="{7428DB40-7AD7-497B-9ACC-BB0F71628975}" type="presParOf" srcId="{01EEC097-26F9-49C8-806A-E3ED09CAB688}" destId="{F6FC5ED6-1CF8-4F46-AEF2-27C1D8BB183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06A82A43-E157-454A-9EA6-A89A098545E3}" type="doc">
      <dgm:prSet loTypeId="urn:microsoft.com/office/officeart/2005/8/layout/list1" loCatId="list" qsTypeId="urn:microsoft.com/office/officeart/2005/8/quickstyle/3d5" qsCatId="3D" csTypeId="urn:microsoft.com/office/officeart/2005/8/colors/colorful4" csCatId="colorful" phldr="1"/>
      <dgm:spPr>
        <a:scene3d>
          <a:camera prst="isometricOffAxis2Left" zoom="95000">
            <a:rot lat="600000" lon="0" rev="0"/>
          </a:camera>
          <a:lightRig rig="flat" dir="t"/>
        </a:scene3d>
      </dgm:spPr>
      <dgm:t>
        <a:bodyPr/>
        <a:lstStyle/>
        <a:p>
          <a:endParaRPr lang="es-MX"/>
        </a:p>
      </dgm:t>
    </dgm:pt>
    <dgm:pt modelId="{778B7073-76F8-4B8F-A1B9-E87F92B95936}">
      <dgm:prSet custT="1"/>
      <dgm:spPr/>
      <dgm:t>
        <a:bodyPr anchor="ctr"/>
        <a:lstStyle/>
        <a:p>
          <a:pPr algn="ctr" rtl="0"/>
          <a:r>
            <a:rPr lang="es-MX" sz="2800" b="1" dirty="0">
              <a:latin typeface="Arial Narrow" panose="020B0606020202030204" pitchFamily="34" charset="0"/>
            </a:rPr>
            <a:t>Objeto de los esquemas de mejores prácticas</a:t>
          </a:r>
        </a:p>
      </dgm:t>
    </dgm:pt>
    <dgm:pt modelId="{7A8520B9-3FF9-4D2A-A90D-7158765F13AB}" type="parTrans" cxnId="{D9E01F20-6867-4DE7-B398-BBC0946D112F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11D93BF-EBCF-4A9D-8E4E-67A38383E243}" type="sibTrans" cxnId="{D9E01F20-6867-4DE7-B398-BBC0946D112F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AFAE8B67-40D8-4451-BC34-C1FA29A61E99}">
      <dgm:prSet custT="1"/>
      <dgm:spPr>
        <a:sp3d z="-60000" extrusionH="63500" prstMaterial="matte"/>
      </dgm:spPr>
      <dgm:t>
        <a:bodyPr anchor="ctr"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Elevar el nivel de protección de los DP </a:t>
          </a:r>
        </a:p>
      </dgm:t>
    </dgm:pt>
    <dgm:pt modelId="{B4C7EEB8-E204-493B-AFB6-3B3E4A958739}" type="parTrans" cxnId="{214084FB-B864-4F5C-A2AE-4B4F51AF002D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8684162-428A-4DEA-855A-61EDA0AC022F}" type="sibTrans" cxnId="{214084FB-B864-4F5C-A2AE-4B4F51AF002D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EE65317F-C58D-4F1E-971F-A2E9528DEBC4}">
      <dgm:prSet custT="1"/>
      <dgm:spPr>
        <a:sp3d z="-60000" extrusionH="63500" prstMaterial="matte"/>
      </dgm:spPr>
      <dgm:t>
        <a:bodyPr anchor="ctr"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Armonizar el tratamiento en un sector específico </a:t>
          </a:r>
        </a:p>
      </dgm:t>
    </dgm:pt>
    <dgm:pt modelId="{A27546BC-8B0F-4E14-A763-60258DCD68F9}" type="parTrans" cxnId="{D1192269-3632-4C76-B84F-CCC919CE989E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E5CBF26-47C9-4F7E-99E9-CE21F210AEFA}" type="sibTrans" cxnId="{D1192269-3632-4C76-B84F-CCC919CE989E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CE1FA0A-5DCB-4E61-B7BC-E864B52CF552}">
      <dgm:prSet custT="1"/>
      <dgm:spPr>
        <a:sp3d z="-60000" extrusionH="63500" prstMaterial="matte"/>
      </dgm:spPr>
      <dgm:t>
        <a:bodyPr anchor="ctr"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Facilitar el ejercicio de los derechos ARCO </a:t>
          </a:r>
        </a:p>
      </dgm:t>
    </dgm:pt>
    <dgm:pt modelId="{13657C99-C098-4BF4-AB57-35904F2BA11E}" type="parTrans" cxnId="{91098290-D7F4-4251-8451-966C7E355C5C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A450EE67-3FBB-4630-91CD-44D00F3BBE96}" type="sibTrans" cxnId="{91098290-D7F4-4251-8451-966C7E355C5C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576E6192-B963-4847-AE13-3882A2147A0E}">
      <dgm:prSet custT="1"/>
      <dgm:spPr>
        <a:sp3d z="-60000" extrusionH="63500" prstMaterial="matte"/>
      </dgm:spPr>
      <dgm:t>
        <a:bodyPr anchor="ctr"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Facilitar las transferencias </a:t>
          </a:r>
        </a:p>
      </dgm:t>
    </dgm:pt>
    <dgm:pt modelId="{9DD4212B-B05E-4043-A4BE-134006D52077}" type="parTrans" cxnId="{B246BBEF-CE9D-40E6-B5C7-B71930052645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7297176A-3D9A-4DA5-B105-3A6B663BC84E}" type="sibTrans" cxnId="{B246BBEF-CE9D-40E6-B5C7-B71930052645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EA84AF9-E7AD-436E-B098-89437DDE5D5A}">
      <dgm:prSet custT="1"/>
      <dgm:spPr>
        <a:sp3d z="-60000" extrusionH="63500" prstMaterial="matte"/>
      </dgm:spPr>
      <dgm:t>
        <a:bodyPr anchor="ctr"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Complementar las disposiciones previstas</a:t>
          </a:r>
        </a:p>
      </dgm:t>
    </dgm:pt>
    <dgm:pt modelId="{77D62E93-85DC-4A5B-A9B3-83FEF4FC6907}" type="parTrans" cxnId="{8CD20E15-3592-405A-824B-56AC0B94F34C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AD310D42-6CA5-4EB5-9B70-CC3BB588EEF5}" type="sibTrans" cxnId="{8CD20E15-3592-405A-824B-56AC0B94F34C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E3B1B5D-8A95-4300-9719-38F3C3C603BF}">
      <dgm:prSet custT="1"/>
      <dgm:spPr>
        <a:sp3d z="-60000" extrusionH="63500" prstMaterial="matte"/>
      </dgm:spPr>
      <dgm:t>
        <a:bodyPr anchor="ctr"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Demostrar ante el INAI o los organismos garantes el cumplimiento de la normatividad</a:t>
          </a:r>
        </a:p>
      </dgm:t>
    </dgm:pt>
    <dgm:pt modelId="{297FF1FE-DCEC-4F4A-A582-9E493BD357EB}" type="parTrans" cxnId="{DCFC1A2D-7E74-43F4-9297-C5B3B9B84A64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6B50E82E-9762-48DC-BE52-A46C553ED285}" type="sibTrans" cxnId="{DCFC1A2D-7E74-43F4-9297-C5B3B9B84A64}">
      <dgm:prSet/>
      <dgm:spPr/>
      <dgm:t>
        <a:bodyPr/>
        <a:lstStyle/>
        <a:p>
          <a:endParaRPr lang="es-MX" sz="280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9E6B5B3-9357-4D2F-99F3-31EE05FA1111}" type="pres">
      <dgm:prSet presAssocID="{06A82A43-E157-454A-9EA6-A89A098545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B76149-8694-44A5-AC64-E04429727003}" type="pres">
      <dgm:prSet presAssocID="{778B7073-76F8-4B8F-A1B9-E87F92B95936}" presName="parentLin" presStyleCnt="0"/>
      <dgm:spPr/>
    </dgm:pt>
    <dgm:pt modelId="{12B3C387-60D6-4B12-9F02-6479B2A6FE45}" type="pres">
      <dgm:prSet presAssocID="{778B7073-76F8-4B8F-A1B9-E87F92B95936}" presName="parentLeftMargin" presStyleLbl="node1" presStyleIdx="0" presStyleCnt="1"/>
      <dgm:spPr/>
      <dgm:t>
        <a:bodyPr/>
        <a:lstStyle/>
        <a:p>
          <a:endParaRPr lang="es-MX"/>
        </a:p>
      </dgm:t>
    </dgm:pt>
    <dgm:pt modelId="{B3FB9A7B-5A8E-40A5-9B3B-848609A5252E}" type="pres">
      <dgm:prSet presAssocID="{778B7073-76F8-4B8F-A1B9-E87F92B95936}" presName="parentText" presStyleLbl="node1" presStyleIdx="0" presStyleCnt="1" custLinFactX="8695" custLinFactNeighborX="100000" custLinFactNeighborY="1624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95F8C-7F93-464E-A162-67B703F426BB}" type="pres">
      <dgm:prSet presAssocID="{778B7073-76F8-4B8F-A1B9-E87F92B95936}" presName="negativeSpace" presStyleCnt="0"/>
      <dgm:spPr/>
    </dgm:pt>
    <dgm:pt modelId="{52F0EA07-5150-4561-BA6A-1FC334A250A1}" type="pres">
      <dgm:prSet presAssocID="{778B7073-76F8-4B8F-A1B9-E87F92B95936}" presName="childText" presStyleLbl="conFgAcc1" presStyleIdx="0" presStyleCnt="1" custLinFactNeighborX="-1580" custLinFactNeighborY="362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24D26D5-F7D5-4310-9999-5FEBA1AF7C84}" type="presOf" srcId="{1CE1FA0A-5DCB-4E61-B7BC-E864B52CF552}" destId="{52F0EA07-5150-4561-BA6A-1FC334A250A1}" srcOrd="0" destOrd="2" presId="urn:microsoft.com/office/officeart/2005/8/layout/list1"/>
    <dgm:cxn modelId="{91098290-D7F4-4251-8451-966C7E355C5C}" srcId="{778B7073-76F8-4B8F-A1B9-E87F92B95936}" destId="{1CE1FA0A-5DCB-4E61-B7BC-E864B52CF552}" srcOrd="2" destOrd="0" parTransId="{13657C99-C098-4BF4-AB57-35904F2BA11E}" sibTransId="{A450EE67-3FBB-4630-91CD-44D00F3BBE96}"/>
    <dgm:cxn modelId="{B246BBEF-CE9D-40E6-B5C7-B71930052645}" srcId="{778B7073-76F8-4B8F-A1B9-E87F92B95936}" destId="{576E6192-B963-4847-AE13-3882A2147A0E}" srcOrd="3" destOrd="0" parTransId="{9DD4212B-B05E-4043-A4BE-134006D52077}" sibTransId="{7297176A-3D9A-4DA5-B105-3A6B663BC84E}"/>
    <dgm:cxn modelId="{11AB3C64-C32C-493C-AA10-22564FFD62C4}" type="presOf" srcId="{AFAE8B67-40D8-4451-BC34-C1FA29A61E99}" destId="{52F0EA07-5150-4561-BA6A-1FC334A250A1}" srcOrd="0" destOrd="0" presId="urn:microsoft.com/office/officeart/2005/8/layout/list1"/>
    <dgm:cxn modelId="{46FA51A4-7E4C-4EF6-B829-5587D9B7BBFA}" type="presOf" srcId="{576E6192-B963-4847-AE13-3882A2147A0E}" destId="{52F0EA07-5150-4561-BA6A-1FC334A250A1}" srcOrd="0" destOrd="3" presId="urn:microsoft.com/office/officeart/2005/8/layout/list1"/>
    <dgm:cxn modelId="{D1192269-3632-4C76-B84F-CCC919CE989E}" srcId="{778B7073-76F8-4B8F-A1B9-E87F92B95936}" destId="{EE65317F-C58D-4F1E-971F-A2E9528DEBC4}" srcOrd="1" destOrd="0" parTransId="{A27546BC-8B0F-4E14-A763-60258DCD68F9}" sibTransId="{1E5CBF26-47C9-4F7E-99E9-CE21F210AEFA}"/>
    <dgm:cxn modelId="{119561B1-868A-4EB7-9FE7-CF6DB6104264}" type="presOf" srcId="{EE65317F-C58D-4F1E-971F-A2E9528DEBC4}" destId="{52F0EA07-5150-4561-BA6A-1FC334A250A1}" srcOrd="0" destOrd="1" presId="urn:microsoft.com/office/officeart/2005/8/layout/list1"/>
    <dgm:cxn modelId="{8CD20E15-3592-405A-824B-56AC0B94F34C}" srcId="{778B7073-76F8-4B8F-A1B9-E87F92B95936}" destId="{DEA84AF9-E7AD-436E-B098-89437DDE5D5A}" srcOrd="4" destOrd="0" parTransId="{77D62E93-85DC-4A5B-A9B3-83FEF4FC6907}" sibTransId="{AD310D42-6CA5-4EB5-9B70-CC3BB588EEF5}"/>
    <dgm:cxn modelId="{DCFC1A2D-7E74-43F4-9297-C5B3B9B84A64}" srcId="{778B7073-76F8-4B8F-A1B9-E87F92B95936}" destId="{0E3B1B5D-8A95-4300-9719-38F3C3C603BF}" srcOrd="5" destOrd="0" parTransId="{297FF1FE-DCEC-4F4A-A582-9E493BD357EB}" sibTransId="{6B50E82E-9762-48DC-BE52-A46C553ED285}"/>
    <dgm:cxn modelId="{0B67A9F5-E72A-409D-88A6-BC2E417568FE}" type="presOf" srcId="{06A82A43-E157-454A-9EA6-A89A098545E3}" destId="{09E6B5B3-9357-4D2F-99F3-31EE05FA1111}" srcOrd="0" destOrd="0" presId="urn:microsoft.com/office/officeart/2005/8/layout/list1"/>
    <dgm:cxn modelId="{FB5A84A8-4565-4EF5-ACE2-8BF75CC11714}" type="presOf" srcId="{778B7073-76F8-4B8F-A1B9-E87F92B95936}" destId="{B3FB9A7B-5A8E-40A5-9B3B-848609A5252E}" srcOrd="1" destOrd="0" presId="urn:microsoft.com/office/officeart/2005/8/layout/list1"/>
    <dgm:cxn modelId="{214084FB-B864-4F5C-A2AE-4B4F51AF002D}" srcId="{778B7073-76F8-4B8F-A1B9-E87F92B95936}" destId="{AFAE8B67-40D8-4451-BC34-C1FA29A61E99}" srcOrd="0" destOrd="0" parTransId="{B4C7EEB8-E204-493B-AFB6-3B3E4A958739}" sibTransId="{B8684162-428A-4DEA-855A-61EDA0AC022F}"/>
    <dgm:cxn modelId="{279DCB47-EA46-45A5-A575-2995DB402FEB}" type="presOf" srcId="{778B7073-76F8-4B8F-A1B9-E87F92B95936}" destId="{12B3C387-60D6-4B12-9F02-6479B2A6FE45}" srcOrd="0" destOrd="0" presId="urn:microsoft.com/office/officeart/2005/8/layout/list1"/>
    <dgm:cxn modelId="{CB8D9B6F-DA2E-49CC-96CF-19D4166E78EE}" type="presOf" srcId="{0E3B1B5D-8A95-4300-9719-38F3C3C603BF}" destId="{52F0EA07-5150-4561-BA6A-1FC334A250A1}" srcOrd="0" destOrd="5" presId="urn:microsoft.com/office/officeart/2005/8/layout/list1"/>
    <dgm:cxn modelId="{D9E01F20-6867-4DE7-B398-BBC0946D112F}" srcId="{06A82A43-E157-454A-9EA6-A89A098545E3}" destId="{778B7073-76F8-4B8F-A1B9-E87F92B95936}" srcOrd="0" destOrd="0" parTransId="{7A8520B9-3FF9-4D2A-A90D-7158765F13AB}" sibTransId="{011D93BF-EBCF-4A9D-8E4E-67A38383E243}"/>
    <dgm:cxn modelId="{5CFFDA3C-57E5-430A-A8FA-F08B5773C150}" type="presOf" srcId="{DEA84AF9-E7AD-436E-B098-89437DDE5D5A}" destId="{52F0EA07-5150-4561-BA6A-1FC334A250A1}" srcOrd="0" destOrd="4" presId="urn:microsoft.com/office/officeart/2005/8/layout/list1"/>
    <dgm:cxn modelId="{AA6480D3-A40B-412D-B301-2F5C46366E61}" type="presParOf" srcId="{09E6B5B3-9357-4D2F-99F3-31EE05FA1111}" destId="{04B76149-8694-44A5-AC64-E04429727003}" srcOrd="0" destOrd="0" presId="urn:microsoft.com/office/officeart/2005/8/layout/list1"/>
    <dgm:cxn modelId="{87644F07-9FAF-47E6-A816-BC26BCEB630C}" type="presParOf" srcId="{04B76149-8694-44A5-AC64-E04429727003}" destId="{12B3C387-60D6-4B12-9F02-6479B2A6FE45}" srcOrd="0" destOrd="0" presId="urn:microsoft.com/office/officeart/2005/8/layout/list1"/>
    <dgm:cxn modelId="{B9166155-262D-4DF4-B079-2A60099108D3}" type="presParOf" srcId="{04B76149-8694-44A5-AC64-E04429727003}" destId="{B3FB9A7B-5A8E-40A5-9B3B-848609A5252E}" srcOrd="1" destOrd="0" presId="urn:microsoft.com/office/officeart/2005/8/layout/list1"/>
    <dgm:cxn modelId="{A5512962-1AE0-4634-B0D0-F16F935B24AF}" type="presParOf" srcId="{09E6B5B3-9357-4D2F-99F3-31EE05FA1111}" destId="{21395F8C-7F93-464E-A162-67B703F426BB}" srcOrd="1" destOrd="0" presId="urn:microsoft.com/office/officeart/2005/8/layout/list1"/>
    <dgm:cxn modelId="{528CB9BA-9A3A-4A3A-B572-D5C203BE3676}" type="presParOf" srcId="{09E6B5B3-9357-4D2F-99F3-31EE05FA1111}" destId="{52F0EA07-5150-4561-BA6A-1FC334A250A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D0A57D54-DB54-478E-A563-AA04E4967693}" type="doc">
      <dgm:prSet loTypeId="urn:microsoft.com/office/officeart/2005/8/layout/arrow4" loCatId="process" qsTypeId="urn:microsoft.com/office/officeart/2005/8/quickstyle/simple1" qsCatId="simple" csTypeId="urn:microsoft.com/office/officeart/2005/8/colors/colorful4" csCatId="colorful" phldr="1"/>
      <dgm:spPr/>
    </dgm:pt>
    <dgm:pt modelId="{2A8D8288-540D-48EF-8DED-B9E85AA12B8B}">
      <dgm:prSet phldrT="[Texto]" custT="1"/>
      <dgm:spPr>
        <a:solidFill>
          <a:srgbClr val="00B050"/>
        </a:solidFill>
      </dgm:spPr>
      <dgm:t>
        <a:bodyPr/>
        <a:lstStyle/>
        <a:p>
          <a:pPr algn="just"/>
          <a:r>
            <a:rPr lang="es-MX" sz="2400" u="none" dirty="0">
              <a:solidFill>
                <a:schemeClr val="bg1"/>
              </a:solidFill>
              <a:latin typeface="Arial Narrow" panose="020B0606020202030204" pitchFamily="34" charset="0"/>
            </a:rPr>
            <a:t>Identificar y mitigar los impactos y amenazas que puedan comprometer los principios y deberes que rigen el tratamiento de los datos personales, así como los derechos de los titulares</a:t>
          </a:r>
        </a:p>
      </dgm:t>
    </dgm:pt>
    <dgm:pt modelId="{C9D11659-1CB6-4219-9DC2-2D2E288BAF27}" type="parTrans" cxnId="{815BCC34-3614-4550-BA1B-535D2CDA0AE2}">
      <dgm:prSet/>
      <dgm:spPr/>
      <dgm:t>
        <a:bodyPr/>
        <a:lstStyle/>
        <a:p>
          <a:endParaRPr lang="es-MX"/>
        </a:p>
      </dgm:t>
    </dgm:pt>
    <dgm:pt modelId="{D1652E75-CE52-4D16-9813-A46854DA20BB}" type="sibTrans" cxnId="{815BCC34-3614-4550-BA1B-535D2CDA0AE2}">
      <dgm:prSet/>
      <dgm:spPr/>
      <dgm:t>
        <a:bodyPr/>
        <a:lstStyle/>
        <a:p>
          <a:endParaRPr lang="es-MX"/>
        </a:p>
      </dgm:t>
    </dgm:pt>
    <dgm:pt modelId="{B8E780DC-E998-4FE8-9CFA-FB64A2BC33C3}" type="pres">
      <dgm:prSet presAssocID="{D0A57D54-DB54-478E-A563-AA04E4967693}" presName="compositeShape" presStyleCnt="0">
        <dgm:presLayoutVars>
          <dgm:chMax val="2"/>
          <dgm:dir/>
          <dgm:resizeHandles val="exact"/>
        </dgm:presLayoutVars>
      </dgm:prSet>
      <dgm:spPr/>
    </dgm:pt>
    <dgm:pt modelId="{32B9392F-10C5-4267-AE34-1CC4E5B69597}" type="pres">
      <dgm:prSet presAssocID="{2A8D8288-540D-48EF-8DED-B9E85AA12B8B}" presName="upArrow" presStyleLbl="node1" presStyleIdx="0" presStyleCnt="1" custAng="5400000" custScaleX="61927" custScaleY="47316"/>
      <dgm:spPr/>
    </dgm:pt>
    <dgm:pt modelId="{7D585E97-849C-4E42-895E-601EE3DC325D}" type="pres">
      <dgm:prSet presAssocID="{2A8D8288-540D-48EF-8DED-B9E85AA12B8B}" presName="upArrowText" presStyleLbl="revTx" presStyleIdx="0" presStyleCnt="1" custScaleX="115805" custScaleY="44219" custLinFactNeighborX="1441" custLinFactNeighborY="-132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15BCC34-3614-4550-BA1B-535D2CDA0AE2}" srcId="{D0A57D54-DB54-478E-A563-AA04E4967693}" destId="{2A8D8288-540D-48EF-8DED-B9E85AA12B8B}" srcOrd="0" destOrd="0" parTransId="{C9D11659-1CB6-4219-9DC2-2D2E288BAF27}" sibTransId="{D1652E75-CE52-4D16-9813-A46854DA20BB}"/>
    <dgm:cxn modelId="{601BC8DF-0E29-41D5-B6F0-5A1AE5B231F8}" type="presOf" srcId="{2A8D8288-540D-48EF-8DED-B9E85AA12B8B}" destId="{7D585E97-849C-4E42-895E-601EE3DC325D}" srcOrd="0" destOrd="0" presId="urn:microsoft.com/office/officeart/2005/8/layout/arrow4"/>
    <dgm:cxn modelId="{B588851D-E582-4FDE-BD51-3065E0C87571}" type="presOf" srcId="{D0A57D54-DB54-478E-A563-AA04E4967693}" destId="{B8E780DC-E998-4FE8-9CFA-FB64A2BC33C3}" srcOrd="0" destOrd="0" presId="urn:microsoft.com/office/officeart/2005/8/layout/arrow4"/>
    <dgm:cxn modelId="{FB1CD733-EE27-4C78-B394-0A4C124874D6}" type="presParOf" srcId="{B8E780DC-E998-4FE8-9CFA-FB64A2BC33C3}" destId="{32B9392F-10C5-4267-AE34-1CC4E5B69597}" srcOrd="0" destOrd="0" presId="urn:microsoft.com/office/officeart/2005/8/layout/arrow4"/>
    <dgm:cxn modelId="{750C4E24-6E98-4E55-A477-76C12F5A5727}" type="presParOf" srcId="{B8E780DC-E998-4FE8-9CFA-FB64A2BC33C3}" destId="{7D585E97-849C-4E42-895E-601EE3DC325D}" srcOrd="1" destOrd="0" presId="urn:microsoft.com/office/officeart/2005/8/layout/arrow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01A4822B-3D69-446A-8404-889CC85BE1A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E910CCF1-5885-418D-9129-44832072A71D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Sistemas o plataformas informáticas</a:t>
          </a:r>
        </a:p>
      </dgm:t>
    </dgm:pt>
    <dgm:pt modelId="{F897DD18-2BE8-4C69-B560-F40FE7BB8436}" type="parTrans" cxnId="{209F7009-A711-4921-B594-BE8DA31A88F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9B9B7F2-3557-453A-8C2D-5D83435C14EB}" type="sibTrans" cxnId="{209F7009-A711-4921-B594-BE8DA31A88F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0FC6094-69E1-4E2C-8A33-0930A2584FF6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Aplicaciones electrónicas o cualquier otra tecnología </a:t>
          </a:r>
        </a:p>
      </dgm:t>
    </dgm:pt>
    <dgm:pt modelId="{98D07A48-BE8E-4DDC-BABD-A322B6407AB4}" type="parTrans" cxnId="{A3EC5BEB-13CB-45C7-9F75-F9DE8EACE1F3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B84DE5B-E73A-44AF-A6CA-79440F60F226}" type="sibTrans" cxnId="{A3EC5BEB-13CB-45C7-9F75-F9DE8EACE1F3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38A6E24-1862-494C-8368-70C873303778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Que impliquen el tratamiento </a:t>
          </a:r>
          <a:r>
            <a:rPr lang="es-MX" sz="2400" b="1" u="sng" dirty="0">
              <a:latin typeface="Arial Narrow" panose="020B0606020202030204" pitchFamily="34" charset="0"/>
            </a:rPr>
            <a:t>intensivo o relevante</a:t>
          </a:r>
          <a:r>
            <a:rPr lang="es-MX" sz="2400" b="1" u="none" dirty="0">
              <a:latin typeface="Arial Narrow" panose="020B0606020202030204" pitchFamily="34" charset="0"/>
            </a:rPr>
            <a:t> </a:t>
          </a:r>
          <a:r>
            <a:rPr lang="es-MX" sz="2400" dirty="0">
              <a:latin typeface="Arial Narrow" panose="020B0606020202030204" pitchFamily="34" charset="0"/>
            </a:rPr>
            <a:t>de DP</a:t>
          </a:r>
        </a:p>
      </dgm:t>
    </dgm:pt>
    <dgm:pt modelId="{7A430524-1DDF-49B4-AD8B-63EC34D12B95}" type="parTrans" cxnId="{B1713C0F-60B1-4C65-BB1E-4BC32F77AFA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93730E1-24EC-4F60-9A7C-1903409B5017}" type="sibTrans" cxnId="{B1713C0F-60B1-4C65-BB1E-4BC32F77AFA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103677C4-B174-4D44-B87A-AF21DBF8814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Políticas públicas</a:t>
          </a:r>
        </a:p>
      </dgm:t>
    </dgm:pt>
    <dgm:pt modelId="{C474F222-0517-47F7-AC1B-AAADC4273A3D}" type="sibTrans" cxnId="{EA811F75-2F7F-4633-80ED-2242290B11E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69C84901-E595-4541-8B1A-393D84D88B5D}" type="parTrans" cxnId="{EA811F75-2F7F-4633-80ED-2242290B11E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768B877-83F5-4328-9FA6-F2225ACBC98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Cuando el responsable pretenda poner en operación o modificar:</a:t>
          </a:r>
        </a:p>
      </dgm:t>
    </dgm:pt>
    <dgm:pt modelId="{DA0FC7BE-C987-4BFA-A020-6B7B2A274336}" type="sibTrans" cxnId="{7F35DD93-1212-4A16-B2D0-0177E3CA0E81}">
      <dgm:prSet/>
      <dgm:spPr/>
      <dgm:t>
        <a:bodyPr/>
        <a:lstStyle/>
        <a:p>
          <a:endParaRPr lang="es-ES"/>
        </a:p>
      </dgm:t>
    </dgm:pt>
    <dgm:pt modelId="{F741F91C-FD9A-475D-B301-63B671544FA8}" type="parTrans" cxnId="{7F35DD93-1212-4A16-B2D0-0177E3CA0E81}">
      <dgm:prSet/>
      <dgm:spPr/>
      <dgm:t>
        <a:bodyPr/>
        <a:lstStyle/>
        <a:p>
          <a:endParaRPr lang="es-ES"/>
        </a:p>
      </dgm:t>
    </dgm:pt>
    <dgm:pt modelId="{564C2BAC-170F-4728-8CD9-B649FDA02DCD}" type="pres">
      <dgm:prSet presAssocID="{01A4822B-3D69-446A-8404-889CC85BE1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8139B5E-8E3F-4089-AB74-41F92765105F}" type="pres">
      <dgm:prSet presAssocID="{0768B877-83F5-4328-9FA6-F2225ACBC987}" presName="hierRoot1" presStyleCnt="0">
        <dgm:presLayoutVars>
          <dgm:hierBranch val="init"/>
        </dgm:presLayoutVars>
      </dgm:prSet>
      <dgm:spPr/>
    </dgm:pt>
    <dgm:pt modelId="{8CC99FA4-AE61-4F16-BCF3-E157C269C83A}" type="pres">
      <dgm:prSet presAssocID="{0768B877-83F5-4328-9FA6-F2225ACBC987}" presName="rootComposite1" presStyleCnt="0"/>
      <dgm:spPr/>
    </dgm:pt>
    <dgm:pt modelId="{556DE3D9-C189-4200-83EF-B9AA5F0BA026}" type="pres">
      <dgm:prSet presAssocID="{0768B877-83F5-4328-9FA6-F2225ACBC987}" presName="rootText1" presStyleLbl="node0" presStyleIdx="0" presStyleCnt="1" custScaleX="108655" custScaleY="15494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30A584B-4264-4418-A341-898653304AE8}" type="pres">
      <dgm:prSet presAssocID="{0768B877-83F5-4328-9FA6-F2225ACBC987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8FAB7D9-DF96-4ABD-8E0E-F98DD265A7B8}" type="pres">
      <dgm:prSet presAssocID="{0768B877-83F5-4328-9FA6-F2225ACBC987}" presName="hierChild2" presStyleCnt="0"/>
      <dgm:spPr/>
    </dgm:pt>
    <dgm:pt modelId="{57B4B85C-A445-47C5-B15A-37B24C90E51F}" type="pres">
      <dgm:prSet presAssocID="{69C84901-E595-4541-8B1A-393D84D88B5D}" presName="Name64" presStyleLbl="parChTrans1D2" presStyleIdx="0" presStyleCnt="3"/>
      <dgm:spPr/>
      <dgm:t>
        <a:bodyPr/>
        <a:lstStyle/>
        <a:p>
          <a:endParaRPr lang="es-MX"/>
        </a:p>
      </dgm:t>
    </dgm:pt>
    <dgm:pt modelId="{58E98E17-A7F4-4EA3-A95E-29A254B8CD20}" type="pres">
      <dgm:prSet presAssocID="{103677C4-B174-4D44-B87A-AF21DBF8814C}" presName="hierRoot2" presStyleCnt="0">
        <dgm:presLayoutVars>
          <dgm:hierBranch val="init"/>
        </dgm:presLayoutVars>
      </dgm:prSet>
      <dgm:spPr/>
    </dgm:pt>
    <dgm:pt modelId="{00FFB6CC-F56F-4438-8E00-6BCD51B51B29}" type="pres">
      <dgm:prSet presAssocID="{103677C4-B174-4D44-B87A-AF21DBF8814C}" presName="rootComposite" presStyleCnt="0"/>
      <dgm:spPr/>
    </dgm:pt>
    <dgm:pt modelId="{A01B3D2A-F034-4B5F-90A5-D47134C20071}" type="pres">
      <dgm:prSet presAssocID="{103677C4-B174-4D44-B87A-AF21DBF8814C}" presName="rootText" presStyleLbl="node2" presStyleIdx="0" presStyleCnt="3" custScaleX="115663" custScaleY="96326" custLinFactNeighborX="357" custLinFactNeighborY="1373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0DF9958-5B48-4653-83E4-42B7122746BB}" type="pres">
      <dgm:prSet presAssocID="{103677C4-B174-4D44-B87A-AF21DBF8814C}" presName="rootConnector" presStyleLbl="node2" presStyleIdx="0" presStyleCnt="3"/>
      <dgm:spPr/>
      <dgm:t>
        <a:bodyPr/>
        <a:lstStyle/>
        <a:p>
          <a:endParaRPr lang="es-MX"/>
        </a:p>
      </dgm:t>
    </dgm:pt>
    <dgm:pt modelId="{E158F44E-22D3-4469-BFAE-58CCDD9D8A4E}" type="pres">
      <dgm:prSet presAssocID="{103677C4-B174-4D44-B87A-AF21DBF8814C}" presName="hierChild4" presStyleCnt="0"/>
      <dgm:spPr/>
    </dgm:pt>
    <dgm:pt modelId="{0BFF271E-0FAA-4D0F-9DF4-FD538D4D0081}" type="pres">
      <dgm:prSet presAssocID="{103677C4-B174-4D44-B87A-AF21DBF8814C}" presName="hierChild5" presStyleCnt="0"/>
      <dgm:spPr/>
    </dgm:pt>
    <dgm:pt modelId="{CFB8F94D-09B1-41E1-95C9-102F9973838F}" type="pres">
      <dgm:prSet presAssocID="{F897DD18-2BE8-4C69-B560-F40FE7BB8436}" presName="Name64" presStyleLbl="parChTrans1D2" presStyleIdx="1" presStyleCnt="3"/>
      <dgm:spPr/>
      <dgm:t>
        <a:bodyPr/>
        <a:lstStyle/>
        <a:p>
          <a:endParaRPr lang="es-MX"/>
        </a:p>
      </dgm:t>
    </dgm:pt>
    <dgm:pt modelId="{F561C918-16D1-4A39-8804-60D7C4401738}" type="pres">
      <dgm:prSet presAssocID="{E910CCF1-5885-418D-9129-44832072A71D}" presName="hierRoot2" presStyleCnt="0">
        <dgm:presLayoutVars>
          <dgm:hierBranch val="init"/>
        </dgm:presLayoutVars>
      </dgm:prSet>
      <dgm:spPr/>
    </dgm:pt>
    <dgm:pt modelId="{90B62B38-1D17-46B4-AA10-91B141031E24}" type="pres">
      <dgm:prSet presAssocID="{E910CCF1-5885-418D-9129-44832072A71D}" presName="rootComposite" presStyleCnt="0"/>
      <dgm:spPr/>
    </dgm:pt>
    <dgm:pt modelId="{46437ECA-6947-48DB-A7D9-D9EA39B268C2}" type="pres">
      <dgm:prSet presAssocID="{E910CCF1-5885-418D-9129-44832072A71D}" presName="rootText" presStyleLbl="node2" presStyleIdx="1" presStyleCnt="3" custScaleX="115557" custScaleY="97645" custLinFactNeighborX="-62" custLinFactNeighborY="157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25DB25C-2D67-413B-9990-29EFAE313408}" type="pres">
      <dgm:prSet presAssocID="{E910CCF1-5885-418D-9129-44832072A71D}" presName="rootConnector" presStyleLbl="node2" presStyleIdx="1" presStyleCnt="3"/>
      <dgm:spPr/>
      <dgm:t>
        <a:bodyPr/>
        <a:lstStyle/>
        <a:p>
          <a:endParaRPr lang="es-MX"/>
        </a:p>
      </dgm:t>
    </dgm:pt>
    <dgm:pt modelId="{5919F238-8C28-4742-8E95-2F57CD9D9F47}" type="pres">
      <dgm:prSet presAssocID="{E910CCF1-5885-418D-9129-44832072A71D}" presName="hierChild4" presStyleCnt="0"/>
      <dgm:spPr/>
    </dgm:pt>
    <dgm:pt modelId="{0FCC7F57-063E-4E3A-B934-3B6A53109638}" type="pres">
      <dgm:prSet presAssocID="{E910CCF1-5885-418D-9129-44832072A71D}" presName="hierChild5" presStyleCnt="0"/>
      <dgm:spPr/>
    </dgm:pt>
    <dgm:pt modelId="{11698FB4-129A-4C5D-976D-50B8EEA07EDC}" type="pres">
      <dgm:prSet presAssocID="{98D07A48-BE8E-4DDC-BABD-A322B6407AB4}" presName="Name64" presStyleLbl="parChTrans1D2" presStyleIdx="2" presStyleCnt="3"/>
      <dgm:spPr/>
      <dgm:t>
        <a:bodyPr/>
        <a:lstStyle/>
        <a:p>
          <a:endParaRPr lang="es-MX"/>
        </a:p>
      </dgm:t>
    </dgm:pt>
    <dgm:pt modelId="{D4AEE3E8-61BA-46E6-9C55-80876D29B3AA}" type="pres">
      <dgm:prSet presAssocID="{50FC6094-69E1-4E2C-8A33-0930A2584FF6}" presName="hierRoot2" presStyleCnt="0">
        <dgm:presLayoutVars>
          <dgm:hierBranch val="init"/>
        </dgm:presLayoutVars>
      </dgm:prSet>
      <dgm:spPr/>
    </dgm:pt>
    <dgm:pt modelId="{2339625A-6B65-4AE3-B601-8D06B64245F9}" type="pres">
      <dgm:prSet presAssocID="{50FC6094-69E1-4E2C-8A33-0930A2584FF6}" presName="rootComposite" presStyleCnt="0"/>
      <dgm:spPr/>
    </dgm:pt>
    <dgm:pt modelId="{00F0F941-452F-46DD-99BE-EA564E5CA6B3}" type="pres">
      <dgm:prSet presAssocID="{50FC6094-69E1-4E2C-8A33-0930A2584FF6}" presName="rootText" presStyleLbl="node2" presStyleIdx="2" presStyleCnt="3" custScaleX="115723" custScaleY="98742" custLinFactNeighborX="357" custLinFactNeighborY="-578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4083F19-8BBD-4BA8-A06F-1934D77469E7}" type="pres">
      <dgm:prSet presAssocID="{50FC6094-69E1-4E2C-8A33-0930A2584FF6}" presName="rootConnector" presStyleLbl="node2" presStyleIdx="2" presStyleCnt="3"/>
      <dgm:spPr/>
      <dgm:t>
        <a:bodyPr/>
        <a:lstStyle/>
        <a:p>
          <a:endParaRPr lang="es-MX"/>
        </a:p>
      </dgm:t>
    </dgm:pt>
    <dgm:pt modelId="{DD0F9AB5-7440-4FF7-95F3-DBB49A5A28BD}" type="pres">
      <dgm:prSet presAssocID="{50FC6094-69E1-4E2C-8A33-0930A2584FF6}" presName="hierChild4" presStyleCnt="0"/>
      <dgm:spPr/>
    </dgm:pt>
    <dgm:pt modelId="{9375E586-A20F-4004-9596-1D172696A6EF}" type="pres">
      <dgm:prSet presAssocID="{7A430524-1DDF-49B4-AD8B-63EC34D12B95}" presName="Name64" presStyleLbl="parChTrans1D3" presStyleIdx="0" presStyleCnt="1"/>
      <dgm:spPr/>
      <dgm:t>
        <a:bodyPr/>
        <a:lstStyle/>
        <a:p>
          <a:endParaRPr lang="es-MX"/>
        </a:p>
      </dgm:t>
    </dgm:pt>
    <dgm:pt modelId="{A20A8F42-1982-4BF0-A4C1-C53ACED0EA66}" type="pres">
      <dgm:prSet presAssocID="{F38A6E24-1862-494C-8368-70C873303778}" presName="hierRoot2" presStyleCnt="0">
        <dgm:presLayoutVars>
          <dgm:hierBranch val="init"/>
        </dgm:presLayoutVars>
      </dgm:prSet>
      <dgm:spPr/>
    </dgm:pt>
    <dgm:pt modelId="{E7C0A10B-6BF3-44A4-BCBB-16AA5265A844}" type="pres">
      <dgm:prSet presAssocID="{F38A6E24-1862-494C-8368-70C873303778}" presName="rootComposite" presStyleCnt="0"/>
      <dgm:spPr/>
    </dgm:pt>
    <dgm:pt modelId="{4922DD90-50EB-4F7A-B48D-D343B07362B6}" type="pres">
      <dgm:prSet presAssocID="{F38A6E24-1862-494C-8368-70C873303778}" presName="rootText" presStyleLbl="node3" presStyleIdx="0" presStyleCnt="1" custScaleY="146016" custLinFactY="-33316" custLinFactNeighborX="58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4BFFC0C-3383-48F2-986D-0864740660B8}" type="pres">
      <dgm:prSet presAssocID="{F38A6E24-1862-494C-8368-70C873303778}" presName="rootConnector" presStyleLbl="node3" presStyleIdx="0" presStyleCnt="1"/>
      <dgm:spPr/>
      <dgm:t>
        <a:bodyPr/>
        <a:lstStyle/>
        <a:p>
          <a:endParaRPr lang="es-MX"/>
        </a:p>
      </dgm:t>
    </dgm:pt>
    <dgm:pt modelId="{38EFE344-7A88-4A9D-B263-63B07165C2DB}" type="pres">
      <dgm:prSet presAssocID="{F38A6E24-1862-494C-8368-70C873303778}" presName="hierChild4" presStyleCnt="0"/>
      <dgm:spPr/>
    </dgm:pt>
    <dgm:pt modelId="{1D659DE1-52E9-4F2C-851B-AFAE9858CF17}" type="pres">
      <dgm:prSet presAssocID="{F38A6E24-1862-494C-8368-70C873303778}" presName="hierChild5" presStyleCnt="0"/>
      <dgm:spPr/>
    </dgm:pt>
    <dgm:pt modelId="{43F166F0-8240-4629-BD16-788F570E1B9D}" type="pres">
      <dgm:prSet presAssocID="{50FC6094-69E1-4E2C-8A33-0930A2584FF6}" presName="hierChild5" presStyleCnt="0"/>
      <dgm:spPr/>
    </dgm:pt>
    <dgm:pt modelId="{E94FD2A8-3534-4F9E-8E5B-FEC3160735A4}" type="pres">
      <dgm:prSet presAssocID="{0768B877-83F5-4328-9FA6-F2225ACBC987}" presName="hierChild3" presStyleCnt="0"/>
      <dgm:spPr/>
    </dgm:pt>
  </dgm:ptLst>
  <dgm:cxnLst>
    <dgm:cxn modelId="{EA811F75-2F7F-4633-80ED-2242290B11EC}" srcId="{0768B877-83F5-4328-9FA6-F2225ACBC987}" destId="{103677C4-B174-4D44-B87A-AF21DBF8814C}" srcOrd="0" destOrd="0" parTransId="{69C84901-E595-4541-8B1A-393D84D88B5D}" sibTransId="{C474F222-0517-47F7-AC1B-AAADC4273A3D}"/>
    <dgm:cxn modelId="{5E12539F-DA2D-401B-B942-C5462E6F0198}" type="presOf" srcId="{69C84901-E595-4541-8B1A-393D84D88B5D}" destId="{57B4B85C-A445-47C5-B15A-37B24C90E51F}" srcOrd="0" destOrd="0" presId="urn:microsoft.com/office/officeart/2009/3/layout/HorizontalOrganizationChart"/>
    <dgm:cxn modelId="{3A470F2B-7091-433C-A4E7-12C9327046E3}" type="presOf" srcId="{0768B877-83F5-4328-9FA6-F2225ACBC987}" destId="{556DE3D9-C189-4200-83EF-B9AA5F0BA026}" srcOrd="0" destOrd="0" presId="urn:microsoft.com/office/officeart/2009/3/layout/HorizontalOrganizationChart"/>
    <dgm:cxn modelId="{E5005C14-0C02-4675-B525-BCDA13023FBE}" type="presOf" srcId="{E910CCF1-5885-418D-9129-44832072A71D}" destId="{625DB25C-2D67-413B-9990-29EFAE313408}" srcOrd="1" destOrd="0" presId="urn:microsoft.com/office/officeart/2009/3/layout/HorizontalOrganizationChart"/>
    <dgm:cxn modelId="{3567D9E0-7B98-436D-A107-E47E2CBD6985}" type="presOf" srcId="{7A430524-1DDF-49B4-AD8B-63EC34D12B95}" destId="{9375E586-A20F-4004-9596-1D172696A6EF}" srcOrd="0" destOrd="0" presId="urn:microsoft.com/office/officeart/2009/3/layout/HorizontalOrganizationChart"/>
    <dgm:cxn modelId="{7AE74FD9-7C4D-4DEC-9196-63A05FBDAC6A}" type="presOf" srcId="{F38A6E24-1862-494C-8368-70C873303778}" destId="{4922DD90-50EB-4F7A-B48D-D343B07362B6}" srcOrd="0" destOrd="0" presId="urn:microsoft.com/office/officeart/2009/3/layout/HorizontalOrganizationChart"/>
    <dgm:cxn modelId="{0B6FBD10-83EF-482C-8A50-CBFE7E4E129B}" type="presOf" srcId="{F38A6E24-1862-494C-8368-70C873303778}" destId="{B4BFFC0C-3383-48F2-986D-0864740660B8}" srcOrd="1" destOrd="0" presId="urn:microsoft.com/office/officeart/2009/3/layout/HorizontalOrganizationChart"/>
    <dgm:cxn modelId="{A3EC5BEB-13CB-45C7-9F75-F9DE8EACE1F3}" srcId="{0768B877-83F5-4328-9FA6-F2225ACBC987}" destId="{50FC6094-69E1-4E2C-8A33-0930A2584FF6}" srcOrd="2" destOrd="0" parTransId="{98D07A48-BE8E-4DDC-BABD-A322B6407AB4}" sibTransId="{7B84DE5B-E73A-44AF-A6CA-79440F60F226}"/>
    <dgm:cxn modelId="{488C5AEF-9E34-4DEF-8B96-AA166C563835}" type="presOf" srcId="{0768B877-83F5-4328-9FA6-F2225ACBC987}" destId="{730A584B-4264-4418-A341-898653304AE8}" srcOrd="1" destOrd="0" presId="urn:microsoft.com/office/officeart/2009/3/layout/HorizontalOrganizationChart"/>
    <dgm:cxn modelId="{96667E68-B671-4C11-97B3-7480E13924C3}" type="presOf" srcId="{50FC6094-69E1-4E2C-8A33-0930A2584FF6}" destId="{00F0F941-452F-46DD-99BE-EA564E5CA6B3}" srcOrd="0" destOrd="0" presId="urn:microsoft.com/office/officeart/2009/3/layout/HorizontalOrganizationChart"/>
    <dgm:cxn modelId="{0B4DB081-48E8-4517-BC34-99069033295A}" type="presOf" srcId="{F897DD18-2BE8-4C69-B560-F40FE7BB8436}" destId="{CFB8F94D-09B1-41E1-95C9-102F9973838F}" srcOrd="0" destOrd="0" presId="urn:microsoft.com/office/officeart/2009/3/layout/HorizontalOrganizationChart"/>
    <dgm:cxn modelId="{19C9B318-E731-4EB8-A18D-19897D43C384}" type="presOf" srcId="{103677C4-B174-4D44-B87A-AF21DBF8814C}" destId="{30DF9958-5B48-4653-83E4-42B7122746BB}" srcOrd="1" destOrd="0" presId="urn:microsoft.com/office/officeart/2009/3/layout/HorizontalOrganizationChart"/>
    <dgm:cxn modelId="{62450F2D-9A9E-4F86-AABD-2A7C889E3267}" type="presOf" srcId="{01A4822B-3D69-446A-8404-889CC85BE1A2}" destId="{564C2BAC-170F-4728-8CD9-B649FDA02DCD}" srcOrd="0" destOrd="0" presId="urn:microsoft.com/office/officeart/2009/3/layout/HorizontalOrganizationChart"/>
    <dgm:cxn modelId="{DA6CECDE-E9BA-4701-ABDF-33FE1A13B42F}" type="presOf" srcId="{98D07A48-BE8E-4DDC-BABD-A322B6407AB4}" destId="{11698FB4-129A-4C5D-976D-50B8EEA07EDC}" srcOrd="0" destOrd="0" presId="urn:microsoft.com/office/officeart/2009/3/layout/HorizontalOrganizationChart"/>
    <dgm:cxn modelId="{625B0DD6-E214-453F-9D8F-10A460308E4B}" type="presOf" srcId="{50FC6094-69E1-4E2C-8A33-0930A2584FF6}" destId="{64083F19-8BBD-4BA8-A06F-1934D77469E7}" srcOrd="1" destOrd="0" presId="urn:microsoft.com/office/officeart/2009/3/layout/HorizontalOrganizationChart"/>
    <dgm:cxn modelId="{209F7009-A711-4921-B594-BE8DA31A88F1}" srcId="{0768B877-83F5-4328-9FA6-F2225ACBC987}" destId="{E910CCF1-5885-418D-9129-44832072A71D}" srcOrd="1" destOrd="0" parTransId="{F897DD18-2BE8-4C69-B560-F40FE7BB8436}" sibTransId="{09B9B7F2-3557-453A-8C2D-5D83435C14EB}"/>
    <dgm:cxn modelId="{D8098949-6FC4-46CD-A355-F6BA32FF4DE6}" type="presOf" srcId="{E910CCF1-5885-418D-9129-44832072A71D}" destId="{46437ECA-6947-48DB-A7D9-D9EA39B268C2}" srcOrd="0" destOrd="0" presId="urn:microsoft.com/office/officeart/2009/3/layout/HorizontalOrganizationChart"/>
    <dgm:cxn modelId="{7F35DD93-1212-4A16-B2D0-0177E3CA0E81}" srcId="{01A4822B-3D69-446A-8404-889CC85BE1A2}" destId="{0768B877-83F5-4328-9FA6-F2225ACBC987}" srcOrd="0" destOrd="0" parTransId="{F741F91C-FD9A-475D-B301-63B671544FA8}" sibTransId="{DA0FC7BE-C987-4BFA-A020-6B7B2A274336}"/>
    <dgm:cxn modelId="{B1713C0F-60B1-4C65-BB1E-4BC32F77AFAE}" srcId="{50FC6094-69E1-4E2C-8A33-0930A2584FF6}" destId="{F38A6E24-1862-494C-8368-70C873303778}" srcOrd="0" destOrd="0" parTransId="{7A430524-1DDF-49B4-AD8B-63EC34D12B95}" sibTransId="{593730E1-24EC-4F60-9A7C-1903409B5017}"/>
    <dgm:cxn modelId="{DEBFD68B-ABD0-42BA-B2CC-FA2D225B3910}" type="presOf" srcId="{103677C4-B174-4D44-B87A-AF21DBF8814C}" destId="{A01B3D2A-F034-4B5F-90A5-D47134C20071}" srcOrd="0" destOrd="0" presId="urn:microsoft.com/office/officeart/2009/3/layout/HorizontalOrganizationChart"/>
    <dgm:cxn modelId="{38EA5EFA-2773-4577-8D99-C44DE0F75B8D}" type="presParOf" srcId="{564C2BAC-170F-4728-8CD9-B649FDA02DCD}" destId="{B8139B5E-8E3F-4089-AB74-41F92765105F}" srcOrd="0" destOrd="0" presId="urn:microsoft.com/office/officeart/2009/3/layout/HorizontalOrganizationChart"/>
    <dgm:cxn modelId="{1F309895-47D2-4BCC-A4E6-4AFB7B315A43}" type="presParOf" srcId="{B8139B5E-8E3F-4089-AB74-41F92765105F}" destId="{8CC99FA4-AE61-4F16-BCF3-E157C269C83A}" srcOrd="0" destOrd="0" presId="urn:microsoft.com/office/officeart/2009/3/layout/HorizontalOrganizationChart"/>
    <dgm:cxn modelId="{719C5045-5227-40E6-B90D-CCD220952D4D}" type="presParOf" srcId="{8CC99FA4-AE61-4F16-BCF3-E157C269C83A}" destId="{556DE3D9-C189-4200-83EF-B9AA5F0BA026}" srcOrd="0" destOrd="0" presId="urn:microsoft.com/office/officeart/2009/3/layout/HorizontalOrganizationChart"/>
    <dgm:cxn modelId="{A891E6D1-557C-4187-9276-F2EA20BC650E}" type="presParOf" srcId="{8CC99FA4-AE61-4F16-BCF3-E157C269C83A}" destId="{730A584B-4264-4418-A341-898653304AE8}" srcOrd="1" destOrd="0" presId="urn:microsoft.com/office/officeart/2009/3/layout/HorizontalOrganizationChart"/>
    <dgm:cxn modelId="{2E64D477-BBD4-4AF2-AD0F-59941ECCE9F5}" type="presParOf" srcId="{B8139B5E-8E3F-4089-AB74-41F92765105F}" destId="{A8FAB7D9-DF96-4ABD-8E0E-F98DD265A7B8}" srcOrd="1" destOrd="0" presId="urn:microsoft.com/office/officeart/2009/3/layout/HorizontalOrganizationChart"/>
    <dgm:cxn modelId="{27E8FCA1-A00B-4A63-B3A6-FA2491BAE6FD}" type="presParOf" srcId="{A8FAB7D9-DF96-4ABD-8E0E-F98DD265A7B8}" destId="{57B4B85C-A445-47C5-B15A-37B24C90E51F}" srcOrd="0" destOrd="0" presId="urn:microsoft.com/office/officeart/2009/3/layout/HorizontalOrganizationChart"/>
    <dgm:cxn modelId="{FCCB0EC7-0983-4BC1-859C-0A775725BD5E}" type="presParOf" srcId="{A8FAB7D9-DF96-4ABD-8E0E-F98DD265A7B8}" destId="{58E98E17-A7F4-4EA3-A95E-29A254B8CD20}" srcOrd="1" destOrd="0" presId="urn:microsoft.com/office/officeart/2009/3/layout/HorizontalOrganizationChart"/>
    <dgm:cxn modelId="{4E340A99-17E5-4304-93A2-0F5F1DA7E42A}" type="presParOf" srcId="{58E98E17-A7F4-4EA3-A95E-29A254B8CD20}" destId="{00FFB6CC-F56F-4438-8E00-6BCD51B51B29}" srcOrd="0" destOrd="0" presId="urn:microsoft.com/office/officeart/2009/3/layout/HorizontalOrganizationChart"/>
    <dgm:cxn modelId="{A8A8B50C-0033-4608-8473-1D7BEBC9CE11}" type="presParOf" srcId="{00FFB6CC-F56F-4438-8E00-6BCD51B51B29}" destId="{A01B3D2A-F034-4B5F-90A5-D47134C20071}" srcOrd="0" destOrd="0" presId="urn:microsoft.com/office/officeart/2009/3/layout/HorizontalOrganizationChart"/>
    <dgm:cxn modelId="{C5285D71-D45C-4A8F-B745-9480E111165D}" type="presParOf" srcId="{00FFB6CC-F56F-4438-8E00-6BCD51B51B29}" destId="{30DF9958-5B48-4653-83E4-42B7122746BB}" srcOrd="1" destOrd="0" presId="urn:microsoft.com/office/officeart/2009/3/layout/HorizontalOrganizationChart"/>
    <dgm:cxn modelId="{24B45396-60A6-42A5-B544-5845591B2080}" type="presParOf" srcId="{58E98E17-A7F4-4EA3-A95E-29A254B8CD20}" destId="{E158F44E-22D3-4469-BFAE-58CCDD9D8A4E}" srcOrd="1" destOrd="0" presId="urn:microsoft.com/office/officeart/2009/3/layout/HorizontalOrganizationChart"/>
    <dgm:cxn modelId="{4C074CC1-E192-4485-A6C6-202BD770F981}" type="presParOf" srcId="{58E98E17-A7F4-4EA3-A95E-29A254B8CD20}" destId="{0BFF271E-0FAA-4D0F-9DF4-FD538D4D0081}" srcOrd="2" destOrd="0" presId="urn:microsoft.com/office/officeart/2009/3/layout/HorizontalOrganizationChart"/>
    <dgm:cxn modelId="{0BBE9151-C9FC-4A84-B85E-9E64697658FD}" type="presParOf" srcId="{A8FAB7D9-DF96-4ABD-8E0E-F98DD265A7B8}" destId="{CFB8F94D-09B1-41E1-95C9-102F9973838F}" srcOrd="2" destOrd="0" presId="urn:microsoft.com/office/officeart/2009/3/layout/HorizontalOrganizationChart"/>
    <dgm:cxn modelId="{BC72C566-5407-43A1-A58C-E1F52E653B0D}" type="presParOf" srcId="{A8FAB7D9-DF96-4ABD-8E0E-F98DD265A7B8}" destId="{F561C918-16D1-4A39-8804-60D7C4401738}" srcOrd="3" destOrd="0" presId="urn:microsoft.com/office/officeart/2009/3/layout/HorizontalOrganizationChart"/>
    <dgm:cxn modelId="{DFA7EED6-F044-4D17-8615-612892D3D1E3}" type="presParOf" srcId="{F561C918-16D1-4A39-8804-60D7C4401738}" destId="{90B62B38-1D17-46B4-AA10-91B141031E24}" srcOrd="0" destOrd="0" presId="urn:microsoft.com/office/officeart/2009/3/layout/HorizontalOrganizationChart"/>
    <dgm:cxn modelId="{24DD01C7-A6B6-496B-8C30-355FF9F9858C}" type="presParOf" srcId="{90B62B38-1D17-46B4-AA10-91B141031E24}" destId="{46437ECA-6947-48DB-A7D9-D9EA39B268C2}" srcOrd="0" destOrd="0" presId="urn:microsoft.com/office/officeart/2009/3/layout/HorizontalOrganizationChart"/>
    <dgm:cxn modelId="{DAEA4A5D-486C-4FE4-A488-C2E154A47456}" type="presParOf" srcId="{90B62B38-1D17-46B4-AA10-91B141031E24}" destId="{625DB25C-2D67-413B-9990-29EFAE313408}" srcOrd="1" destOrd="0" presId="urn:microsoft.com/office/officeart/2009/3/layout/HorizontalOrganizationChart"/>
    <dgm:cxn modelId="{E8B75062-B32D-4C6F-96B7-49AF1AB36192}" type="presParOf" srcId="{F561C918-16D1-4A39-8804-60D7C4401738}" destId="{5919F238-8C28-4742-8E95-2F57CD9D9F47}" srcOrd="1" destOrd="0" presId="urn:microsoft.com/office/officeart/2009/3/layout/HorizontalOrganizationChart"/>
    <dgm:cxn modelId="{1FE79691-DD31-450E-A557-14526EA0DCD2}" type="presParOf" srcId="{F561C918-16D1-4A39-8804-60D7C4401738}" destId="{0FCC7F57-063E-4E3A-B934-3B6A53109638}" srcOrd="2" destOrd="0" presId="urn:microsoft.com/office/officeart/2009/3/layout/HorizontalOrganizationChart"/>
    <dgm:cxn modelId="{E8669FF0-57DD-4D3D-B643-422188766BA7}" type="presParOf" srcId="{A8FAB7D9-DF96-4ABD-8E0E-F98DD265A7B8}" destId="{11698FB4-129A-4C5D-976D-50B8EEA07EDC}" srcOrd="4" destOrd="0" presId="urn:microsoft.com/office/officeart/2009/3/layout/HorizontalOrganizationChart"/>
    <dgm:cxn modelId="{75224154-7A78-4AD3-A98F-9CDAE7564C9C}" type="presParOf" srcId="{A8FAB7D9-DF96-4ABD-8E0E-F98DD265A7B8}" destId="{D4AEE3E8-61BA-46E6-9C55-80876D29B3AA}" srcOrd="5" destOrd="0" presId="urn:microsoft.com/office/officeart/2009/3/layout/HorizontalOrganizationChart"/>
    <dgm:cxn modelId="{C07647D9-F722-4ADA-8744-384865272851}" type="presParOf" srcId="{D4AEE3E8-61BA-46E6-9C55-80876D29B3AA}" destId="{2339625A-6B65-4AE3-B601-8D06B64245F9}" srcOrd="0" destOrd="0" presId="urn:microsoft.com/office/officeart/2009/3/layout/HorizontalOrganizationChart"/>
    <dgm:cxn modelId="{D30A7BE3-F8B7-4DE6-8EA9-36D90ADE17FC}" type="presParOf" srcId="{2339625A-6B65-4AE3-B601-8D06B64245F9}" destId="{00F0F941-452F-46DD-99BE-EA564E5CA6B3}" srcOrd="0" destOrd="0" presId="urn:microsoft.com/office/officeart/2009/3/layout/HorizontalOrganizationChart"/>
    <dgm:cxn modelId="{F8B78A13-F2E8-4534-989E-53F9C1337DA7}" type="presParOf" srcId="{2339625A-6B65-4AE3-B601-8D06B64245F9}" destId="{64083F19-8BBD-4BA8-A06F-1934D77469E7}" srcOrd="1" destOrd="0" presId="urn:microsoft.com/office/officeart/2009/3/layout/HorizontalOrganizationChart"/>
    <dgm:cxn modelId="{49A164A8-DCE4-45CE-A196-E7BBE97B0F37}" type="presParOf" srcId="{D4AEE3E8-61BA-46E6-9C55-80876D29B3AA}" destId="{DD0F9AB5-7440-4FF7-95F3-DBB49A5A28BD}" srcOrd="1" destOrd="0" presId="urn:microsoft.com/office/officeart/2009/3/layout/HorizontalOrganizationChart"/>
    <dgm:cxn modelId="{5511E548-1CC6-42D2-B43A-D504B2E108B5}" type="presParOf" srcId="{DD0F9AB5-7440-4FF7-95F3-DBB49A5A28BD}" destId="{9375E586-A20F-4004-9596-1D172696A6EF}" srcOrd="0" destOrd="0" presId="urn:microsoft.com/office/officeart/2009/3/layout/HorizontalOrganizationChart"/>
    <dgm:cxn modelId="{1891EE55-F56C-46F9-9DCF-E73CFE22E49D}" type="presParOf" srcId="{DD0F9AB5-7440-4FF7-95F3-DBB49A5A28BD}" destId="{A20A8F42-1982-4BF0-A4C1-C53ACED0EA66}" srcOrd="1" destOrd="0" presId="urn:microsoft.com/office/officeart/2009/3/layout/HorizontalOrganizationChart"/>
    <dgm:cxn modelId="{035D29FF-E5D3-4DEB-8C39-0610C46D070D}" type="presParOf" srcId="{A20A8F42-1982-4BF0-A4C1-C53ACED0EA66}" destId="{E7C0A10B-6BF3-44A4-BCBB-16AA5265A844}" srcOrd="0" destOrd="0" presId="urn:microsoft.com/office/officeart/2009/3/layout/HorizontalOrganizationChart"/>
    <dgm:cxn modelId="{FB2C4FDD-A173-4189-9BC5-F1432346CCB1}" type="presParOf" srcId="{E7C0A10B-6BF3-44A4-BCBB-16AA5265A844}" destId="{4922DD90-50EB-4F7A-B48D-D343B07362B6}" srcOrd="0" destOrd="0" presId="urn:microsoft.com/office/officeart/2009/3/layout/HorizontalOrganizationChart"/>
    <dgm:cxn modelId="{88B4D027-3599-4AA8-BEBE-782346B764EC}" type="presParOf" srcId="{E7C0A10B-6BF3-44A4-BCBB-16AA5265A844}" destId="{B4BFFC0C-3383-48F2-986D-0864740660B8}" srcOrd="1" destOrd="0" presId="urn:microsoft.com/office/officeart/2009/3/layout/HorizontalOrganizationChart"/>
    <dgm:cxn modelId="{9F9A5BD7-078A-47F3-9B3B-E6CCC144F8E3}" type="presParOf" srcId="{A20A8F42-1982-4BF0-A4C1-C53ACED0EA66}" destId="{38EFE344-7A88-4A9D-B263-63B07165C2DB}" srcOrd="1" destOrd="0" presId="urn:microsoft.com/office/officeart/2009/3/layout/HorizontalOrganizationChart"/>
    <dgm:cxn modelId="{654B3789-62C0-4A85-9617-F32B4817CFFF}" type="presParOf" srcId="{A20A8F42-1982-4BF0-A4C1-C53ACED0EA66}" destId="{1D659DE1-52E9-4F2C-851B-AFAE9858CF17}" srcOrd="2" destOrd="0" presId="urn:microsoft.com/office/officeart/2009/3/layout/HorizontalOrganizationChart"/>
    <dgm:cxn modelId="{F592AF1C-E4E5-4585-96ED-CFC49A68AAA6}" type="presParOf" srcId="{D4AEE3E8-61BA-46E6-9C55-80876D29B3AA}" destId="{43F166F0-8240-4629-BD16-788F570E1B9D}" srcOrd="2" destOrd="0" presId="urn:microsoft.com/office/officeart/2009/3/layout/HorizontalOrganizationChart"/>
    <dgm:cxn modelId="{8EC9C828-AA2B-4D19-A8EC-F49AF69140FC}" type="presParOf" srcId="{B8139B5E-8E3F-4089-AB74-41F92765105F}" destId="{E94FD2A8-3534-4F9E-8E5B-FEC3160735A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1C010FA9-71C9-4CBA-B07F-F4A28D421D67}" type="doc">
      <dgm:prSet loTypeId="urn:microsoft.com/office/officeart/2005/8/layout/hProcess9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2527EACB-8C50-4493-B38C-40290A0ABEE6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El responsable </a:t>
          </a:r>
          <a:r>
            <a:rPr lang="es-MX" sz="2600" b="1" u="sng" dirty="0">
              <a:latin typeface="Arial Narrow" panose="020B0606020202030204" pitchFamily="34" charset="0"/>
            </a:rPr>
            <a:t>deberá </a:t>
          </a:r>
          <a:r>
            <a:rPr lang="es-MX" sz="2600" dirty="0">
              <a:latin typeface="Arial Narrow" panose="020B0606020202030204" pitchFamily="34" charset="0"/>
            </a:rPr>
            <a:t>presentar la evaluación de impacto ante el INAI o los organismos garantes</a:t>
          </a:r>
        </a:p>
      </dgm:t>
    </dgm:pt>
    <dgm:pt modelId="{D4022EEA-CC2C-462B-BE7E-920ED2801D80}" type="parTrans" cxnId="{47CF2F94-6212-43ED-9584-213505499A0E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03AF29E2-DFE0-4B30-A11D-8AB86E798206}" type="sibTrans" cxnId="{47CF2F94-6212-43ED-9584-213505499A0E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B5D205D8-80DA-4CC6-B7DA-5CD37314BE77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Los cuales podrán emitir recomendaciones </a:t>
          </a:r>
          <a:r>
            <a:rPr lang="es-MX" sz="2600" b="1" u="sng" dirty="0">
              <a:latin typeface="Arial Narrow" panose="020B0606020202030204" pitchFamily="34" charset="0"/>
            </a:rPr>
            <a:t>no</a:t>
          </a:r>
          <a:r>
            <a:rPr lang="es-MX" sz="2600" dirty="0">
              <a:latin typeface="Arial Narrow" panose="020B0606020202030204" pitchFamily="34" charset="0"/>
            </a:rPr>
            <a:t> vinculantes</a:t>
          </a:r>
        </a:p>
      </dgm:t>
    </dgm:pt>
    <dgm:pt modelId="{FC57DEC3-DCF1-4CBD-B101-44131316D5AD}" type="parTrans" cxnId="{65401389-631F-4536-A1F2-356452A443BA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7F655D44-5829-4D4C-A4F0-B6A0342A26E3}" type="sibTrans" cxnId="{65401389-631F-4536-A1F2-356452A443BA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58CC1B3-ACD4-4F1B-8007-13B691E0C202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Obligación  </a:t>
          </a:r>
        </a:p>
      </dgm:t>
    </dgm:pt>
    <dgm:pt modelId="{CBE6022C-15FA-47E6-BC7E-3E6741C7AFAC}" type="parTrans" cxnId="{E4393A82-B287-48DD-9500-D93F009569B2}">
      <dgm:prSet/>
      <dgm:spPr/>
      <dgm:t>
        <a:bodyPr/>
        <a:lstStyle/>
        <a:p>
          <a:endParaRPr lang="es-ES" sz="2600"/>
        </a:p>
      </dgm:t>
    </dgm:pt>
    <dgm:pt modelId="{BAB0ED8C-E0CC-4707-9ADC-5C3D112AFB2C}" type="sibTrans" cxnId="{E4393A82-B287-48DD-9500-D93F009569B2}">
      <dgm:prSet/>
      <dgm:spPr/>
      <dgm:t>
        <a:bodyPr/>
        <a:lstStyle/>
        <a:p>
          <a:endParaRPr lang="es-ES" sz="2600"/>
        </a:p>
      </dgm:t>
    </dgm:pt>
    <dgm:pt modelId="{A5B423B6-6100-4261-AB25-D806D5830384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Evaluación de impacto </a:t>
          </a:r>
        </a:p>
      </dgm:t>
    </dgm:pt>
    <dgm:pt modelId="{794D5102-9FC8-4EC5-9036-DE52E39B956F}" type="parTrans" cxnId="{BE88617F-8810-4042-9C11-3F3238FA73FD}">
      <dgm:prSet/>
      <dgm:spPr/>
      <dgm:t>
        <a:bodyPr/>
        <a:lstStyle/>
        <a:p>
          <a:endParaRPr lang="es-ES"/>
        </a:p>
      </dgm:t>
    </dgm:pt>
    <dgm:pt modelId="{6CC6AD10-E905-4A3C-B5D9-6523CBB1C73C}" type="sibTrans" cxnId="{BE88617F-8810-4042-9C11-3F3238FA73FD}">
      <dgm:prSet/>
      <dgm:spPr/>
      <dgm:t>
        <a:bodyPr/>
        <a:lstStyle/>
        <a:p>
          <a:endParaRPr lang="es-ES"/>
        </a:p>
      </dgm:t>
    </dgm:pt>
    <dgm:pt modelId="{3D1242B1-4834-46A4-8897-53DE304A287A}" type="pres">
      <dgm:prSet presAssocID="{1C010FA9-71C9-4CBA-B07F-F4A28D421D6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BBD61F1-9BB9-47D9-AF6B-362F7EEEBCB6}" type="pres">
      <dgm:prSet presAssocID="{1C010FA9-71C9-4CBA-B07F-F4A28D421D67}" presName="arrow" presStyleLbl="bgShp" presStyleIdx="0" presStyleCnt="1"/>
      <dgm:spPr/>
    </dgm:pt>
    <dgm:pt modelId="{CB839A93-8681-47C0-A08D-1F139C6CA27C}" type="pres">
      <dgm:prSet presAssocID="{1C010FA9-71C9-4CBA-B07F-F4A28D421D67}" presName="linearProcess" presStyleCnt="0"/>
      <dgm:spPr/>
    </dgm:pt>
    <dgm:pt modelId="{FAB688C8-D08C-4F3C-9C95-D24E7D95F1F8}" type="pres">
      <dgm:prSet presAssocID="{A5B423B6-6100-4261-AB25-D806D583038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69B025-DD5D-4768-99EF-4EFB97FA128E}" type="pres">
      <dgm:prSet presAssocID="{6CC6AD10-E905-4A3C-B5D9-6523CBB1C73C}" presName="sibTrans" presStyleCnt="0"/>
      <dgm:spPr/>
    </dgm:pt>
    <dgm:pt modelId="{361C53D9-3FB6-4998-87DE-72C7621FFA76}" type="pres">
      <dgm:prSet presAssocID="{358CC1B3-ACD4-4F1B-8007-13B691E0C20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415060-3026-43C2-9BF0-F87997CBDC2B}" type="pres">
      <dgm:prSet presAssocID="{BAB0ED8C-E0CC-4707-9ADC-5C3D112AFB2C}" presName="sibTrans" presStyleCnt="0"/>
      <dgm:spPr/>
    </dgm:pt>
    <dgm:pt modelId="{BDFAFDE6-F9AB-428B-842D-BEC91BFE711E}" type="pres">
      <dgm:prSet presAssocID="{2527EACB-8C50-4493-B38C-40290A0ABEE6}" presName="textNode" presStyleLbl="node1" presStyleIdx="2" presStyleCnt="4" custScaleX="1368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5B159D-D633-428C-8477-613EEEC7EABD}" type="pres">
      <dgm:prSet presAssocID="{03AF29E2-DFE0-4B30-A11D-8AB86E798206}" presName="sibTrans" presStyleCnt="0"/>
      <dgm:spPr/>
    </dgm:pt>
    <dgm:pt modelId="{B76FD8C8-CA43-42E9-B167-611F815019DB}" type="pres">
      <dgm:prSet presAssocID="{B5D205D8-80DA-4CC6-B7DA-5CD37314BE77}" presName="textNode" presStyleLbl="node1" presStyleIdx="3" presStyleCnt="4" custScaleX="1119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8FEF7C3-1F0B-42FE-93FA-C3A95434A134}" type="presOf" srcId="{1C010FA9-71C9-4CBA-B07F-F4A28D421D67}" destId="{3D1242B1-4834-46A4-8897-53DE304A287A}" srcOrd="0" destOrd="0" presId="urn:microsoft.com/office/officeart/2005/8/layout/hProcess9"/>
    <dgm:cxn modelId="{4F7B337D-5876-46D6-A8C2-3E710FC3B27C}" type="presOf" srcId="{B5D205D8-80DA-4CC6-B7DA-5CD37314BE77}" destId="{B76FD8C8-CA43-42E9-B167-611F815019DB}" srcOrd="0" destOrd="0" presId="urn:microsoft.com/office/officeart/2005/8/layout/hProcess9"/>
    <dgm:cxn modelId="{CEEA68F1-F7B5-430A-9F8A-CBF27A2B41B0}" type="presOf" srcId="{2527EACB-8C50-4493-B38C-40290A0ABEE6}" destId="{BDFAFDE6-F9AB-428B-842D-BEC91BFE711E}" srcOrd="0" destOrd="0" presId="urn:microsoft.com/office/officeart/2005/8/layout/hProcess9"/>
    <dgm:cxn modelId="{65401389-631F-4536-A1F2-356452A443BA}" srcId="{1C010FA9-71C9-4CBA-B07F-F4A28D421D67}" destId="{B5D205D8-80DA-4CC6-B7DA-5CD37314BE77}" srcOrd="3" destOrd="0" parTransId="{FC57DEC3-DCF1-4CBD-B101-44131316D5AD}" sibTransId="{7F655D44-5829-4D4C-A4F0-B6A0342A26E3}"/>
    <dgm:cxn modelId="{1DDE123D-5E93-4B7D-9D7A-15FF4354AB16}" type="presOf" srcId="{358CC1B3-ACD4-4F1B-8007-13B691E0C202}" destId="{361C53D9-3FB6-4998-87DE-72C7621FFA76}" srcOrd="0" destOrd="0" presId="urn:microsoft.com/office/officeart/2005/8/layout/hProcess9"/>
    <dgm:cxn modelId="{47CF2F94-6212-43ED-9584-213505499A0E}" srcId="{1C010FA9-71C9-4CBA-B07F-F4A28D421D67}" destId="{2527EACB-8C50-4493-B38C-40290A0ABEE6}" srcOrd="2" destOrd="0" parTransId="{D4022EEA-CC2C-462B-BE7E-920ED2801D80}" sibTransId="{03AF29E2-DFE0-4B30-A11D-8AB86E798206}"/>
    <dgm:cxn modelId="{AFE79997-C381-4B88-81C8-2EF8A9DE7445}" type="presOf" srcId="{A5B423B6-6100-4261-AB25-D806D5830384}" destId="{FAB688C8-D08C-4F3C-9C95-D24E7D95F1F8}" srcOrd="0" destOrd="0" presId="urn:microsoft.com/office/officeart/2005/8/layout/hProcess9"/>
    <dgm:cxn modelId="{E4393A82-B287-48DD-9500-D93F009569B2}" srcId="{1C010FA9-71C9-4CBA-B07F-F4A28D421D67}" destId="{358CC1B3-ACD4-4F1B-8007-13B691E0C202}" srcOrd="1" destOrd="0" parTransId="{CBE6022C-15FA-47E6-BC7E-3E6741C7AFAC}" sibTransId="{BAB0ED8C-E0CC-4707-9ADC-5C3D112AFB2C}"/>
    <dgm:cxn modelId="{BE88617F-8810-4042-9C11-3F3238FA73FD}" srcId="{1C010FA9-71C9-4CBA-B07F-F4A28D421D67}" destId="{A5B423B6-6100-4261-AB25-D806D5830384}" srcOrd="0" destOrd="0" parTransId="{794D5102-9FC8-4EC5-9036-DE52E39B956F}" sibTransId="{6CC6AD10-E905-4A3C-B5D9-6523CBB1C73C}"/>
    <dgm:cxn modelId="{25AB5609-C6B8-4EB8-94A0-E78E104F6393}" type="presParOf" srcId="{3D1242B1-4834-46A4-8897-53DE304A287A}" destId="{1BBD61F1-9BB9-47D9-AF6B-362F7EEEBCB6}" srcOrd="0" destOrd="0" presId="urn:microsoft.com/office/officeart/2005/8/layout/hProcess9"/>
    <dgm:cxn modelId="{6D6A14C2-2CA7-4900-ABE3-FCCE5AD34DD2}" type="presParOf" srcId="{3D1242B1-4834-46A4-8897-53DE304A287A}" destId="{CB839A93-8681-47C0-A08D-1F139C6CA27C}" srcOrd="1" destOrd="0" presId="urn:microsoft.com/office/officeart/2005/8/layout/hProcess9"/>
    <dgm:cxn modelId="{4D761AB6-F25C-4B57-A7F8-B5BFA20DA395}" type="presParOf" srcId="{CB839A93-8681-47C0-A08D-1F139C6CA27C}" destId="{FAB688C8-D08C-4F3C-9C95-D24E7D95F1F8}" srcOrd="0" destOrd="0" presId="urn:microsoft.com/office/officeart/2005/8/layout/hProcess9"/>
    <dgm:cxn modelId="{C9454033-A7C3-476B-8976-E807BBC453EC}" type="presParOf" srcId="{CB839A93-8681-47C0-A08D-1F139C6CA27C}" destId="{4169B025-DD5D-4768-99EF-4EFB97FA128E}" srcOrd="1" destOrd="0" presId="urn:microsoft.com/office/officeart/2005/8/layout/hProcess9"/>
    <dgm:cxn modelId="{048EF7FC-42B4-408A-9D82-7696DF004DEE}" type="presParOf" srcId="{CB839A93-8681-47C0-A08D-1F139C6CA27C}" destId="{361C53D9-3FB6-4998-87DE-72C7621FFA76}" srcOrd="2" destOrd="0" presId="urn:microsoft.com/office/officeart/2005/8/layout/hProcess9"/>
    <dgm:cxn modelId="{D49F25B7-9F97-44A2-B57A-6EDDCBDA2A7A}" type="presParOf" srcId="{CB839A93-8681-47C0-A08D-1F139C6CA27C}" destId="{43415060-3026-43C2-9BF0-F87997CBDC2B}" srcOrd="3" destOrd="0" presId="urn:microsoft.com/office/officeart/2005/8/layout/hProcess9"/>
    <dgm:cxn modelId="{232BD9A6-4A3A-455C-9D9C-25C33F4781E1}" type="presParOf" srcId="{CB839A93-8681-47C0-A08D-1F139C6CA27C}" destId="{BDFAFDE6-F9AB-428B-842D-BEC91BFE711E}" srcOrd="4" destOrd="0" presId="urn:microsoft.com/office/officeart/2005/8/layout/hProcess9"/>
    <dgm:cxn modelId="{5B75AEAB-E69E-41E4-A57F-9D85CEC0A26F}" type="presParOf" srcId="{CB839A93-8681-47C0-A08D-1F139C6CA27C}" destId="{F55B159D-D633-428C-8477-613EEEC7EABD}" srcOrd="5" destOrd="0" presId="urn:microsoft.com/office/officeart/2005/8/layout/hProcess9"/>
    <dgm:cxn modelId="{D27E18E1-A7CB-4B3C-A453-B81C524D3906}" type="presParOf" srcId="{CB839A93-8681-47C0-A08D-1F139C6CA27C}" destId="{B76FD8C8-CA43-42E9-B167-611F815019D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8838A0D5-4D89-4E54-890C-6EBC7EC0E87A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C097C04-DD06-48F5-9B02-2158AD29E30C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El contenido de la evaluación de impacto a la protección de DP será determinado por:</a:t>
          </a:r>
        </a:p>
      </dgm:t>
    </dgm:pt>
    <dgm:pt modelId="{344A9D8C-9AD4-4D92-B0D9-96B72478F0A9}" type="parTrans" cxnId="{240816D3-0F32-4293-8D06-4D616352909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FF02F88-AA32-43C9-8BB7-C176CAA895CC}" type="sibTrans" cxnId="{240816D3-0F32-4293-8D06-4D6163529098}">
      <dgm:prSet/>
      <dgm:spPr/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958DB636-5849-4DA4-AE93-E99A806C094C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El Sistema Nacional de Transparencia, Acceso a la Información Pública y Protección de Datos Personales</a:t>
          </a:r>
        </a:p>
      </dgm:t>
    </dgm:pt>
    <dgm:pt modelId="{EF651949-E9B7-467E-9188-F2B011B4E2DB}" type="parTrans" cxnId="{CF062991-8C3B-4EA8-B450-EC3AF97ABF1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6A821FA-8A7C-4314-A7F1-5483D2B34533}" type="sibTrans" cxnId="{CF062991-8C3B-4EA8-B450-EC3AF97ABF15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F2AAA14-3693-49F1-B67F-644C58F0C7C9}" type="pres">
      <dgm:prSet presAssocID="{8838A0D5-4D89-4E54-890C-6EBC7EC0E8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9794B17-D6AD-4F92-BBAC-8FDFC312EB3A}" type="pres">
      <dgm:prSet presAssocID="{3C097C04-DD06-48F5-9B02-2158AD29E30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BBE040-0F19-4B8C-BECF-480238128F81}" type="pres">
      <dgm:prSet presAssocID="{BFF02F88-AA32-43C9-8BB7-C176CAA895CC}" presName="sibTrans" presStyleLbl="sibTrans2D1" presStyleIdx="0" presStyleCnt="1"/>
      <dgm:spPr/>
      <dgm:t>
        <a:bodyPr/>
        <a:lstStyle/>
        <a:p>
          <a:endParaRPr lang="es-MX"/>
        </a:p>
      </dgm:t>
    </dgm:pt>
    <dgm:pt modelId="{2D531FF5-7C9E-4D20-84CF-D5C04F54D413}" type="pres">
      <dgm:prSet presAssocID="{BFF02F88-AA32-43C9-8BB7-C176CAA895CC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D0A6B265-C78C-4A54-9656-2811D82B921E}" type="pres">
      <dgm:prSet presAssocID="{958DB636-5849-4DA4-AE93-E99A806C094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DA10460-1BDC-42F3-8545-78D4E87D640B}" type="presOf" srcId="{BFF02F88-AA32-43C9-8BB7-C176CAA895CC}" destId="{2D531FF5-7C9E-4D20-84CF-D5C04F54D413}" srcOrd="1" destOrd="0" presId="urn:microsoft.com/office/officeart/2005/8/layout/process1"/>
    <dgm:cxn modelId="{EB530D57-CD0D-4D26-8203-A269D64B1987}" type="presOf" srcId="{3C097C04-DD06-48F5-9B02-2158AD29E30C}" destId="{29794B17-D6AD-4F92-BBAC-8FDFC312EB3A}" srcOrd="0" destOrd="0" presId="urn:microsoft.com/office/officeart/2005/8/layout/process1"/>
    <dgm:cxn modelId="{240816D3-0F32-4293-8D06-4D6163529098}" srcId="{8838A0D5-4D89-4E54-890C-6EBC7EC0E87A}" destId="{3C097C04-DD06-48F5-9B02-2158AD29E30C}" srcOrd="0" destOrd="0" parTransId="{344A9D8C-9AD4-4D92-B0D9-96B72478F0A9}" sibTransId="{BFF02F88-AA32-43C9-8BB7-C176CAA895CC}"/>
    <dgm:cxn modelId="{CF062991-8C3B-4EA8-B450-EC3AF97ABF15}" srcId="{8838A0D5-4D89-4E54-890C-6EBC7EC0E87A}" destId="{958DB636-5849-4DA4-AE93-E99A806C094C}" srcOrd="1" destOrd="0" parTransId="{EF651949-E9B7-467E-9188-F2B011B4E2DB}" sibTransId="{B6A821FA-8A7C-4314-A7F1-5483D2B34533}"/>
    <dgm:cxn modelId="{1898D9FA-8BB8-4811-AAA5-1F0C081D7C5A}" type="presOf" srcId="{BFF02F88-AA32-43C9-8BB7-C176CAA895CC}" destId="{2CBBE040-0F19-4B8C-BECF-480238128F81}" srcOrd="0" destOrd="0" presId="urn:microsoft.com/office/officeart/2005/8/layout/process1"/>
    <dgm:cxn modelId="{35E6D0CF-B376-4B6D-B419-B70C8E460AB4}" type="presOf" srcId="{958DB636-5849-4DA4-AE93-E99A806C094C}" destId="{D0A6B265-C78C-4A54-9656-2811D82B921E}" srcOrd="0" destOrd="0" presId="urn:microsoft.com/office/officeart/2005/8/layout/process1"/>
    <dgm:cxn modelId="{183A9F9A-1F7A-49CA-B3EA-351C512AB110}" type="presOf" srcId="{8838A0D5-4D89-4E54-890C-6EBC7EC0E87A}" destId="{EF2AAA14-3693-49F1-B67F-644C58F0C7C9}" srcOrd="0" destOrd="0" presId="urn:microsoft.com/office/officeart/2005/8/layout/process1"/>
    <dgm:cxn modelId="{C465735B-5E53-4A0B-B096-800E362CD5F9}" type="presParOf" srcId="{EF2AAA14-3693-49F1-B67F-644C58F0C7C9}" destId="{29794B17-D6AD-4F92-BBAC-8FDFC312EB3A}" srcOrd="0" destOrd="0" presId="urn:microsoft.com/office/officeart/2005/8/layout/process1"/>
    <dgm:cxn modelId="{EF7B9828-4C69-4B76-ABC9-57A925618078}" type="presParOf" srcId="{EF2AAA14-3693-49F1-B67F-644C58F0C7C9}" destId="{2CBBE040-0F19-4B8C-BECF-480238128F81}" srcOrd="1" destOrd="0" presId="urn:microsoft.com/office/officeart/2005/8/layout/process1"/>
    <dgm:cxn modelId="{A3EB73C0-6821-4723-A5CC-BCB14431669A}" type="presParOf" srcId="{2CBBE040-0F19-4B8C-BECF-480238128F81}" destId="{2D531FF5-7C9E-4D20-84CF-D5C04F54D413}" srcOrd="0" destOrd="0" presId="urn:microsoft.com/office/officeart/2005/8/layout/process1"/>
    <dgm:cxn modelId="{0A25062C-7854-4540-9DA9-7AD60F684B29}" type="presParOf" srcId="{EF2AAA14-3693-49F1-B67F-644C58F0C7C9}" destId="{D0A6B265-C78C-4A54-9656-2811D82B921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CB950669-0174-4D91-A921-EAF6C601342E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BC018B69-790B-4D91-B504-6BCE7732C7BD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No será necesario realizar la evaluación de impacto cuando:</a:t>
          </a:r>
        </a:p>
      </dgm:t>
    </dgm:pt>
    <dgm:pt modelId="{16F0C0C4-59BD-4B43-9FD8-C1E0BE338190}" type="parTrans" cxnId="{5FCFB3E4-DD1F-499E-85C6-4DF1F8715D47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FBA6422A-9A16-4939-BEC3-4BDEB04E66D2}" type="sibTrans" cxnId="{5FCFB3E4-DD1F-499E-85C6-4DF1F8715D47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7C2963DB-ECB7-4A82-9119-FC7C2FC5CF43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A juicio del sujeto obligado se puedan comprometer los efectos que se pretenden lograr con la posible puesta en operación o modificación </a:t>
          </a:r>
        </a:p>
      </dgm:t>
    </dgm:pt>
    <dgm:pt modelId="{E414D114-7EFE-4A6E-A1DA-C24BF0D7E908}" type="parTrans" cxnId="{0A2A44B0-CC39-4873-9295-FC9328AD029B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BB1F2E90-90BD-4FBE-AB42-C86F438FED76}" type="sibTrans" cxnId="{0A2A44B0-CC39-4873-9295-FC9328AD029B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7E87D6EA-2F4D-4C94-83DD-5D1C4260601C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Se trate de situaciones de emergencia o urgencia</a:t>
          </a:r>
        </a:p>
      </dgm:t>
    </dgm:pt>
    <dgm:pt modelId="{F894A8F3-F2EF-4D1A-A5CE-14FD2B493FCD}" type="parTrans" cxnId="{4154D376-CB2C-46DE-8EA9-069DED51B8BF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F6494F5D-EF2D-4B51-8674-337F27A6794C}" type="sibTrans" cxnId="{4154D376-CB2C-46DE-8EA9-069DED51B8BF}">
      <dgm:prSet/>
      <dgm:spPr/>
      <dgm:t>
        <a:bodyPr/>
        <a:lstStyle/>
        <a:p>
          <a:endParaRPr lang="es-MX" sz="1600">
            <a:latin typeface="Arial Narrow" panose="020B0606020202030204" pitchFamily="34" charset="0"/>
          </a:endParaRPr>
        </a:p>
      </dgm:t>
    </dgm:pt>
    <dgm:pt modelId="{072BA3EA-46F2-4FEB-A7C1-4626A6B549EB}" type="pres">
      <dgm:prSet presAssocID="{CB950669-0174-4D91-A921-EAF6C60134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263B2FDC-704A-4041-BC33-A0F84246BB65}" type="pres">
      <dgm:prSet presAssocID="{BC018B69-790B-4D91-B504-6BCE7732C7BD}" presName="hierRoot1" presStyleCnt="0">
        <dgm:presLayoutVars>
          <dgm:hierBranch val="init"/>
        </dgm:presLayoutVars>
      </dgm:prSet>
      <dgm:spPr/>
    </dgm:pt>
    <dgm:pt modelId="{C7C761D9-6685-40FC-A8CA-DA0E3B3B9E73}" type="pres">
      <dgm:prSet presAssocID="{BC018B69-790B-4D91-B504-6BCE7732C7BD}" presName="rootComposite1" presStyleCnt="0"/>
      <dgm:spPr/>
    </dgm:pt>
    <dgm:pt modelId="{47C73484-3346-4797-8B08-B41754A15C4C}" type="pres">
      <dgm:prSet presAssocID="{BC018B69-790B-4D91-B504-6BCE7732C7B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4DDB9DB-DB5E-461E-9F30-49D59F00E169}" type="pres">
      <dgm:prSet presAssocID="{BC018B69-790B-4D91-B504-6BCE7732C7BD}" presName="rootConnector1" presStyleLbl="node1" presStyleIdx="0" presStyleCnt="0"/>
      <dgm:spPr/>
      <dgm:t>
        <a:bodyPr/>
        <a:lstStyle/>
        <a:p>
          <a:endParaRPr lang="es-MX"/>
        </a:p>
      </dgm:t>
    </dgm:pt>
    <dgm:pt modelId="{493745AE-BCD7-4FDE-A6D2-9D4E4B769149}" type="pres">
      <dgm:prSet presAssocID="{BC018B69-790B-4D91-B504-6BCE7732C7BD}" presName="hierChild2" presStyleCnt="0"/>
      <dgm:spPr/>
    </dgm:pt>
    <dgm:pt modelId="{38F7F849-B3A8-4E02-AF9F-E3CDC15395C1}" type="pres">
      <dgm:prSet presAssocID="{E414D114-7EFE-4A6E-A1DA-C24BF0D7E908}" presName="Name37" presStyleLbl="parChTrans1D2" presStyleIdx="0" presStyleCnt="2"/>
      <dgm:spPr/>
      <dgm:t>
        <a:bodyPr/>
        <a:lstStyle/>
        <a:p>
          <a:endParaRPr lang="es-MX"/>
        </a:p>
      </dgm:t>
    </dgm:pt>
    <dgm:pt modelId="{72BCE662-0D83-4F24-9D19-BA7A65184470}" type="pres">
      <dgm:prSet presAssocID="{7C2963DB-ECB7-4A82-9119-FC7C2FC5CF43}" presName="hierRoot2" presStyleCnt="0">
        <dgm:presLayoutVars>
          <dgm:hierBranch val="init"/>
        </dgm:presLayoutVars>
      </dgm:prSet>
      <dgm:spPr/>
    </dgm:pt>
    <dgm:pt modelId="{3A994B2B-29C4-4A9B-9F12-62F6A63D2B2C}" type="pres">
      <dgm:prSet presAssocID="{7C2963DB-ECB7-4A82-9119-FC7C2FC5CF43}" presName="rootComposite" presStyleCnt="0"/>
      <dgm:spPr/>
    </dgm:pt>
    <dgm:pt modelId="{404D5429-AFE1-4522-B9E4-90C02FD4115E}" type="pres">
      <dgm:prSet presAssocID="{7C2963DB-ECB7-4A82-9119-FC7C2FC5CF4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68E73BC-995E-475A-B3B4-DAA3EBDB14BE}" type="pres">
      <dgm:prSet presAssocID="{7C2963DB-ECB7-4A82-9119-FC7C2FC5CF43}" presName="rootConnector" presStyleLbl="node2" presStyleIdx="0" presStyleCnt="2"/>
      <dgm:spPr/>
      <dgm:t>
        <a:bodyPr/>
        <a:lstStyle/>
        <a:p>
          <a:endParaRPr lang="es-MX"/>
        </a:p>
      </dgm:t>
    </dgm:pt>
    <dgm:pt modelId="{7D0D5BAA-A25A-4E8C-BC35-CD4FB6D7CEDE}" type="pres">
      <dgm:prSet presAssocID="{7C2963DB-ECB7-4A82-9119-FC7C2FC5CF43}" presName="hierChild4" presStyleCnt="0"/>
      <dgm:spPr/>
    </dgm:pt>
    <dgm:pt modelId="{E2EBCFE2-80BE-44CF-AD5F-FEA0805C4BA6}" type="pres">
      <dgm:prSet presAssocID="{7C2963DB-ECB7-4A82-9119-FC7C2FC5CF43}" presName="hierChild5" presStyleCnt="0"/>
      <dgm:spPr/>
    </dgm:pt>
    <dgm:pt modelId="{C5BC5830-202D-495A-86B6-63846C990100}" type="pres">
      <dgm:prSet presAssocID="{F894A8F3-F2EF-4D1A-A5CE-14FD2B493FCD}" presName="Name37" presStyleLbl="parChTrans1D2" presStyleIdx="1" presStyleCnt="2"/>
      <dgm:spPr/>
      <dgm:t>
        <a:bodyPr/>
        <a:lstStyle/>
        <a:p>
          <a:endParaRPr lang="es-MX"/>
        </a:p>
      </dgm:t>
    </dgm:pt>
    <dgm:pt modelId="{7EEFFA2D-6B46-4FE6-A822-0181C9B9A41E}" type="pres">
      <dgm:prSet presAssocID="{7E87D6EA-2F4D-4C94-83DD-5D1C4260601C}" presName="hierRoot2" presStyleCnt="0">
        <dgm:presLayoutVars>
          <dgm:hierBranch val="init"/>
        </dgm:presLayoutVars>
      </dgm:prSet>
      <dgm:spPr/>
    </dgm:pt>
    <dgm:pt modelId="{B56D5840-B405-410F-B57E-EFCDE660371C}" type="pres">
      <dgm:prSet presAssocID="{7E87D6EA-2F4D-4C94-83DD-5D1C4260601C}" presName="rootComposite" presStyleCnt="0"/>
      <dgm:spPr/>
    </dgm:pt>
    <dgm:pt modelId="{6F8467BF-C381-48EE-A1C1-885F401369A3}" type="pres">
      <dgm:prSet presAssocID="{7E87D6EA-2F4D-4C94-83DD-5D1C4260601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1B1359A-E67E-41A0-A9AF-C72B16BDBEA8}" type="pres">
      <dgm:prSet presAssocID="{7E87D6EA-2F4D-4C94-83DD-5D1C4260601C}" presName="rootConnector" presStyleLbl="node2" presStyleIdx="1" presStyleCnt="2"/>
      <dgm:spPr/>
      <dgm:t>
        <a:bodyPr/>
        <a:lstStyle/>
        <a:p>
          <a:endParaRPr lang="es-MX"/>
        </a:p>
      </dgm:t>
    </dgm:pt>
    <dgm:pt modelId="{C4E9AD62-748F-4D6A-837E-8A22919B0378}" type="pres">
      <dgm:prSet presAssocID="{7E87D6EA-2F4D-4C94-83DD-5D1C4260601C}" presName="hierChild4" presStyleCnt="0"/>
      <dgm:spPr/>
    </dgm:pt>
    <dgm:pt modelId="{77247679-B074-4232-A735-66DD03CB3EB5}" type="pres">
      <dgm:prSet presAssocID="{7E87D6EA-2F4D-4C94-83DD-5D1C4260601C}" presName="hierChild5" presStyleCnt="0"/>
      <dgm:spPr/>
    </dgm:pt>
    <dgm:pt modelId="{7032580C-0872-4FE1-9613-353DBF32803D}" type="pres">
      <dgm:prSet presAssocID="{BC018B69-790B-4D91-B504-6BCE7732C7BD}" presName="hierChild3" presStyleCnt="0"/>
      <dgm:spPr/>
    </dgm:pt>
  </dgm:ptLst>
  <dgm:cxnLst>
    <dgm:cxn modelId="{E9FCB63B-91B3-4F6D-8242-6D729A832B71}" type="presOf" srcId="{E414D114-7EFE-4A6E-A1DA-C24BF0D7E908}" destId="{38F7F849-B3A8-4E02-AF9F-E3CDC15395C1}" srcOrd="0" destOrd="0" presId="urn:microsoft.com/office/officeart/2005/8/layout/orgChart1"/>
    <dgm:cxn modelId="{9319ED30-604D-4EE8-96B5-71E43E547850}" type="presOf" srcId="{7E87D6EA-2F4D-4C94-83DD-5D1C4260601C}" destId="{21B1359A-E67E-41A0-A9AF-C72B16BDBEA8}" srcOrd="1" destOrd="0" presId="urn:microsoft.com/office/officeart/2005/8/layout/orgChart1"/>
    <dgm:cxn modelId="{1313B20C-3396-4F2E-8850-B195D812345D}" type="presOf" srcId="{F894A8F3-F2EF-4D1A-A5CE-14FD2B493FCD}" destId="{C5BC5830-202D-495A-86B6-63846C990100}" srcOrd="0" destOrd="0" presId="urn:microsoft.com/office/officeart/2005/8/layout/orgChart1"/>
    <dgm:cxn modelId="{6582EACF-886F-4387-8BC3-6254D9C788C6}" type="presOf" srcId="{CB950669-0174-4D91-A921-EAF6C601342E}" destId="{072BA3EA-46F2-4FEB-A7C1-4626A6B549EB}" srcOrd="0" destOrd="0" presId="urn:microsoft.com/office/officeart/2005/8/layout/orgChart1"/>
    <dgm:cxn modelId="{C4CEBD6D-EBCD-4EA0-9B01-23C015D75E0F}" type="presOf" srcId="{7E87D6EA-2F4D-4C94-83DD-5D1C4260601C}" destId="{6F8467BF-C381-48EE-A1C1-885F401369A3}" srcOrd="0" destOrd="0" presId="urn:microsoft.com/office/officeart/2005/8/layout/orgChart1"/>
    <dgm:cxn modelId="{231CCC25-983F-48E9-9842-E33C8D395FBE}" type="presOf" srcId="{7C2963DB-ECB7-4A82-9119-FC7C2FC5CF43}" destId="{404D5429-AFE1-4522-B9E4-90C02FD4115E}" srcOrd="0" destOrd="0" presId="urn:microsoft.com/office/officeart/2005/8/layout/orgChart1"/>
    <dgm:cxn modelId="{5FCFB3E4-DD1F-499E-85C6-4DF1F8715D47}" srcId="{CB950669-0174-4D91-A921-EAF6C601342E}" destId="{BC018B69-790B-4D91-B504-6BCE7732C7BD}" srcOrd="0" destOrd="0" parTransId="{16F0C0C4-59BD-4B43-9FD8-C1E0BE338190}" sibTransId="{FBA6422A-9A16-4939-BEC3-4BDEB04E66D2}"/>
    <dgm:cxn modelId="{CDAE5AA2-A098-4983-A89A-4039CD28A749}" type="presOf" srcId="{BC018B69-790B-4D91-B504-6BCE7732C7BD}" destId="{47C73484-3346-4797-8B08-B41754A15C4C}" srcOrd="0" destOrd="0" presId="urn:microsoft.com/office/officeart/2005/8/layout/orgChart1"/>
    <dgm:cxn modelId="{4154D376-CB2C-46DE-8EA9-069DED51B8BF}" srcId="{BC018B69-790B-4D91-B504-6BCE7732C7BD}" destId="{7E87D6EA-2F4D-4C94-83DD-5D1C4260601C}" srcOrd="1" destOrd="0" parTransId="{F894A8F3-F2EF-4D1A-A5CE-14FD2B493FCD}" sibTransId="{F6494F5D-EF2D-4B51-8674-337F27A6794C}"/>
    <dgm:cxn modelId="{7FAC2E6C-1E64-442C-8009-66C74FC614F5}" type="presOf" srcId="{BC018B69-790B-4D91-B504-6BCE7732C7BD}" destId="{C4DDB9DB-DB5E-461E-9F30-49D59F00E169}" srcOrd="1" destOrd="0" presId="urn:microsoft.com/office/officeart/2005/8/layout/orgChart1"/>
    <dgm:cxn modelId="{615C4C50-E8AD-4E4D-AC00-F941A1D159CC}" type="presOf" srcId="{7C2963DB-ECB7-4A82-9119-FC7C2FC5CF43}" destId="{368E73BC-995E-475A-B3B4-DAA3EBDB14BE}" srcOrd="1" destOrd="0" presId="urn:microsoft.com/office/officeart/2005/8/layout/orgChart1"/>
    <dgm:cxn modelId="{0A2A44B0-CC39-4873-9295-FC9328AD029B}" srcId="{BC018B69-790B-4D91-B504-6BCE7732C7BD}" destId="{7C2963DB-ECB7-4A82-9119-FC7C2FC5CF43}" srcOrd="0" destOrd="0" parTransId="{E414D114-7EFE-4A6E-A1DA-C24BF0D7E908}" sibTransId="{BB1F2E90-90BD-4FBE-AB42-C86F438FED76}"/>
    <dgm:cxn modelId="{8D2CFC1D-C4C4-4AB7-8718-EE8AD2630A93}" type="presParOf" srcId="{072BA3EA-46F2-4FEB-A7C1-4626A6B549EB}" destId="{263B2FDC-704A-4041-BC33-A0F84246BB65}" srcOrd="0" destOrd="0" presId="urn:microsoft.com/office/officeart/2005/8/layout/orgChart1"/>
    <dgm:cxn modelId="{8CADED6A-A447-41DA-B00F-FCF08BE2E23E}" type="presParOf" srcId="{263B2FDC-704A-4041-BC33-A0F84246BB65}" destId="{C7C761D9-6685-40FC-A8CA-DA0E3B3B9E73}" srcOrd="0" destOrd="0" presId="urn:microsoft.com/office/officeart/2005/8/layout/orgChart1"/>
    <dgm:cxn modelId="{9AD1746B-EE79-4C69-A0E3-D1251495CFAF}" type="presParOf" srcId="{C7C761D9-6685-40FC-A8CA-DA0E3B3B9E73}" destId="{47C73484-3346-4797-8B08-B41754A15C4C}" srcOrd="0" destOrd="0" presId="urn:microsoft.com/office/officeart/2005/8/layout/orgChart1"/>
    <dgm:cxn modelId="{FC3CC01A-98DF-4EFC-973E-44CD2E94926F}" type="presParOf" srcId="{C7C761D9-6685-40FC-A8CA-DA0E3B3B9E73}" destId="{C4DDB9DB-DB5E-461E-9F30-49D59F00E169}" srcOrd="1" destOrd="0" presId="urn:microsoft.com/office/officeart/2005/8/layout/orgChart1"/>
    <dgm:cxn modelId="{DD8B9934-0B1F-4392-A4BD-4455DFA88A40}" type="presParOf" srcId="{263B2FDC-704A-4041-BC33-A0F84246BB65}" destId="{493745AE-BCD7-4FDE-A6D2-9D4E4B769149}" srcOrd="1" destOrd="0" presId="urn:microsoft.com/office/officeart/2005/8/layout/orgChart1"/>
    <dgm:cxn modelId="{88BB69D4-EEAC-4C46-A473-C133762965A5}" type="presParOf" srcId="{493745AE-BCD7-4FDE-A6D2-9D4E4B769149}" destId="{38F7F849-B3A8-4E02-AF9F-E3CDC15395C1}" srcOrd="0" destOrd="0" presId="urn:microsoft.com/office/officeart/2005/8/layout/orgChart1"/>
    <dgm:cxn modelId="{6618C059-C02C-4355-B703-70F3B1F34D15}" type="presParOf" srcId="{493745AE-BCD7-4FDE-A6D2-9D4E4B769149}" destId="{72BCE662-0D83-4F24-9D19-BA7A65184470}" srcOrd="1" destOrd="0" presId="urn:microsoft.com/office/officeart/2005/8/layout/orgChart1"/>
    <dgm:cxn modelId="{82DA4607-89BF-40D9-AC80-9C89A8844B3C}" type="presParOf" srcId="{72BCE662-0D83-4F24-9D19-BA7A65184470}" destId="{3A994B2B-29C4-4A9B-9F12-62F6A63D2B2C}" srcOrd="0" destOrd="0" presId="urn:microsoft.com/office/officeart/2005/8/layout/orgChart1"/>
    <dgm:cxn modelId="{05AAB91B-8F97-4FEB-8578-C4DD25A6D044}" type="presParOf" srcId="{3A994B2B-29C4-4A9B-9F12-62F6A63D2B2C}" destId="{404D5429-AFE1-4522-B9E4-90C02FD4115E}" srcOrd="0" destOrd="0" presId="urn:microsoft.com/office/officeart/2005/8/layout/orgChart1"/>
    <dgm:cxn modelId="{6B8CF005-0C57-4B55-BAFF-39F8441A3C8A}" type="presParOf" srcId="{3A994B2B-29C4-4A9B-9F12-62F6A63D2B2C}" destId="{368E73BC-995E-475A-B3B4-DAA3EBDB14BE}" srcOrd="1" destOrd="0" presId="urn:microsoft.com/office/officeart/2005/8/layout/orgChart1"/>
    <dgm:cxn modelId="{AE2201F5-9181-48A3-9F68-6AD5732A0E68}" type="presParOf" srcId="{72BCE662-0D83-4F24-9D19-BA7A65184470}" destId="{7D0D5BAA-A25A-4E8C-BC35-CD4FB6D7CEDE}" srcOrd="1" destOrd="0" presId="urn:microsoft.com/office/officeart/2005/8/layout/orgChart1"/>
    <dgm:cxn modelId="{D43FB44A-59D2-4A70-B50F-020E156BFC26}" type="presParOf" srcId="{72BCE662-0D83-4F24-9D19-BA7A65184470}" destId="{E2EBCFE2-80BE-44CF-AD5F-FEA0805C4BA6}" srcOrd="2" destOrd="0" presId="urn:microsoft.com/office/officeart/2005/8/layout/orgChart1"/>
    <dgm:cxn modelId="{6609414C-BD18-40F1-A1EA-DDE840F18C5C}" type="presParOf" srcId="{493745AE-BCD7-4FDE-A6D2-9D4E4B769149}" destId="{C5BC5830-202D-495A-86B6-63846C990100}" srcOrd="2" destOrd="0" presId="urn:microsoft.com/office/officeart/2005/8/layout/orgChart1"/>
    <dgm:cxn modelId="{47689CE9-9049-4DE8-B69B-C9F096FF2871}" type="presParOf" srcId="{493745AE-BCD7-4FDE-A6D2-9D4E4B769149}" destId="{7EEFFA2D-6B46-4FE6-A822-0181C9B9A41E}" srcOrd="3" destOrd="0" presId="urn:microsoft.com/office/officeart/2005/8/layout/orgChart1"/>
    <dgm:cxn modelId="{60060E51-3DA1-401D-B982-C72919E6F723}" type="presParOf" srcId="{7EEFFA2D-6B46-4FE6-A822-0181C9B9A41E}" destId="{B56D5840-B405-410F-B57E-EFCDE660371C}" srcOrd="0" destOrd="0" presId="urn:microsoft.com/office/officeart/2005/8/layout/orgChart1"/>
    <dgm:cxn modelId="{1101E828-2977-41C0-9A91-B928BB6A69B7}" type="presParOf" srcId="{B56D5840-B405-410F-B57E-EFCDE660371C}" destId="{6F8467BF-C381-48EE-A1C1-885F401369A3}" srcOrd="0" destOrd="0" presId="urn:microsoft.com/office/officeart/2005/8/layout/orgChart1"/>
    <dgm:cxn modelId="{A03B1B4E-8BA9-4418-9E0A-3D9725C883A2}" type="presParOf" srcId="{B56D5840-B405-410F-B57E-EFCDE660371C}" destId="{21B1359A-E67E-41A0-A9AF-C72B16BDBEA8}" srcOrd="1" destOrd="0" presId="urn:microsoft.com/office/officeart/2005/8/layout/orgChart1"/>
    <dgm:cxn modelId="{D54422E6-BA38-4161-85BB-6A3BBF6B60AF}" type="presParOf" srcId="{7EEFFA2D-6B46-4FE6-A822-0181C9B9A41E}" destId="{C4E9AD62-748F-4D6A-837E-8A22919B0378}" srcOrd="1" destOrd="0" presId="urn:microsoft.com/office/officeart/2005/8/layout/orgChart1"/>
    <dgm:cxn modelId="{6FC16882-995C-4EBA-BA72-DDA19D63EB56}" type="presParOf" srcId="{7EEFFA2D-6B46-4FE6-A822-0181C9B9A41E}" destId="{77247679-B074-4232-A735-66DD03CB3EB5}" srcOrd="2" destOrd="0" presId="urn:microsoft.com/office/officeart/2005/8/layout/orgChart1"/>
    <dgm:cxn modelId="{15640603-782A-40B6-83A5-2C6B064B7529}" type="presParOf" srcId="{263B2FDC-704A-4041-BC33-A0F84246BB65}" destId="{7032580C-0872-4FE1-9613-353DBF3280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50548365-68EB-4DC9-9FB1-BFA03FC626D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74EE2156-82AC-4399-ACFA-2B54FE7BE4E3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Los responsables que lleven </a:t>
          </a:r>
          <a:r>
            <a:rPr lang="es-MX" sz="2600" b="1" u="sng" dirty="0">
              <a:latin typeface="Arial Narrow" panose="020B0606020202030204" pitchFamily="34" charset="0"/>
            </a:rPr>
            <a:t>tratamientos intensivos o relevantes </a:t>
          </a:r>
          <a:r>
            <a:rPr lang="es-MX" sz="2600" dirty="0">
              <a:latin typeface="Arial Narrow" panose="020B0606020202030204" pitchFamily="34" charset="0"/>
            </a:rPr>
            <a:t>podrán</a:t>
          </a:r>
        </a:p>
      </dgm:t>
    </dgm:pt>
    <dgm:pt modelId="{CA4A75CB-C7C8-4FF2-8F8B-0153FB09446D}" type="parTrans" cxnId="{3C50ECB7-2F9D-41C9-A071-1075AD15189F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1759AA96-0228-454D-87F1-3EF7EDAA503A}" type="sibTrans" cxnId="{3C50ECB7-2F9D-41C9-A071-1075AD15189F}">
      <dgm:prSet custT="1"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F3F085B9-71D3-499E-9B45-633006CFC41A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Designar a un </a:t>
          </a:r>
          <a:r>
            <a:rPr lang="es-MX" sz="2600" b="1" u="sng" dirty="0">
              <a:latin typeface="Arial Narrow" panose="020B0606020202030204" pitchFamily="34" charset="0"/>
            </a:rPr>
            <a:t>oficial de protección de PD quien: </a:t>
          </a:r>
        </a:p>
      </dgm:t>
    </dgm:pt>
    <dgm:pt modelId="{6BC8E07B-13C9-48D7-BF8A-335628FC0964}" type="parTrans" cxnId="{9BAB896B-3485-4034-A13B-C8AEF7E34B2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18158DD8-716B-4792-B2FC-A3AE8E5A59AE}" type="sibTrans" cxnId="{9BAB896B-3485-4034-A13B-C8AEF7E34B22}">
      <dgm:prSet custT="1"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DDCA5F59-D369-4B37-82B4-6AE6CAC560D3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Formará parte de la Unidad de Transparencia </a:t>
          </a:r>
        </a:p>
      </dgm:t>
    </dgm:pt>
    <dgm:pt modelId="{8388D2A9-9370-4671-B57A-95583A901AF0}" type="parTrans" cxnId="{63B4C050-122E-4050-9EB9-D5AFFAD4D72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6002448E-C7B3-4A29-A067-CE8E9B86E0CB}" type="sibTrans" cxnId="{63B4C050-122E-4050-9EB9-D5AFFAD4D72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F3B1CFDE-FA3F-4BD1-A167-F944A13C8368}">
      <dgm:prSet custT="1"/>
      <dgm:spPr/>
      <dgm:t>
        <a:bodyPr/>
        <a:lstStyle/>
        <a:p>
          <a:pPr rtl="0"/>
          <a:r>
            <a:rPr lang="es-MX" sz="2600" dirty="0">
              <a:latin typeface="Arial Narrow" panose="020B0606020202030204" pitchFamily="34" charset="0"/>
            </a:rPr>
            <a:t>Realizará las atribuciones de la Unidad de Transparencia </a:t>
          </a:r>
        </a:p>
      </dgm:t>
    </dgm:pt>
    <dgm:pt modelId="{77A75E50-77EE-489B-8757-1204D80140AA}" type="parTrans" cxnId="{97CA7116-85AD-4E0A-B70F-48BA91D47789}">
      <dgm:prSet/>
      <dgm:spPr/>
      <dgm:t>
        <a:bodyPr/>
        <a:lstStyle/>
        <a:p>
          <a:endParaRPr lang="es-MX" sz="2600"/>
        </a:p>
      </dgm:t>
    </dgm:pt>
    <dgm:pt modelId="{25A8639A-D6BE-4A98-AFAF-4F78311400A4}" type="sibTrans" cxnId="{97CA7116-85AD-4E0A-B70F-48BA91D47789}">
      <dgm:prSet/>
      <dgm:spPr/>
      <dgm:t>
        <a:bodyPr/>
        <a:lstStyle/>
        <a:p>
          <a:endParaRPr lang="es-MX" sz="2600"/>
        </a:p>
      </dgm:t>
    </dgm:pt>
    <dgm:pt modelId="{89079FAB-91AE-4627-A41B-8F460952BB87}" type="pres">
      <dgm:prSet presAssocID="{50548365-68EB-4DC9-9FB1-BFA03FC626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EFF70924-8A30-4EDA-A1C8-6F42E4D9C6F5}" type="pres">
      <dgm:prSet presAssocID="{74EE2156-82AC-4399-ACFA-2B54FE7BE4E3}" presName="hierRoot1" presStyleCnt="0">
        <dgm:presLayoutVars>
          <dgm:hierBranch val="init"/>
        </dgm:presLayoutVars>
      </dgm:prSet>
      <dgm:spPr/>
    </dgm:pt>
    <dgm:pt modelId="{FB181E6E-4EC8-4CD4-AE22-ADEE41B52D65}" type="pres">
      <dgm:prSet presAssocID="{74EE2156-82AC-4399-ACFA-2B54FE7BE4E3}" presName="rootComposite1" presStyleCnt="0"/>
      <dgm:spPr/>
    </dgm:pt>
    <dgm:pt modelId="{8E5ACE79-A27D-42D6-93C6-133807B9E25A}" type="pres">
      <dgm:prSet presAssocID="{74EE2156-82AC-4399-ACFA-2B54FE7BE4E3}" presName="rootText1" presStyleLbl="node0" presStyleIdx="0" presStyleCnt="1" custScaleX="107612" custScaleY="16518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53A653A-F2B5-404C-A566-140F6E6DA987}" type="pres">
      <dgm:prSet presAssocID="{74EE2156-82AC-4399-ACFA-2B54FE7BE4E3}" presName="rootConnector1" presStyleLbl="node1" presStyleIdx="0" presStyleCnt="0"/>
      <dgm:spPr/>
      <dgm:t>
        <a:bodyPr/>
        <a:lstStyle/>
        <a:p>
          <a:endParaRPr lang="es-MX"/>
        </a:p>
      </dgm:t>
    </dgm:pt>
    <dgm:pt modelId="{D6F9D9E4-CD40-4DD7-B59A-4D46D6D1CE8A}" type="pres">
      <dgm:prSet presAssocID="{74EE2156-82AC-4399-ACFA-2B54FE7BE4E3}" presName="hierChild2" presStyleCnt="0"/>
      <dgm:spPr/>
    </dgm:pt>
    <dgm:pt modelId="{2EB3A55D-68D3-493F-B588-2F74C4F7451A}" type="pres">
      <dgm:prSet presAssocID="{6BC8E07B-13C9-48D7-BF8A-335628FC0964}" presName="Name64" presStyleLbl="parChTrans1D2" presStyleIdx="0" presStyleCnt="1"/>
      <dgm:spPr/>
      <dgm:t>
        <a:bodyPr/>
        <a:lstStyle/>
        <a:p>
          <a:endParaRPr lang="es-MX"/>
        </a:p>
      </dgm:t>
    </dgm:pt>
    <dgm:pt modelId="{1D63CCE5-BAB8-4A20-AE6A-094AA027DA20}" type="pres">
      <dgm:prSet presAssocID="{F3F085B9-71D3-499E-9B45-633006CFC41A}" presName="hierRoot2" presStyleCnt="0">
        <dgm:presLayoutVars>
          <dgm:hierBranch val="init"/>
        </dgm:presLayoutVars>
      </dgm:prSet>
      <dgm:spPr/>
    </dgm:pt>
    <dgm:pt modelId="{92FDBE9E-8DA5-43B6-9B53-673EDABF580F}" type="pres">
      <dgm:prSet presAssocID="{F3F085B9-71D3-499E-9B45-633006CFC41A}" presName="rootComposite" presStyleCnt="0"/>
      <dgm:spPr/>
    </dgm:pt>
    <dgm:pt modelId="{08BBEE05-BF04-4EFB-ADE9-CF561C826314}" type="pres">
      <dgm:prSet presAssocID="{F3F085B9-71D3-499E-9B45-633006CFC41A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975D13C-BE3E-4AD9-8EF6-EB2A1BD37A93}" type="pres">
      <dgm:prSet presAssocID="{F3F085B9-71D3-499E-9B45-633006CFC41A}" presName="rootConnector" presStyleLbl="node2" presStyleIdx="0" presStyleCnt="1"/>
      <dgm:spPr/>
      <dgm:t>
        <a:bodyPr/>
        <a:lstStyle/>
        <a:p>
          <a:endParaRPr lang="es-MX"/>
        </a:p>
      </dgm:t>
    </dgm:pt>
    <dgm:pt modelId="{DB41871E-FE2B-4AE8-A6E2-6241BCB1410A}" type="pres">
      <dgm:prSet presAssocID="{F3F085B9-71D3-499E-9B45-633006CFC41A}" presName="hierChild4" presStyleCnt="0"/>
      <dgm:spPr/>
    </dgm:pt>
    <dgm:pt modelId="{D319017D-ED5C-4E66-954D-CA327DE2F6D1}" type="pres">
      <dgm:prSet presAssocID="{8388D2A9-9370-4671-B57A-95583A901AF0}" presName="Name64" presStyleLbl="parChTrans1D3" presStyleIdx="0" presStyleCnt="2"/>
      <dgm:spPr/>
      <dgm:t>
        <a:bodyPr/>
        <a:lstStyle/>
        <a:p>
          <a:endParaRPr lang="es-MX"/>
        </a:p>
      </dgm:t>
    </dgm:pt>
    <dgm:pt modelId="{F57B3E0F-F8BC-40B0-87FD-455D11B4BA18}" type="pres">
      <dgm:prSet presAssocID="{DDCA5F59-D369-4B37-82B4-6AE6CAC560D3}" presName="hierRoot2" presStyleCnt="0">
        <dgm:presLayoutVars>
          <dgm:hierBranch val="init"/>
        </dgm:presLayoutVars>
      </dgm:prSet>
      <dgm:spPr/>
    </dgm:pt>
    <dgm:pt modelId="{77C86F74-2816-4846-BE7D-5411ADE160D8}" type="pres">
      <dgm:prSet presAssocID="{DDCA5F59-D369-4B37-82B4-6AE6CAC560D3}" presName="rootComposite" presStyleCnt="0"/>
      <dgm:spPr/>
    </dgm:pt>
    <dgm:pt modelId="{9300A1AC-AB1A-42CE-9B02-5F0F7DE42136}" type="pres">
      <dgm:prSet presAssocID="{DDCA5F59-D369-4B37-82B4-6AE6CAC560D3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C19DD91-ACE0-4D9B-9D99-78BD8A02F7CE}" type="pres">
      <dgm:prSet presAssocID="{DDCA5F59-D369-4B37-82B4-6AE6CAC560D3}" presName="rootConnector" presStyleLbl="node3" presStyleIdx="0" presStyleCnt="2"/>
      <dgm:spPr/>
      <dgm:t>
        <a:bodyPr/>
        <a:lstStyle/>
        <a:p>
          <a:endParaRPr lang="es-MX"/>
        </a:p>
      </dgm:t>
    </dgm:pt>
    <dgm:pt modelId="{7DA497F6-F9DB-4707-A4CF-BEE3AB2E697F}" type="pres">
      <dgm:prSet presAssocID="{DDCA5F59-D369-4B37-82B4-6AE6CAC560D3}" presName="hierChild4" presStyleCnt="0"/>
      <dgm:spPr/>
    </dgm:pt>
    <dgm:pt modelId="{FFA32119-20FC-413F-AD92-71ACFA9FB566}" type="pres">
      <dgm:prSet presAssocID="{DDCA5F59-D369-4B37-82B4-6AE6CAC560D3}" presName="hierChild5" presStyleCnt="0"/>
      <dgm:spPr/>
    </dgm:pt>
    <dgm:pt modelId="{2701B60C-EFED-4B39-90FB-FBD5633A0722}" type="pres">
      <dgm:prSet presAssocID="{77A75E50-77EE-489B-8757-1204D80140AA}" presName="Name64" presStyleLbl="parChTrans1D3" presStyleIdx="1" presStyleCnt="2"/>
      <dgm:spPr/>
      <dgm:t>
        <a:bodyPr/>
        <a:lstStyle/>
        <a:p>
          <a:endParaRPr lang="es-MX"/>
        </a:p>
      </dgm:t>
    </dgm:pt>
    <dgm:pt modelId="{1939D96A-972C-4D4F-B251-7802E4A99932}" type="pres">
      <dgm:prSet presAssocID="{F3B1CFDE-FA3F-4BD1-A167-F944A13C8368}" presName="hierRoot2" presStyleCnt="0">
        <dgm:presLayoutVars>
          <dgm:hierBranch val="init"/>
        </dgm:presLayoutVars>
      </dgm:prSet>
      <dgm:spPr/>
    </dgm:pt>
    <dgm:pt modelId="{FD302FA5-8615-4976-8134-8074B2EF4962}" type="pres">
      <dgm:prSet presAssocID="{F3B1CFDE-FA3F-4BD1-A167-F944A13C8368}" presName="rootComposite" presStyleCnt="0"/>
      <dgm:spPr/>
    </dgm:pt>
    <dgm:pt modelId="{9F063D3B-5BBA-4908-9FE5-F3144545BE5A}" type="pres">
      <dgm:prSet presAssocID="{F3B1CFDE-FA3F-4BD1-A167-F944A13C836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4CB2475-93CC-415D-8F3B-4952D701FD21}" type="pres">
      <dgm:prSet presAssocID="{F3B1CFDE-FA3F-4BD1-A167-F944A13C8368}" presName="rootConnector" presStyleLbl="node3" presStyleIdx="1" presStyleCnt="2"/>
      <dgm:spPr/>
      <dgm:t>
        <a:bodyPr/>
        <a:lstStyle/>
        <a:p>
          <a:endParaRPr lang="es-MX"/>
        </a:p>
      </dgm:t>
    </dgm:pt>
    <dgm:pt modelId="{640D4EA8-2C1D-4963-BC81-4B141B0A49B4}" type="pres">
      <dgm:prSet presAssocID="{F3B1CFDE-FA3F-4BD1-A167-F944A13C8368}" presName="hierChild4" presStyleCnt="0"/>
      <dgm:spPr/>
    </dgm:pt>
    <dgm:pt modelId="{A374C04C-9CB4-47D2-B58D-21F74D4AE683}" type="pres">
      <dgm:prSet presAssocID="{F3B1CFDE-FA3F-4BD1-A167-F944A13C8368}" presName="hierChild5" presStyleCnt="0"/>
      <dgm:spPr/>
    </dgm:pt>
    <dgm:pt modelId="{9812D0E1-AE53-46C3-84E2-960CB64D6784}" type="pres">
      <dgm:prSet presAssocID="{F3F085B9-71D3-499E-9B45-633006CFC41A}" presName="hierChild5" presStyleCnt="0"/>
      <dgm:spPr/>
    </dgm:pt>
    <dgm:pt modelId="{8072B166-3733-411E-BC14-1777FE613EE0}" type="pres">
      <dgm:prSet presAssocID="{74EE2156-82AC-4399-ACFA-2B54FE7BE4E3}" presName="hierChild3" presStyleCnt="0"/>
      <dgm:spPr/>
    </dgm:pt>
  </dgm:ptLst>
  <dgm:cxnLst>
    <dgm:cxn modelId="{9BAB896B-3485-4034-A13B-C8AEF7E34B22}" srcId="{74EE2156-82AC-4399-ACFA-2B54FE7BE4E3}" destId="{F3F085B9-71D3-499E-9B45-633006CFC41A}" srcOrd="0" destOrd="0" parTransId="{6BC8E07B-13C9-48D7-BF8A-335628FC0964}" sibTransId="{18158DD8-716B-4792-B2FC-A3AE8E5A59AE}"/>
    <dgm:cxn modelId="{63B4C050-122E-4050-9EB9-D5AFFAD4D723}" srcId="{F3F085B9-71D3-499E-9B45-633006CFC41A}" destId="{DDCA5F59-D369-4B37-82B4-6AE6CAC560D3}" srcOrd="0" destOrd="0" parTransId="{8388D2A9-9370-4671-B57A-95583A901AF0}" sibTransId="{6002448E-C7B3-4A29-A067-CE8E9B86E0CB}"/>
    <dgm:cxn modelId="{5190FFCE-1518-4E90-A371-E86DC0C87A3D}" type="presOf" srcId="{F3F085B9-71D3-499E-9B45-633006CFC41A}" destId="{08BBEE05-BF04-4EFB-ADE9-CF561C826314}" srcOrd="0" destOrd="0" presId="urn:microsoft.com/office/officeart/2009/3/layout/HorizontalOrganizationChart"/>
    <dgm:cxn modelId="{B071BB0B-8AD1-4028-986F-8BED70FC98F0}" type="presOf" srcId="{6BC8E07B-13C9-48D7-BF8A-335628FC0964}" destId="{2EB3A55D-68D3-493F-B588-2F74C4F7451A}" srcOrd="0" destOrd="0" presId="urn:microsoft.com/office/officeart/2009/3/layout/HorizontalOrganizationChart"/>
    <dgm:cxn modelId="{AFAF2ECF-6AEF-4D74-A931-C57DD2C41B56}" type="presOf" srcId="{77A75E50-77EE-489B-8757-1204D80140AA}" destId="{2701B60C-EFED-4B39-90FB-FBD5633A0722}" srcOrd="0" destOrd="0" presId="urn:microsoft.com/office/officeart/2009/3/layout/HorizontalOrganizationChart"/>
    <dgm:cxn modelId="{24ED3CD0-A88B-40FF-9A31-B33161481A57}" type="presOf" srcId="{74EE2156-82AC-4399-ACFA-2B54FE7BE4E3}" destId="{8E5ACE79-A27D-42D6-93C6-133807B9E25A}" srcOrd="0" destOrd="0" presId="urn:microsoft.com/office/officeart/2009/3/layout/HorizontalOrganizationChart"/>
    <dgm:cxn modelId="{E7FCC78C-72D8-45D4-AF15-7EFF63AD0116}" type="presOf" srcId="{8388D2A9-9370-4671-B57A-95583A901AF0}" destId="{D319017D-ED5C-4E66-954D-CA327DE2F6D1}" srcOrd="0" destOrd="0" presId="urn:microsoft.com/office/officeart/2009/3/layout/HorizontalOrganizationChart"/>
    <dgm:cxn modelId="{3C50ECB7-2F9D-41C9-A071-1075AD15189F}" srcId="{50548365-68EB-4DC9-9FB1-BFA03FC626D7}" destId="{74EE2156-82AC-4399-ACFA-2B54FE7BE4E3}" srcOrd="0" destOrd="0" parTransId="{CA4A75CB-C7C8-4FF2-8F8B-0153FB09446D}" sibTransId="{1759AA96-0228-454D-87F1-3EF7EDAA503A}"/>
    <dgm:cxn modelId="{EB62028D-8BE5-4AC5-8207-F0D2E28E242A}" type="presOf" srcId="{F3F085B9-71D3-499E-9B45-633006CFC41A}" destId="{F975D13C-BE3E-4AD9-8EF6-EB2A1BD37A93}" srcOrd="1" destOrd="0" presId="urn:microsoft.com/office/officeart/2009/3/layout/HorizontalOrganizationChart"/>
    <dgm:cxn modelId="{EE8B7B9E-88B6-430B-8391-A6B31804EB57}" type="presOf" srcId="{F3B1CFDE-FA3F-4BD1-A167-F944A13C8368}" destId="{9F063D3B-5BBA-4908-9FE5-F3144545BE5A}" srcOrd="0" destOrd="0" presId="urn:microsoft.com/office/officeart/2009/3/layout/HorizontalOrganizationChart"/>
    <dgm:cxn modelId="{4BE17788-4B15-4BF0-95AD-3A72C0B0027F}" type="presOf" srcId="{50548365-68EB-4DC9-9FB1-BFA03FC626D7}" destId="{89079FAB-91AE-4627-A41B-8F460952BB87}" srcOrd="0" destOrd="0" presId="urn:microsoft.com/office/officeart/2009/3/layout/HorizontalOrganizationChart"/>
    <dgm:cxn modelId="{3629C704-5D85-42E1-91D8-ACEBC106CA38}" type="presOf" srcId="{74EE2156-82AC-4399-ACFA-2B54FE7BE4E3}" destId="{753A653A-F2B5-404C-A566-140F6E6DA987}" srcOrd="1" destOrd="0" presId="urn:microsoft.com/office/officeart/2009/3/layout/HorizontalOrganizationChart"/>
    <dgm:cxn modelId="{D849AEE9-BEF1-4E45-AC70-C1CC3C77D84B}" type="presOf" srcId="{F3B1CFDE-FA3F-4BD1-A167-F944A13C8368}" destId="{14CB2475-93CC-415D-8F3B-4952D701FD21}" srcOrd="1" destOrd="0" presId="urn:microsoft.com/office/officeart/2009/3/layout/HorizontalOrganizationChart"/>
    <dgm:cxn modelId="{98ECF013-9215-48C3-BBF0-1B928CCF8D9A}" type="presOf" srcId="{DDCA5F59-D369-4B37-82B4-6AE6CAC560D3}" destId="{1C19DD91-ACE0-4D9B-9D99-78BD8A02F7CE}" srcOrd="1" destOrd="0" presId="urn:microsoft.com/office/officeart/2009/3/layout/HorizontalOrganizationChart"/>
    <dgm:cxn modelId="{97CA7116-85AD-4E0A-B70F-48BA91D47789}" srcId="{F3F085B9-71D3-499E-9B45-633006CFC41A}" destId="{F3B1CFDE-FA3F-4BD1-A167-F944A13C8368}" srcOrd="1" destOrd="0" parTransId="{77A75E50-77EE-489B-8757-1204D80140AA}" sibTransId="{25A8639A-D6BE-4A98-AFAF-4F78311400A4}"/>
    <dgm:cxn modelId="{0F650774-5264-47AD-A54D-B501AF0629F8}" type="presOf" srcId="{DDCA5F59-D369-4B37-82B4-6AE6CAC560D3}" destId="{9300A1AC-AB1A-42CE-9B02-5F0F7DE42136}" srcOrd="0" destOrd="0" presId="urn:microsoft.com/office/officeart/2009/3/layout/HorizontalOrganizationChart"/>
    <dgm:cxn modelId="{8B88432B-A5D4-4026-A274-F4113469A47A}" type="presParOf" srcId="{89079FAB-91AE-4627-A41B-8F460952BB87}" destId="{EFF70924-8A30-4EDA-A1C8-6F42E4D9C6F5}" srcOrd="0" destOrd="0" presId="urn:microsoft.com/office/officeart/2009/3/layout/HorizontalOrganizationChart"/>
    <dgm:cxn modelId="{41DB3879-1539-4EBA-9DB3-AABCFEAA8FB5}" type="presParOf" srcId="{EFF70924-8A30-4EDA-A1C8-6F42E4D9C6F5}" destId="{FB181E6E-4EC8-4CD4-AE22-ADEE41B52D65}" srcOrd="0" destOrd="0" presId="urn:microsoft.com/office/officeart/2009/3/layout/HorizontalOrganizationChart"/>
    <dgm:cxn modelId="{3737CF1B-1C56-4535-8890-E97D1C5B188C}" type="presParOf" srcId="{FB181E6E-4EC8-4CD4-AE22-ADEE41B52D65}" destId="{8E5ACE79-A27D-42D6-93C6-133807B9E25A}" srcOrd="0" destOrd="0" presId="urn:microsoft.com/office/officeart/2009/3/layout/HorizontalOrganizationChart"/>
    <dgm:cxn modelId="{00A3EE8D-80B4-4F6B-8FB8-D78130EB679A}" type="presParOf" srcId="{FB181E6E-4EC8-4CD4-AE22-ADEE41B52D65}" destId="{753A653A-F2B5-404C-A566-140F6E6DA987}" srcOrd="1" destOrd="0" presId="urn:microsoft.com/office/officeart/2009/3/layout/HorizontalOrganizationChart"/>
    <dgm:cxn modelId="{BA207603-AD4E-495E-8B27-DFF7D5272AE8}" type="presParOf" srcId="{EFF70924-8A30-4EDA-A1C8-6F42E4D9C6F5}" destId="{D6F9D9E4-CD40-4DD7-B59A-4D46D6D1CE8A}" srcOrd="1" destOrd="0" presId="urn:microsoft.com/office/officeart/2009/3/layout/HorizontalOrganizationChart"/>
    <dgm:cxn modelId="{50D126B5-4541-46B1-97EA-6A6F45D60FAE}" type="presParOf" srcId="{D6F9D9E4-CD40-4DD7-B59A-4D46D6D1CE8A}" destId="{2EB3A55D-68D3-493F-B588-2F74C4F7451A}" srcOrd="0" destOrd="0" presId="urn:microsoft.com/office/officeart/2009/3/layout/HorizontalOrganizationChart"/>
    <dgm:cxn modelId="{655C04BD-C7F1-4E63-9628-ED0465A5156F}" type="presParOf" srcId="{D6F9D9E4-CD40-4DD7-B59A-4D46D6D1CE8A}" destId="{1D63CCE5-BAB8-4A20-AE6A-094AA027DA20}" srcOrd="1" destOrd="0" presId="urn:microsoft.com/office/officeart/2009/3/layout/HorizontalOrganizationChart"/>
    <dgm:cxn modelId="{FF396D71-C7A2-49ED-BB09-BC74CE857941}" type="presParOf" srcId="{1D63CCE5-BAB8-4A20-AE6A-094AA027DA20}" destId="{92FDBE9E-8DA5-43B6-9B53-673EDABF580F}" srcOrd="0" destOrd="0" presId="urn:microsoft.com/office/officeart/2009/3/layout/HorizontalOrganizationChart"/>
    <dgm:cxn modelId="{DB7E57C5-2751-4D32-8FF5-AF2BBD5E1FFB}" type="presParOf" srcId="{92FDBE9E-8DA5-43B6-9B53-673EDABF580F}" destId="{08BBEE05-BF04-4EFB-ADE9-CF561C826314}" srcOrd="0" destOrd="0" presId="urn:microsoft.com/office/officeart/2009/3/layout/HorizontalOrganizationChart"/>
    <dgm:cxn modelId="{A7E01645-BFE5-47EC-BB85-BAF1B5565D42}" type="presParOf" srcId="{92FDBE9E-8DA5-43B6-9B53-673EDABF580F}" destId="{F975D13C-BE3E-4AD9-8EF6-EB2A1BD37A93}" srcOrd="1" destOrd="0" presId="urn:microsoft.com/office/officeart/2009/3/layout/HorizontalOrganizationChart"/>
    <dgm:cxn modelId="{AC084F01-F56D-4495-B7E4-091BE1831337}" type="presParOf" srcId="{1D63CCE5-BAB8-4A20-AE6A-094AA027DA20}" destId="{DB41871E-FE2B-4AE8-A6E2-6241BCB1410A}" srcOrd="1" destOrd="0" presId="urn:microsoft.com/office/officeart/2009/3/layout/HorizontalOrganizationChart"/>
    <dgm:cxn modelId="{DBC74D0F-9465-4815-903D-7C33F206EE7B}" type="presParOf" srcId="{DB41871E-FE2B-4AE8-A6E2-6241BCB1410A}" destId="{D319017D-ED5C-4E66-954D-CA327DE2F6D1}" srcOrd="0" destOrd="0" presId="urn:microsoft.com/office/officeart/2009/3/layout/HorizontalOrganizationChart"/>
    <dgm:cxn modelId="{FACAD24D-2610-4953-904D-3ED6FAA8DA58}" type="presParOf" srcId="{DB41871E-FE2B-4AE8-A6E2-6241BCB1410A}" destId="{F57B3E0F-F8BC-40B0-87FD-455D11B4BA18}" srcOrd="1" destOrd="0" presId="urn:microsoft.com/office/officeart/2009/3/layout/HorizontalOrganizationChart"/>
    <dgm:cxn modelId="{5783C32F-2831-4195-8BAE-9E82928228C5}" type="presParOf" srcId="{F57B3E0F-F8BC-40B0-87FD-455D11B4BA18}" destId="{77C86F74-2816-4846-BE7D-5411ADE160D8}" srcOrd="0" destOrd="0" presId="urn:microsoft.com/office/officeart/2009/3/layout/HorizontalOrganizationChart"/>
    <dgm:cxn modelId="{883C5622-720A-466A-987C-8E8BB050371D}" type="presParOf" srcId="{77C86F74-2816-4846-BE7D-5411ADE160D8}" destId="{9300A1AC-AB1A-42CE-9B02-5F0F7DE42136}" srcOrd="0" destOrd="0" presId="urn:microsoft.com/office/officeart/2009/3/layout/HorizontalOrganizationChart"/>
    <dgm:cxn modelId="{28851601-6DA5-4095-BC5D-25D70C01D14D}" type="presParOf" srcId="{77C86F74-2816-4846-BE7D-5411ADE160D8}" destId="{1C19DD91-ACE0-4D9B-9D99-78BD8A02F7CE}" srcOrd="1" destOrd="0" presId="urn:microsoft.com/office/officeart/2009/3/layout/HorizontalOrganizationChart"/>
    <dgm:cxn modelId="{036AC750-8DC3-4F8F-9A97-A208BF65F39F}" type="presParOf" srcId="{F57B3E0F-F8BC-40B0-87FD-455D11B4BA18}" destId="{7DA497F6-F9DB-4707-A4CF-BEE3AB2E697F}" srcOrd="1" destOrd="0" presId="urn:microsoft.com/office/officeart/2009/3/layout/HorizontalOrganizationChart"/>
    <dgm:cxn modelId="{AC53774E-D828-4BB7-8439-67C75A6ADBEB}" type="presParOf" srcId="{F57B3E0F-F8BC-40B0-87FD-455D11B4BA18}" destId="{FFA32119-20FC-413F-AD92-71ACFA9FB566}" srcOrd="2" destOrd="0" presId="urn:microsoft.com/office/officeart/2009/3/layout/HorizontalOrganizationChart"/>
    <dgm:cxn modelId="{E4BF9976-7D68-4332-9388-A034E95B199C}" type="presParOf" srcId="{DB41871E-FE2B-4AE8-A6E2-6241BCB1410A}" destId="{2701B60C-EFED-4B39-90FB-FBD5633A0722}" srcOrd="2" destOrd="0" presId="urn:microsoft.com/office/officeart/2009/3/layout/HorizontalOrganizationChart"/>
    <dgm:cxn modelId="{2B30CFE2-BE65-4A46-998F-99F8ED57F567}" type="presParOf" srcId="{DB41871E-FE2B-4AE8-A6E2-6241BCB1410A}" destId="{1939D96A-972C-4D4F-B251-7802E4A99932}" srcOrd="3" destOrd="0" presId="urn:microsoft.com/office/officeart/2009/3/layout/HorizontalOrganizationChart"/>
    <dgm:cxn modelId="{2F15605B-AE70-43C2-8360-34A833D461B4}" type="presParOf" srcId="{1939D96A-972C-4D4F-B251-7802E4A99932}" destId="{FD302FA5-8615-4976-8134-8074B2EF4962}" srcOrd="0" destOrd="0" presId="urn:microsoft.com/office/officeart/2009/3/layout/HorizontalOrganizationChart"/>
    <dgm:cxn modelId="{5DC0F606-71D8-44A1-B639-8923811B65E9}" type="presParOf" srcId="{FD302FA5-8615-4976-8134-8074B2EF4962}" destId="{9F063D3B-5BBA-4908-9FE5-F3144545BE5A}" srcOrd="0" destOrd="0" presId="urn:microsoft.com/office/officeart/2009/3/layout/HorizontalOrganizationChart"/>
    <dgm:cxn modelId="{DF51ED02-DBE3-451A-8201-738EE2AF311D}" type="presParOf" srcId="{FD302FA5-8615-4976-8134-8074B2EF4962}" destId="{14CB2475-93CC-415D-8F3B-4952D701FD21}" srcOrd="1" destOrd="0" presId="urn:microsoft.com/office/officeart/2009/3/layout/HorizontalOrganizationChart"/>
    <dgm:cxn modelId="{DF0AF132-E4F6-47E5-BB3B-8E4F4F57686F}" type="presParOf" srcId="{1939D96A-972C-4D4F-B251-7802E4A99932}" destId="{640D4EA8-2C1D-4963-BC81-4B141B0A49B4}" srcOrd="1" destOrd="0" presId="urn:microsoft.com/office/officeart/2009/3/layout/HorizontalOrganizationChart"/>
    <dgm:cxn modelId="{1B07F8C4-CF86-4345-B6B3-D0F79D68258B}" type="presParOf" srcId="{1939D96A-972C-4D4F-B251-7802E4A99932}" destId="{A374C04C-9CB4-47D2-B58D-21F74D4AE683}" srcOrd="2" destOrd="0" presId="urn:microsoft.com/office/officeart/2009/3/layout/HorizontalOrganizationChart"/>
    <dgm:cxn modelId="{E9922B09-4B7F-403E-B222-60B4F8A76BE3}" type="presParOf" srcId="{1D63CCE5-BAB8-4A20-AE6A-094AA027DA20}" destId="{9812D0E1-AE53-46C3-84E2-960CB64D6784}" srcOrd="2" destOrd="0" presId="urn:microsoft.com/office/officeart/2009/3/layout/HorizontalOrganizationChart"/>
    <dgm:cxn modelId="{25987FDB-7929-4667-AA29-CB8FC090F55C}" type="presParOf" srcId="{EFF70924-8A30-4EDA-A1C8-6F42E4D9C6F5}" destId="{8072B166-3733-411E-BC14-1777FE613EE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67C65C-F6BC-49CE-9507-E5BED33CB520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D5BDB73-B6C4-4660-9BF2-0F76AADEB443}">
      <dgm:prSet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t"/>
        <a:lstStyle/>
        <a:p>
          <a:pPr algn="ctr" rtl="0"/>
          <a:r>
            <a:rPr lang="es-MX" sz="1600" b="1" dirty="0">
              <a:latin typeface="Arial Narrow" panose="020B0606020202030204" pitchFamily="34" charset="0"/>
            </a:rPr>
            <a:t>2002</a:t>
          </a:r>
        </a:p>
        <a:p>
          <a:pPr algn="ctr" rtl="0"/>
          <a:r>
            <a:rPr lang="es-MX" sz="1600" b="1" dirty="0">
              <a:latin typeface="Arial Narrow" panose="020B0606020202030204" pitchFamily="34" charset="0"/>
            </a:rPr>
            <a:t>Se expide la Ley Federal de Transparencia y Acceso a la Información Pública Gubernamental</a:t>
          </a:r>
        </a:p>
      </dgm:t>
    </dgm:pt>
    <dgm:pt modelId="{A6184AF0-BE05-4A54-8712-62F77AD3DE20}" type="parTrans" cxnId="{4EF32C80-FAC6-42E4-AFC5-6555BC2EAF0A}">
      <dgm:prSet/>
      <dgm:spPr/>
      <dgm:t>
        <a:bodyPr/>
        <a:lstStyle/>
        <a:p>
          <a:endParaRPr lang="es-MX"/>
        </a:p>
      </dgm:t>
    </dgm:pt>
    <dgm:pt modelId="{780D9D24-5CE8-4116-AEB2-D4CCB04F1EE7}" type="sibTrans" cxnId="{4EF32C80-FAC6-42E4-AFC5-6555BC2EAF0A}">
      <dgm:prSet/>
      <dgm:spPr/>
      <dgm:t>
        <a:bodyPr/>
        <a:lstStyle/>
        <a:p>
          <a:endParaRPr lang="es-MX"/>
        </a:p>
      </dgm:t>
    </dgm:pt>
    <dgm:pt modelId="{3448B7CD-C3D7-4B84-A8E9-38A06C73924D}">
      <dgm:prSet custT="1"/>
      <dgm:sp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t"/>
        <a:lstStyle/>
        <a:p>
          <a:pPr algn="ctr" rtl="0"/>
          <a:r>
            <a:rPr lang="es-MX" sz="1600" b="1" dirty="0">
              <a:latin typeface="Arial Narrow" panose="020B0606020202030204" pitchFamily="34" charset="0"/>
            </a:rPr>
            <a:t>2007</a:t>
          </a:r>
        </a:p>
        <a:p>
          <a:pPr algn="ctr" rtl="0"/>
          <a:r>
            <a:rPr lang="es-MX" sz="1600" b="1" dirty="0">
              <a:latin typeface="Arial Narrow" panose="020B0606020202030204" pitchFamily="34" charset="0"/>
            </a:rPr>
            <a:t>Se reforma el artículo 6º constitucional y se incluye</a:t>
          </a:r>
        </a:p>
      </dgm:t>
    </dgm:pt>
    <dgm:pt modelId="{3B068616-014B-42CB-84C1-20CE804AED10}" type="parTrans" cxnId="{BF05D487-CB9D-4EA4-B242-423F33CF124D}">
      <dgm:prSet/>
      <dgm:spPr/>
      <dgm:t>
        <a:bodyPr/>
        <a:lstStyle/>
        <a:p>
          <a:endParaRPr lang="es-MX"/>
        </a:p>
      </dgm:t>
    </dgm:pt>
    <dgm:pt modelId="{894EAA1F-8CD6-4846-837E-9659B9C9ACA1}" type="sibTrans" cxnId="{BF05D487-CB9D-4EA4-B242-423F33CF124D}">
      <dgm:prSet/>
      <dgm:spPr/>
      <dgm:t>
        <a:bodyPr/>
        <a:lstStyle/>
        <a:p>
          <a:endParaRPr lang="es-MX"/>
        </a:p>
      </dgm:t>
    </dgm:pt>
    <dgm:pt modelId="{C8443F43-EB43-41A1-8448-ED72782F9583}">
      <dgm:prSet custT="1"/>
      <dgm:spPr/>
      <dgm:t>
        <a:bodyPr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Derecho de acceso</a:t>
          </a:r>
        </a:p>
      </dgm:t>
    </dgm:pt>
    <dgm:pt modelId="{3B9A7E8B-AA7B-4780-96D2-3B8D7D9CB55F}" type="parTrans" cxnId="{16313467-83E7-47FC-B5D3-671966690F12}">
      <dgm:prSet/>
      <dgm:spPr/>
      <dgm:t>
        <a:bodyPr/>
        <a:lstStyle/>
        <a:p>
          <a:endParaRPr lang="es-MX"/>
        </a:p>
      </dgm:t>
    </dgm:pt>
    <dgm:pt modelId="{FCEF0B9A-1539-4AAE-B621-376FB524DAE4}" type="sibTrans" cxnId="{16313467-83E7-47FC-B5D3-671966690F12}">
      <dgm:prSet/>
      <dgm:spPr/>
      <dgm:t>
        <a:bodyPr/>
        <a:lstStyle/>
        <a:p>
          <a:endParaRPr lang="es-MX"/>
        </a:p>
      </dgm:t>
    </dgm:pt>
    <dgm:pt modelId="{A773E06B-C749-49C6-BA32-869F476778E8}">
      <dgm:prSet custT="1"/>
      <dgm:spPr/>
      <dgm:t>
        <a:bodyPr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Derecho de rectificación y/o corrección</a:t>
          </a:r>
        </a:p>
      </dgm:t>
    </dgm:pt>
    <dgm:pt modelId="{BE429387-EA19-4FF3-8DA6-2D3E41CC2D22}" type="parTrans" cxnId="{1F2A36CF-0D82-4E74-A655-22DE4F38020D}">
      <dgm:prSet/>
      <dgm:spPr/>
      <dgm:t>
        <a:bodyPr/>
        <a:lstStyle/>
        <a:p>
          <a:endParaRPr lang="es-MX"/>
        </a:p>
      </dgm:t>
    </dgm:pt>
    <dgm:pt modelId="{BC253D82-98C4-41EF-9AA2-1F3CC9071FFD}" type="sibTrans" cxnId="{1F2A36CF-0D82-4E74-A655-22DE4F38020D}">
      <dgm:prSet/>
      <dgm:spPr/>
      <dgm:t>
        <a:bodyPr/>
        <a:lstStyle/>
        <a:p>
          <a:endParaRPr lang="es-MX"/>
        </a:p>
      </dgm:t>
    </dgm:pt>
    <dgm:pt modelId="{FC469B30-5CC1-4FBF-8C02-032F674D7C77}">
      <dgm:prSet custT="1"/>
      <dgm:spPr/>
      <dgm:t>
        <a:bodyPr anchor="t"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Se reconocen los derechos de acceso, rectificación, cancelación y oposición </a:t>
          </a:r>
          <a:r>
            <a:rPr lang="es-MX" sz="1600" b="1" dirty="0">
              <a:latin typeface="Arial Narrow" panose="020B0606020202030204" pitchFamily="34" charset="0"/>
            </a:rPr>
            <a:t>(DERECHOS ARCO)</a:t>
          </a:r>
        </a:p>
      </dgm:t>
    </dgm:pt>
    <dgm:pt modelId="{87FA8F95-CC71-4009-86AE-ECEEC94670EC}" type="parTrans" cxnId="{89A5F7A0-5D10-4988-8200-FDBB51C0A07B}">
      <dgm:prSet/>
      <dgm:spPr/>
      <dgm:t>
        <a:bodyPr/>
        <a:lstStyle/>
        <a:p>
          <a:endParaRPr lang="es-MX"/>
        </a:p>
      </dgm:t>
    </dgm:pt>
    <dgm:pt modelId="{11825D2A-C680-4258-B693-D6B7EEE57303}" type="sibTrans" cxnId="{89A5F7A0-5D10-4988-8200-FDBB51C0A07B}">
      <dgm:prSet/>
      <dgm:spPr/>
      <dgm:t>
        <a:bodyPr/>
        <a:lstStyle/>
        <a:p>
          <a:endParaRPr lang="es-MX"/>
        </a:p>
      </dgm:t>
    </dgm:pt>
    <dgm:pt modelId="{2C40C80B-2B00-40CF-872C-413622FAFC50}">
      <dgm:prSet custT="1"/>
      <dgm:spPr/>
      <dgm:t>
        <a:bodyPr anchor="t"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Se establecen como excepciones: la seguridad nacional, las disposiciones de orden público, seguridad pública, salud pública, derechos de terceros</a:t>
          </a:r>
        </a:p>
      </dgm:t>
    </dgm:pt>
    <dgm:pt modelId="{C164C8CC-3CD5-4C7F-826C-E2B34341C967}" type="parTrans" cxnId="{EF13871F-17A2-4783-85F1-4F9E6C98543C}">
      <dgm:prSet/>
      <dgm:spPr/>
      <dgm:t>
        <a:bodyPr/>
        <a:lstStyle/>
        <a:p>
          <a:endParaRPr lang="es-MX"/>
        </a:p>
      </dgm:t>
    </dgm:pt>
    <dgm:pt modelId="{1A18ECF8-0A82-457D-A572-41411B5B5996}" type="sibTrans" cxnId="{EF13871F-17A2-4783-85F1-4F9E6C98543C}">
      <dgm:prSet/>
      <dgm:spPr/>
      <dgm:t>
        <a:bodyPr/>
        <a:lstStyle/>
        <a:p>
          <a:endParaRPr lang="es-MX"/>
        </a:p>
      </dgm:t>
    </dgm:pt>
    <dgm:pt modelId="{C53A68B2-1BF1-41CF-8494-030C704BDF0F}">
      <dgm:prSet custT="1"/>
      <dgm:sp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t"/>
        <a:lstStyle/>
        <a:p>
          <a:pPr algn="ctr" rtl="0"/>
          <a:r>
            <a:rPr lang="es-MX" sz="1600" b="1" dirty="0">
              <a:latin typeface="Arial Narrow" panose="020B0606020202030204" pitchFamily="34" charset="0"/>
            </a:rPr>
            <a:t>2010</a:t>
          </a:r>
        </a:p>
        <a:p>
          <a:pPr algn="ctr" rtl="0"/>
          <a:r>
            <a:rPr lang="es-MX" sz="1600" b="1" dirty="0">
              <a:latin typeface="Arial Narrow" panose="020B0606020202030204" pitchFamily="34" charset="0"/>
            </a:rPr>
            <a:t>Se expide la Ley Federal de Protección de Datos Personales en Posesión de los Particulares </a:t>
          </a:r>
        </a:p>
      </dgm:t>
    </dgm:pt>
    <dgm:pt modelId="{64D89D11-02A6-463D-886D-0A5859C03AB7}" type="parTrans" cxnId="{F3DD8D56-0863-4911-AABB-B8C59E31B196}">
      <dgm:prSet/>
      <dgm:spPr/>
      <dgm:t>
        <a:bodyPr/>
        <a:lstStyle/>
        <a:p>
          <a:endParaRPr lang="es-MX"/>
        </a:p>
      </dgm:t>
    </dgm:pt>
    <dgm:pt modelId="{B0854BE2-8F3F-4093-ACB8-C0871B43995D}" type="sibTrans" cxnId="{F3DD8D56-0863-4911-AABB-B8C59E31B196}">
      <dgm:prSet/>
      <dgm:spPr/>
      <dgm:t>
        <a:bodyPr/>
        <a:lstStyle/>
        <a:p>
          <a:endParaRPr lang="es-MX"/>
        </a:p>
      </dgm:t>
    </dgm:pt>
    <dgm:pt modelId="{AA279815-4FD0-40F0-AEAA-75C52D9DFBFC}">
      <dgm:prSet custT="1"/>
      <dgm:spPr/>
      <dgm:t>
        <a:bodyPr anchor="t"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Se reconoce el derecho a la protección de datos personales como un </a:t>
          </a:r>
          <a:r>
            <a:rPr lang="es-MX" sz="1600" b="1" dirty="0">
              <a:latin typeface="Arial Narrow" panose="020B0606020202030204" pitchFamily="34" charset="0"/>
            </a:rPr>
            <a:t>DERECHO FUNDAMENTAL.</a:t>
          </a:r>
        </a:p>
      </dgm:t>
    </dgm:pt>
    <dgm:pt modelId="{44F181D9-F7D2-4F73-9BD5-141DFBF08FE4}" type="sibTrans" cxnId="{773F5C23-9BD5-4A2B-8D71-2B50666C3D4F}">
      <dgm:prSet/>
      <dgm:spPr/>
      <dgm:t>
        <a:bodyPr/>
        <a:lstStyle/>
        <a:p>
          <a:endParaRPr lang="es-MX"/>
        </a:p>
      </dgm:t>
    </dgm:pt>
    <dgm:pt modelId="{501DB1F5-8622-49D8-8F72-2B62CD7E3241}" type="parTrans" cxnId="{773F5C23-9BD5-4A2B-8D71-2B50666C3D4F}">
      <dgm:prSet/>
      <dgm:spPr/>
      <dgm:t>
        <a:bodyPr/>
        <a:lstStyle/>
        <a:p>
          <a:endParaRPr lang="es-MX"/>
        </a:p>
      </dgm:t>
    </dgm:pt>
    <dgm:pt modelId="{376E7027-EF26-4316-B0A8-8E5ACC81C92A}">
      <dgm:prSet custT="1"/>
      <dgm:sp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t"/>
        <a:lstStyle/>
        <a:p>
          <a:pPr algn="ctr" rtl="0"/>
          <a:r>
            <a:rPr lang="es-MX" sz="1600" b="1" dirty="0">
              <a:latin typeface="Arial Narrow" panose="020B0606020202030204" pitchFamily="34" charset="0"/>
            </a:rPr>
            <a:t>2009</a:t>
          </a:r>
        </a:p>
        <a:p>
          <a:pPr algn="ctr" rtl="0"/>
          <a:r>
            <a:rPr lang="es-MX" sz="1600" b="1" dirty="0">
              <a:latin typeface="Arial Narrow" panose="020B0606020202030204" pitchFamily="34" charset="0"/>
            </a:rPr>
            <a:t>Se reforma el artículo 16, segundo párrafo de la CPEUM</a:t>
          </a:r>
        </a:p>
      </dgm:t>
    </dgm:pt>
    <dgm:pt modelId="{8BDD153F-1802-4685-8E98-B33970B7ABE4}" type="sibTrans" cxnId="{371795A7-DE3E-42F8-8FF7-48B81E18721C}">
      <dgm:prSet/>
      <dgm:spPr/>
      <dgm:t>
        <a:bodyPr/>
        <a:lstStyle/>
        <a:p>
          <a:endParaRPr lang="es-MX"/>
        </a:p>
      </dgm:t>
    </dgm:pt>
    <dgm:pt modelId="{95305CDC-026B-4015-A458-3BC450A6439B}" type="parTrans" cxnId="{371795A7-DE3E-42F8-8FF7-48B81E18721C}">
      <dgm:prSet/>
      <dgm:spPr/>
      <dgm:t>
        <a:bodyPr/>
        <a:lstStyle/>
        <a:p>
          <a:endParaRPr lang="es-MX"/>
        </a:p>
      </dgm:t>
    </dgm:pt>
    <dgm:pt modelId="{1A8A85AF-B504-4F7C-894B-58BDB869D9A3}">
      <dgm:prSet custT="1"/>
      <dgm:spPr/>
      <dgm:t>
        <a:bodyPr anchor="t"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La información que se refiere a la vida privada y los datos personales será protegida</a:t>
          </a:r>
        </a:p>
      </dgm:t>
    </dgm:pt>
    <dgm:pt modelId="{DB245564-13CA-45C8-AB34-FC5770C4D554}" type="parTrans" cxnId="{3DDDB057-7CE4-40DB-B283-753F806A16A0}">
      <dgm:prSet/>
      <dgm:spPr/>
      <dgm:t>
        <a:bodyPr/>
        <a:lstStyle/>
        <a:p>
          <a:endParaRPr lang="es-MX"/>
        </a:p>
      </dgm:t>
    </dgm:pt>
    <dgm:pt modelId="{F968A4BB-661D-4064-9044-9810F5D2D6D8}" type="sibTrans" cxnId="{3DDDB057-7CE4-40DB-B283-753F806A16A0}">
      <dgm:prSet/>
      <dgm:spPr/>
      <dgm:t>
        <a:bodyPr/>
        <a:lstStyle/>
        <a:p>
          <a:endParaRPr lang="es-MX"/>
        </a:p>
      </dgm:t>
    </dgm:pt>
    <dgm:pt modelId="{6DBA99A4-96E1-44F7-BF69-C8320E58751E}">
      <dgm:prSet custT="1"/>
      <dgm:spPr/>
      <dgm:t>
        <a:bodyPr/>
        <a:lstStyle/>
        <a:p>
          <a:pPr algn="just" rtl="0"/>
          <a:r>
            <a:rPr lang="es-MX" sz="1600" dirty="0">
              <a:latin typeface="Arial Narrow" panose="020B0606020202030204" pitchFamily="34" charset="0"/>
            </a:rPr>
            <a:t>Se reconocen los siguientes derechos:</a:t>
          </a:r>
        </a:p>
      </dgm:t>
    </dgm:pt>
    <dgm:pt modelId="{C316D21C-D9E9-4D19-951D-4E6B124500F8}" type="parTrans" cxnId="{25CF5A3F-2A4E-4560-A9D9-AF3A6D0223ED}">
      <dgm:prSet/>
      <dgm:spPr/>
      <dgm:t>
        <a:bodyPr/>
        <a:lstStyle/>
        <a:p>
          <a:endParaRPr lang="es-MX"/>
        </a:p>
      </dgm:t>
    </dgm:pt>
    <dgm:pt modelId="{FA937799-104F-43A4-94C4-A40A1A85BFCD}" type="sibTrans" cxnId="{25CF5A3F-2A4E-4560-A9D9-AF3A6D0223ED}">
      <dgm:prSet/>
      <dgm:spPr/>
      <dgm:t>
        <a:bodyPr/>
        <a:lstStyle/>
        <a:p>
          <a:endParaRPr lang="es-MX"/>
        </a:p>
      </dgm:t>
    </dgm:pt>
    <dgm:pt modelId="{D83E04D7-90E2-4AFA-A65A-55A5CEADB2B4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 anchor="t"/>
        <a:lstStyle/>
        <a:p>
          <a:pPr algn="ctr" rtl="0"/>
          <a:r>
            <a:rPr lang="es-MX" sz="1600" b="1" dirty="0">
              <a:solidFill>
                <a:schemeClr val="tx1"/>
              </a:solidFill>
              <a:latin typeface="Arial Narrow" panose="020B0606020202030204" pitchFamily="34" charset="0"/>
            </a:rPr>
            <a:t>2011</a:t>
          </a:r>
        </a:p>
        <a:p>
          <a:pPr algn="ctr" rtl="0"/>
          <a:r>
            <a:rPr lang="es-MX" sz="1600" b="0" dirty="0">
              <a:solidFill>
                <a:schemeClr val="tx1"/>
              </a:solidFill>
              <a:latin typeface="Arial Narrow" panose="020B0606020202030204" pitchFamily="34" charset="0"/>
            </a:rPr>
            <a:t>Se expide su Reglamento </a:t>
          </a:r>
        </a:p>
      </dgm:t>
    </dgm:pt>
    <dgm:pt modelId="{23314AA8-0773-43C6-AF71-EA67A91804A1}" type="parTrans" cxnId="{A55C100D-DFA9-46D3-8A7B-018AD352A69A}">
      <dgm:prSet/>
      <dgm:spPr/>
      <dgm:t>
        <a:bodyPr/>
        <a:lstStyle/>
        <a:p>
          <a:endParaRPr lang="es-ES"/>
        </a:p>
      </dgm:t>
    </dgm:pt>
    <dgm:pt modelId="{D47281E4-0826-48D3-9F85-C2174521A68D}" type="sibTrans" cxnId="{A55C100D-DFA9-46D3-8A7B-018AD352A69A}">
      <dgm:prSet/>
      <dgm:spPr/>
      <dgm:t>
        <a:bodyPr/>
        <a:lstStyle/>
        <a:p>
          <a:endParaRPr lang="es-ES"/>
        </a:p>
      </dgm:t>
    </dgm:pt>
    <dgm:pt modelId="{04FE4C18-8B99-4B93-B4E8-9556B57C8726}" type="pres">
      <dgm:prSet presAssocID="{8467C65C-F6BC-49CE-9507-E5BED33CB52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F3E5F2D-EA3A-4674-9030-787E78A90EAC}" type="pres">
      <dgm:prSet presAssocID="{4D5BDB73-B6C4-4660-9BF2-0F76AADEB443}" presName="root" presStyleCnt="0"/>
      <dgm:spPr/>
    </dgm:pt>
    <dgm:pt modelId="{FBFC4AD3-3E0F-4314-B5FD-C578228A5625}" type="pres">
      <dgm:prSet presAssocID="{4D5BDB73-B6C4-4660-9BF2-0F76AADEB443}" presName="rootComposite" presStyleCnt="0"/>
      <dgm:spPr/>
    </dgm:pt>
    <dgm:pt modelId="{0878A6DA-37B6-4AE3-9AAA-1FD269545697}" type="pres">
      <dgm:prSet presAssocID="{4D5BDB73-B6C4-4660-9BF2-0F76AADEB443}" presName="rootText" presStyleLbl="node1" presStyleIdx="0" presStyleCnt="4" custScaleX="119449" custScaleY="116620"/>
      <dgm:spPr/>
      <dgm:t>
        <a:bodyPr/>
        <a:lstStyle/>
        <a:p>
          <a:endParaRPr lang="es-MX"/>
        </a:p>
      </dgm:t>
    </dgm:pt>
    <dgm:pt modelId="{72B8170B-F00D-4BF7-945E-FC02CD9801C1}" type="pres">
      <dgm:prSet presAssocID="{4D5BDB73-B6C4-4660-9BF2-0F76AADEB443}" presName="rootConnector" presStyleLbl="node1" presStyleIdx="0" presStyleCnt="4"/>
      <dgm:spPr/>
      <dgm:t>
        <a:bodyPr/>
        <a:lstStyle/>
        <a:p>
          <a:endParaRPr lang="es-MX"/>
        </a:p>
      </dgm:t>
    </dgm:pt>
    <dgm:pt modelId="{9CAEED04-91D9-4A3D-BF71-3221B3628D01}" type="pres">
      <dgm:prSet presAssocID="{4D5BDB73-B6C4-4660-9BF2-0F76AADEB443}" presName="childShape" presStyleCnt="0"/>
      <dgm:spPr/>
    </dgm:pt>
    <dgm:pt modelId="{374E1B5F-07B1-4042-ACE0-8867CC99564D}" type="pres">
      <dgm:prSet presAssocID="{3448B7CD-C3D7-4B84-A8E9-38A06C73924D}" presName="root" presStyleCnt="0"/>
      <dgm:spPr/>
    </dgm:pt>
    <dgm:pt modelId="{D174D4EF-A605-4AF9-9CC2-EE23E419FE40}" type="pres">
      <dgm:prSet presAssocID="{3448B7CD-C3D7-4B84-A8E9-38A06C73924D}" presName="rootComposite" presStyleCnt="0"/>
      <dgm:spPr/>
    </dgm:pt>
    <dgm:pt modelId="{069AE679-E0F9-4DAC-AFC5-C8F9968B1500}" type="pres">
      <dgm:prSet presAssocID="{3448B7CD-C3D7-4B84-A8E9-38A06C73924D}" presName="rootText" presStyleLbl="node1" presStyleIdx="1" presStyleCnt="4" custScaleX="119449" custScaleY="116620"/>
      <dgm:spPr/>
      <dgm:t>
        <a:bodyPr/>
        <a:lstStyle/>
        <a:p>
          <a:endParaRPr lang="es-MX"/>
        </a:p>
      </dgm:t>
    </dgm:pt>
    <dgm:pt modelId="{60356AD4-C5A9-4778-B739-A0B3A011E5EE}" type="pres">
      <dgm:prSet presAssocID="{3448B7CD-C3D7-4B84-A8E9-38A06C73924D}" presName="rootConnector" presStyleLbl="node1" presStyleIdx="1" presStyleCnt="4"/>
      <dgm:spPr/>
      <dgm:t>
        <a:bodyPr/>
        <a:lstStyle/>
        <a:p>
          <a:endParaRPr lang="es-MX"/>
        </a:p>
      </dgm:t>
    </dgm:pt>
    <dgm:pt modelId="{A2609A2F-89EF-4FD6-937D-79D05852788B}" type="pres">
      <dgm:prSet presAssocID="{3448B7CD-C3D7-4B84-A8E9-38A06C73924D}" presName="childShape" presStyleCnt="0"/>
      <dgm:spPr/>
    </dgm:pt>
    <dgm:pt modelId="{5CA02A49-45A1-4ACF-BCB6-F31A7F45E776}" type="pres">
      <dgm:prSet presAssocID="{DB245564-13CA-45C8-AB34-FC5770C4D554}" presName="Name13" presStyleLbl="parChTrans1D2" presStyleIdx="0" presStyleCnt="6"/>
      <dgm:spPr/>
      <dgm:t>
        <a:bodyPr/>
        <a:lstStyle/>
        <a:p>
          <a:endParaRPr lang="es-MX"/>
        </a:p>
      </dgm:t>
    </dgm:pt>
    <dgm:pt modelId="{C854D0AD-4469-4FE4-8F7A-DBC433065553}" type="pres">
      <dgm:prSet presAssocID="{1A8A85AF-B504-4F7C-894B-58BDB869D9A3}" presName="childText" presStyleLbl="bgAcc1" presStyleIdx="0" presStyleCnt="6" custScaleX="119449" custScaleY="9044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44DD244-5692-4414-AFC0-377506ED03DF}" type="pres">
      <dgm:prSet presAssocID="{C316D21C-D9E9-4D19-951D-4E6B124500F8}" presName="Name13" presStyleLbl="parChTrans1D2" presStyleIdx="1" presStyleCnt="6"/>
      <dgm:spPr/>
      <dgm:t>
        <a:bodyPr/>
        <a:lstStyle/>
        <a:p>
          <a:endParaRPr lang="es-MX"/>
        </a:p>
      </dgm:t>
    </dgm:pt>
    <dgm:pt modelId="{6B8AA081-1E9B-4B48-8DE4-EBD8A18E6A8D}" type="pres">
      <dgm:prSet presAssocID="{6DBA99A4-96E1-44F7-BF69-C8320E58751E}" presName="childText" presStyleLbl="bgAcc1" presStyleIdx="1" presStyleCnt="6" custScaleX="119449" custScaleY="13939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DFDAF5-13ED-430C-BF59-B7F11EEBFB04}" type="pres">
      <dgm:prSet presAssocID="{376E7027-EF26-4316-B0A8-8E5ACC81C92A}" presName="root" presStyleCnt="0"/>
      <dgm:spPr/>
    </dgm:pt>
    <dgm:pt modelId="{2BEA5F99-2CD2-42FA-9FD9-BF13E9B056B3}" type="pres">
      <dgm:prSet presAssocID="{376E7027-EF26-4316-B0A8-8E5ACC81C92A}" presName="rootComposite" presStyleCnt="0"/>
      <dgm:spPr/>
    </dgm:pt>
    <dgm:pt modelId="{11628AA2-5072-4B7F-9F93-72E53557D6E6}" type="pres">
      <dgm:prSet presAssocID="{376E7027-EF26-4316-B0A8-8E5ACC81C92A}" presName="rootText" presStyleLbl="node1" presStyleIdx="2" presStyleCnt="4" custScaleX="119449" custScaleY="116620"/>
      <dgm:spPr/>
      <dgm:t>
        <a:bodyPr/>
        <a:lstStyle/>
        <a:p>
          <a:endParaRPr lang="es-MX"/>
        </a:p>
      </dgm:t>
    </dgm:pt>
    <dgm:pt modelId="{B2E2F563-AEC0-4C3D-8D3E-2EE64C9040BF}" type="pres">
      <dgm:prSet presAssocID="{376E7027-EF26-4316-B0A8-8E5ACC81C92A}" presName="rootConnector" presStyleLbl="node1" presStyleIdx="2" presStyleCnt="4"/>
      <dgm:spPr/>
      <dgm:t>
        <a:bodyPr/>
        <a:lstStyle/>
        <a:p>
          <a:endParaRPr lang="es-MX"/>
        </a:p>
      </dgm:t>
    </dgm:pt>
    <dgm:pt modelId="{AA41F6EF-211E-40FA-BB0A-3844794FC826}" type="pres">
      <dgm:prSet presAssocID="{376E7027-EF26-4316-B0A8-8E5ACC81C92A}" presName="childShape" presStyleCnt="0"/>
      <dgm:spPr/>
    </dgm:pt>
    <dgm:pt modelId="{F674B172-97E6-4258-98C2-FCDD713CD376}" type="pres">
      <dgm:prSet presAssocID="{501DB1F5-8622-49D8-8F72-2B62CD7E3241}" presName="Name13" presStyleLbl="parChTrans1D2" presStyleIdx="2" presStyleCnt="6"/>
      <dgm:spPr/>
      <dgm:t>
        <a:bodyPr/>
        <a:lstStyle/>
        <a:p>
          <a:endParaRPr lang="es-MX"/>
        </a:p>
      </dgm:t>
    </dgm:pt>
    <dgm:pt modelId="{84E06429-D523-4640-8BDA-B6C683A74199}" type="pres">
      <dgm:prSet presAssocID="{AA279815-4FD0-40F0-AEAA-75C52D9DFBFC}" presName="childText" presStyleLbl="bgAcc1" presStyleIdx="2" presStyleCnt="6" custScaleX="136159" custScaleY="10377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78DA77C-040A-416F-BB23-C86B2090361A}" type="pres">
      <dgm:prSet presAssocID="{87FA8F95-CC71-4009-86AE-ECEEC94670EC}" presName="Name13" presStyleLbl="parChTrans1D2" presStyleIdx="3" presStyleCnt="6"/>
      <dgm:spPr/>
      <dgm:t>
        <a:bodyPr/>
        <a:lstStyle/>
        <a:p>
          <a:endParaRPr lang="es-MX"/>
        </a:p>
      </dgm:t>
    </dgm:pt>
    <dgm:pt modelId="{25D59622-99F4-46AE-877A-6DCB344B8795}" type="pres">
      <dgm:prSet presAssocID="{FC469B30-5CC1-4FBF-8C02-032F674D7C77}" presName="childText" presStyleLbl="bgAcc1" presStyleIdx="3" presStyleCnt="6" custScaleX="138089" custScaleY="892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9C17A2-D4F2-4BB5-8742-92E360376194}" type="pres">
      <dgm:prSet presAssocID="{C164C8CC-3CD5-4C7F-826C-E2B34341C967}" presName="Name13" presStyleLbl="parChTrans1D2" presStyleIdx="4" presStyleCnt="6"/>
      <dgm:spPr/>
      <dgm:t>
        <a:bodyPr/>
        <a:lstStyle/>
        <a:p>
          <a:endParaRPr lang="es-MX"/>
        </a:p>
      </dgm:t>
    </dgm:pt>
    <dgm:pt modelId="{690D5C89-3C6A-42DC-92D6-F55D2B74153F}" type="pres">
      <dgm:prSet presAssocID="{2C40C80B-2B00-40CF-872C-413622FAFC50}" presName="childText" presStyleLbl="bgAcc1" presStyleIdx="4" presStyleCnt="6" custScaleX="140127" custScaleY="133567" custLinFactNeighborY="-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2A9FC7A-57CE-42E6-8B5D-A9B68CBFBA73}" type="pres">
      <dgm:prSet presAssocID="{C53A68B2-1BF1-41CF-8494-030C704BDF0F}" presName="root" presStyleCnt="0"/>
      <dgm:spPr/>
    </dgm:pt>
    <dgm:pt modelId="{59BBC3CC-3976-4202-93FF-AE81E1A1AC80}" type="pres">
      <dgm:prSet presAssocID="{C53A68B2-1BF1-41CF-8494-030C704BDF0F}" presName="rootComposite" presStyleCnt="0"/>
      <dgm:spPr/>
    </dgm:pt>
    <dgm:pt modelId="{1CB4D98C-F406-4F00-92C6-EBC0760CC0DE}" type="pres">
      <dgm:prSet presAssocID="{C53A68B2-1BF1-41CF-8494-030C704BDF0F}" presName="rootText" presStyleLbl="node1" presStyleIdx="3" presStyleCnt="4" custScaleX="119449" custScaleY="116620"/>
      <dgm:spPr/>
      <dgm:t>
        <a:bodyPr/>
        <a:lstStyle/>
        <a:p>
          <a:endParaRPr lang="es-MX"/>
        </a:p>
      </dgm:t>
    </dgm:pt>
    <dgm:pt modelId="{5661A8C0-2536-4A39-A73F-7DD2D4619EEE}" type="pres">
      <dgm:prSet presAssocID="{C53A68B2-1BF1-41CF-8494-030C704BDF0F}" presName="rootConnector" presStyleLbl="node1" presStyleIdx="3" presStyleCnt="4"/>
      <dgm:spPr/>
      <dgm:t>
        <a:bodyPr/>
        <a:lstStyle/>
        <a:p>
          <a:endParaRPr lang="es-MX"/>
        </a:p>
      </dgm:t>
    </dgm:pt>
    <dgm:pt modelId="{CB279088-4292-4617-BFB8-4E8796C349E6}" type="pres">
      <dgm:prSet presAssocID="{C53A68B2-1BF1-41CF-8494-030C704BDF0F}" presName="childShape" presStyleCnt="0"/>
      <dgm:spPr/>
    </dgm:pt>
    <dgm:pt modelId="{72CF1A45-31BF-493D-914B-49260B6BC479}" type="pres">
      <dgm:prSet presAssocID="{23314AA8-0773-43C6-AF71-EA67A91804A1}" presName="Name13" presStyleLbl="parChTrans1D2" presStyleIdx="5" presStyleCnt="6"/>
      <dgm:spPr/>
      <dgm:t>
        <a:bodyPr/>
        <a:lstStyle/>
        <a:p>
          <a:endParaRPr lang="es-MX"/>
        </a:p>
      </dgm:t>
    </dgm:pt>
    <dgm:pt modelId="{56BF7714-4C49-4FCB-A6DE-3A045F0FB907}" type="pres">
      <dgm:prSet presAssocID="{D83E04D7-90E2-4AFA-A65A-55A5CEADB2B4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F2A36CF-0D82-4E74-A655-22DE4F38020D}" srcId="{6DBA99A4-96E1-44F7-BF69-C8320E58751E}" destId="{A773E06B-C749-49C6-BA32-869F476778E8}" srcOrd="1" destOrd="0" parTransId="{BE429387-EA19-4FF3-8DA6-2D3E41CC2D22}" sibTransId="{BC253D82-98C4-41EF-9AA2-1F3CC9071FFD}"/>
    <dgm:cxn modelId="{37305DF5-0A89-4C46-A6E1-90A814CC2FD2}" type="presOf" srcId="{C164C8CC-3CD5-4C7F-826C-E2B34341C967}" destId="{989C17A2-D4F2-4BB5-8742-92E360376194}" srcOrd="0" destOrd="0" presId="urn:microsoft.com/office/officeart/2005/8/layout/hierarchy3"/>
    <dgm:cxn modelId="{E27D7277-62B1-4586-9B0A-59F52A4D7BDE}" type="presOf" srcId="{A773E06B-C749-49C6-BA32-869F476778E8}" destId="{6B8AA081-1E9B-4B48-8DE4-EBD8A18E6A8D}" srcOrd="0" destOrd="2" presId="urn:microsoft.com/office/officeart/2005/8/layout/hierarchy3"/>
    <dgm:cxn modelId="{5E5A7658-1586-4141-B843-EE5DFBDF65D0}" type="presOf" srcId="{4D5BDB73-B6C4-4660-9BF2-0F76AADEB443}" destId="{0878A6DA-37B6-4AE3-9AAA-1FD269545697}" srcOrd="0" destOrd="0" presId="urn:microsoft.com/office/officeart/2005/8/layout/hierarchy3"/>
    <dgm:cxn modelId="{CFE295B1-6AF6-42E9-97B0-D5CAABB62830}" type="presOf" srcId="{C53A68B2-1BF1-41CF-8494-030C704BDF0F}" destId="{5661A8C0-2536-4A39-A73F-7DD2D4619EEE}" srcOrd="1" destOrd="0" presId="urn:microsoft.com/office/officeart/2005/8/layout/hierarchy3"/>
    <dgm:cxn modelId="{89A5F7A0-5D10-4988-8200-FDBB51C0A07B}" srcId="{376E7027-EF26-4316-B0A8-8E5ACC81C92A}" destId="{FC469B30-5CC1-4FBF-8C02-032F674D7C77}" srcOrd="1" destOrd="0" parTransId="{87FA8F95-CC71-4009-86AE-ECEEC94670EC}" sibTransId="{11825D2A-C680-4258-B693-D6B7EEE57303}"/>
    <dgm:cxn modelId="{8D11BBC5-D956-4C99-BF8E-0A645616CE37}" type="presOf" srcId="{4D5BDB73-B6C4-4660-9BF2-0F76AADEB443}" destId="{72B8170B-F00D-4BF7-945E-FC02CD9801C1}" srcOrd="1" destOrd="0" presId="urn:microsoft.com/office/officeart/2005/8/layout/hierarchy3"/>
    <dgm:cxn modelId="{64397AF4-9945-4675-A489-198E5D522718}" type="presOf" srcId="{FC469B30-5CC1-4FBF-8C02-032F674D7C77}" destId="{25D59622-99F4-46AE-877A-6DCB344B8795}" srcOrd="0" destOrd="0" presId="urn:microsoft.com/office/officeart/2005/8/layout/hierarchy3"/>
    <dgm:cxn modelId="{A55C100D-DFA9-46D3-8A7B-018AD352A69A}" srcId="{C53A68B2-1BF1-41CF-8494-030C704BDF0F}" destId="{D83E04D7-90E2-4AFA-A65A-55A5CEADB2B4}" srcOrd="0" destOrd="0" parTransId="{23314AA8-0773-43C6-AF71-EA67A91804A1}" sibTransId="{D47281E4-0826-48D3-9F85-C2174521A68D}"/>
    <dgm:cxn modelId="{C155C355-353C-4EC2-BA74-DDBE1339066D}" type="presOf" srcId="{23314AA8-0773-43C6-AF71-EA67A91804A1}" destId="{72CF1A45-31BF-493D-914B-49260B6BC479}" srcOrd="0" destOrd="0" presId="urn:microsoft.com/office/officeart/2005/8/layout/hierarchy3"/>
    <dgm:cxn modelId="{371795A7-DE3E-42F8-8FF7-48B81E18721C}" srcId="{8467C65C-F6BC-49CE-9507-E5BED33CB520}" destId="{376E7027-EF26-4316-B0A8-8E5ACC81C92A}" srcOrd="2" destOrd="0" parTransId="{95305CDC-026B-4015-A458-3BC450A6439B}" sibTransId="{8BDD153F-1802-4685-8E98-B33970B7ABE4}"/>
    <dgm:cxn modelId="{EF13871F-17A2-4783-85F1-4F9E6C98543C}" srcId="{376E7027-EF26-4316-B0A8-8E5ACC81C92A}" destId="{2C40C80B-2B00-40CF-872C-413622FAFC50}" srcOrd="2" destOrd="0" parTransId="{C164C8CC-3CD5-4C7F-826C-E2B34341C967}" sibTransId="{1A18ECF8-0A82-457D-A572-41411B5B5996}"/>
    <dgm:cxn modelId="{1D83E18A-54C6-4AD4-A4BD-D6E4CBE6569A}" type="presOf" srcId="{376E7027-EF26-4316-B0A8-8E5ACC81C92A}" destId="{B2E2F563-AEC0-4C3D-8D3E-2EE64C9040BF}" srcOrd="1" destOrd="0" presId="urn:microsoft.com/office/officeart/2005/8/layout/hierarchy3"/>
    <dgm:cxn modelId="{773F5C23-9BD5-4A2B-8D71-2B50666C3D4F}" srcId="{376E7027-EF26-4316-B0A8-8E5ACC81C92A}" destId="{AA279815-4FD0-40F0-AEAA-75C52D9DFBFC}" srcOrd="0" destOrd="0" parTransId="{501DB1F5-8622-49D8-8F72-2B62CD7E3241}" sibTransId="{44F181D9-F7D2-4F73-9BD5-141DFBF08FE4}"/>
    <dgm:cxn modelId="{5C6EC098-F70E-4C70-8AD0-4A20BBA0B4CB}" type="presOf" srcId="{AA279815-4FD0-40F0-AEAA-75C52D9DFBFC}" destId="{84E06429-D523-4640-8BDA-B6C683A74199}" srcOrd="0" destOrd="0" presId="urn:microsoft.com/office/officeart/2005/8/layout/hierarchy3"/>
    <dgm:cxn modelId="{3DDDB057-7CE4-40DB-B283-753F806A16A0}" srcId="{3448B7CD-C3D7-4B84-A8E9-38A06C73924D}" destId="{1A8A85AF-B504-4F7C-894B-58BDB869D9A3}" srcOrd="0" destOrd="0" parTransId="{DB245564-13CA-45C8-AB34-FC5770C4D554}" sibTransId="{F968A4BB-661D-4064-9044-9810F5D2D6D8}"/>
    <dgm:cxn modelId="{946D6C86-3DE5-4D15-A671-5EF22E7C6396}" type="presOf" srcId="{3448B7CD-C3D7-4B84-A8E9-38A06C73924D}" destId="{60356AD4-C5A9-4778-B739-A0B3A011E5EE}" srcOrd="1" destOrd="0" presId="urn:microsoft.com/office/officeart/2005/8/layout/hierarchy3"/>
    <dgm:cxn modelId="{3C60FE6F-4C3E-4959-BF38-42F599C9D13D}" type="presOf" srcId="{6DBA99A4-96E1-44F7-BF69-C8320E58751E}" destId="{6B8AA081-1E9B-4B48-8DE4-EBD8A18E6A8D}" srcOrd="0" destOrd="0" presId="urn:microsoft.com/office/officeart/2005/8/layout/hierarchy3"/>
    <dgm:cxn modelId="{198E351E-1772-4815-BC2A-1C20E31DADCD}" type="presOf" srcId="{C53A68B2-1BF1-41CF-8494-030C704BDF0F}" destId="{1CB4D98C-F406-4F00-92C6-EBC0760CC0DE}" srcOrd="0" destOrd="0" presId="urn:microsoft.com/office/officeart/2005/8/layout/hierarchy3"/>
    <dgm:cxn modelId="{DB70B108-E7B4-469E-9E09-E06F57056B78}" type="presOf" srcId="{87FA8F95-CC71-4009-86AE-ECEEC94670EC}" destId="{278DA77C-040A-416F-BB23-C86B2090361A}" srcOrd="0" destOrd="0" presId="urn:microsoft.com/office/officeart/2005/8/layout/hierarchy3"/>
    <dgm:cxn modelId="{09844929-6A1D-4AC5-A99F-0DEFB8D33031}" type="presOf" srcId="{2C40C80B-2B00-40CF-872C-413622FAFC50}" destId="{690D5C89-3C6A-42DC-92D6-F55D2B74153F}" srcOrd="0" destOrd="0" presId="urn:microsoft.com/office/officeart/2005/8/layout/hierarchy3"/>
    <dgm:cxn modelId="{BF05D487-CB9D-4EA4-B242-423F33CF124D}" srcId="{8467C65C-F6BC-49CE-9507-E5BED33CB520}" destId="{3448B7CD-C3D7-4B84-A8E9-38A06C73924D}" srcOrd="1" destOrd="0" parTransId="{3B068616-014B-42CB-84C1-20CE804AED10}" sibTransId="{894EAA1F-8CD6-4846-837E-9659B9C9ACA1}"/>
    <dgm:cxn modelId="{ABFA6DBD-4A8A-44B1-A9CA-60D458837F7B}" type="presOf" srcId="{8467C65C-F6BC-49CE-9507-E5BED33CB520}" destId="{04FE4C18-8B99-4B93-B4E8-9556B57C8726}" srcOrd="0" destOrd="0" presId="urn:microsoft.com/office/officeart/2005/8/layout/hierarchy3"/>
    <dgm:cxn modelId="{3F96D1AE-0D36-450A-B5D3-86E9DD8E2288}" type="presOf" srcId="{D83E04D7-90E2-4AFA-A65A-55A5CEADB2B4}" destId="{56BF7714-4C49-4FCB-A6DE-3A045F0FB907}" srcOrd="0" destOrd="0" presId="urn:microsoft.com/office/officeart/2005/8/layout/hierarchy3"/>
    <dgm:cxn modelId="{25CF5A3F-2A4E-4560-A9D9-AF3A6D0223ED}" srcId="{3448B7CD-C3D7-4B84-A8E9-38A06C73924D}" destId="{6DBA99A4-96E1-44F7-BF69-C8320E58751E}" srcOrd="1" destOrd="0" parTransId="{C316D21C-D9E9-4D19-951D-4E6B124500F8}" sibTransId="{FA937799-104F-43A4-94C4-A40A1A85BFCD}"/>
    <dgm:cxn modelId="{4EF32C80-FAC6-42E4-AFC5-6555BC2EAF0A}" srcId="{8467C65C-F6BC-49CE-9507-E5BED33CB520}" destId="{4D5BDB73-B6C4-4660-9BF2-0F76AADEB443}" srcOrd="0" destOrd="0" parTransId="{A6184AF0-BE05-4A54-8712-62F77AD3DE20}" sibTransId="{780D9D24-5CE8-4116-AEB2-D4CCB04F1EE7}"/>
    <dgm:cxn modelId="{F3DD8D56-0863-4911-AABB-B8C59E31B196}" srcId="{8467C65C-F6BC-49CE-9507-E5BED33CB520}" destId="{C53A68B2-1BF1-41CF-8494-030C704BDF0F}" srcOrd="3" destOrd="0" parTransId="{64D89D11-02A6-463D-886D-0A5859C03AB7}" sibTransId="{B0854BE2-8F3F-4093-ACB8-C0871B43995D}"/>
    <dgm:cxn modelId="{16313467-83E7-47FC-B5D3-671966690F12}" srcId="{6DBA99A4-96E1-44F7-BF69-C8320E58751E}" destId="{C8443F43-EB43-41A1-8448-ED72782F9583}" srcOrd="0" destOrd="0" parTransId="{3B9A7E8B-AA7B-4780-96D2-3B8D7D9CB55F}" sibTransId="{FCEF0B9A-1539-4AAE-B621-376FB524DAE4}"/>
    <dgm:cxn modelId="{880C4DCD-FE63-4BB6-9814-90B43A719F6C}" type="presOf" srcId="{501DB1F5-8622-49D8-8F72-2B62CD7E3241}" destId="{F674B172-97E6-4258-98C2-FCDD713CD376}" srcOrd="0" destOrd="0" presId="urn:microsoft.com/office/officeart/2005/8/layout/hierarchy3"/>
    <dgm:cxn modelId="{DBB05DA2-2D46-47FF-A580-6B91469DBDE0}" type="presOf" srcId="{3448B7CD-C3D7-4B84-A8E9-38A06C73924D}" destId="{069AE679-E0F9-4DAC-AFC5-C8F9968B1500}" srcOrd="0" destOrd="0" presId="urn:microsoft.com/office/officeart/2005/8/layout/hierarchy3"/>
    <dgm:cxn modelId="{A6EF93DE-DB53-4468-A08C-03C3B7719E6F}" type="presOf" srcId="{1A8A85AF-B504-4F7C-894B-58BDB869D9A3}" destId="{C854D0AD-4469-4FE4-8F7A-DBC433065553}" srcOrd="0" destOrd="0" presId="urn:microsoft.com/office/officeart/2005/8/layout/hierarchy3"/>
    <dgm:cxn modelId="{D4B2BBF4-5BC8-4124-9F28-A34F94BDFD39}" type="presOf" srcId="{C8443F43-EB43-41A1-8448-ED72782F9583}" destId="{6B8AA081-1E9B-4B48-8DE4-EBD8A18E6A8D}" srcOrd="0" destOrd="1" presId="urn:microsoft.com/office/officeart/2005/8/layout/hierarchy3"/>
    <dgm:cxn modelId="{218BA40A-AEEE-43C7-8471-999BDE57562F}" type="presOf" srcId="{DB245564-13CA-45C8-AB34-FC5770C4D554}" destId="{5CA02A49-45A1-4ACF-BCB6-F31A7F45E776}" srcOrd="0" destOrd="0" presId="urn:microsoft.com/office/officeart/2005/8/layout/hierarchy3"/>
    <dgm:cxn modelId="{BEFF4360-3303-44E0-8C08-1A125265AA3B}" type="presOf" srcId="{376E7027-EF26-4316-B0A8-8E5ACC81C92A}" destId="{11628AA2-5072-4B7F-9F93-72E53557D6E6}" srcOrd="0" destOrd="0" presId="urn:microsoft.com/office/officeart/2005/8/layout/hierarchy3"/>
    <dgm:cxn modelId="{73F00B01-3265-4DCE-877F-E2C36C55304B}" type="presOf" srcId="{C316D21C-D9E9-4D19-951D-4E6B124500F8}" destId="{244DD244-5692-4414-AFC0-377506ED03DF}" srcOrd="0" destOrd="0" presId="urn:microsoft.com/office/officeart/2005/8/layout/hierarchy3"/>
    <dgm:cxn modelId="{2C53DC5A-BF1F-40B5-BC8C-59BB76804142}" type="presParOf" srcId="{04FE4C18-8B99-4B93-B4E8-9556B57C8726}" destId="{DF3E5F2D-EA3A-4674-9030-787E78A90EAC}" srcOrd="0" destOrd="0" presId="urn:microsoft.com/office/officeart/2005/8/layout/hierarchy3"/>
    <dgm:cxn modelId="{25F61594-0286-4350-B457-5CF8A022EA80}" type="presParOf" srcId="{DF3E5F2D-EA3A-4674-9030-787E78A90EAC}" destId="{FBFC4AD3-3E0F-4314-B5FD-C578228A5625}" srcOrd="0" destOrd="0" presId="urn:microsoft.com/office/officeart/2005/8/layout/hierarchy3"/>
    <dgm:cxn modelId="{E8B565EE-090B-419A-A41A-236935D6A1BE}" type="presParOf" srcId="{FBFC4AD3-3E0F-4314-B5FD-C578228A5625}" destId="{0878A6DA-37B6-4AE3-9AAA-1FD269545697}" srcOrd="0" destOrd="0" presId="urn:microsoft.com/office/officeart/2005/8/layout/hierarchy3"/>
    <dgm:cxn modelId="{7EE21702-2FAA-4D03-B86E-43A9EF19FA27}" type="presParOf" srcId="{FBFC4AD3-3E0F-4314-B5FD-C578228A5625}" destId="{72B8170B-F00D-4BF7-945E-FC02CD9801C1}" srcOrd="1" destOrd="0" presId="urn:microsoft.com/office/officeart/2005/8/layout/hierarchy3"/>
    <dgm:cxn modelId="{641D1718-0BEC-4BB8-895B-C7D04F3CB9BA}" type="presParOf" srcId="{DF3E5F2D-EA3A-4674-9030-787E78A90EAC}" destId="{9CAEED04-91D9-4A3D-BF71-3221B3628D01}" srcOrd="1" destOrd="0" presId="urn:microsoft.com/office/officeart/2005/8/layout/hierarchy3"/>
    <dgm:cxn modelId="{05D07392-D1EF-401D-BA1E-A190ED301553}" type="presParOf" srcId="{04FE4C18-8B99-4B93-B4E8-9556B57C8726}" destId="{374E1B5F-07B1-4042-ACE0-8867CC99564D}" srcOrd="1" destOrd="0" presId="urn:microsoft.com/office/officeart/2005/8/layout/hierarchy3"/>
    <dgm:cxn modelId="{C710153D-BCF4-4689-AF7E-7B44474EA7E0}" type="presParOf" srcId="{374E1B5F-07B1-4042-ACE0-8867CC99564D}" destId="{D174D4EF-A605-4AF9-9CC2-EE23E419FE40}" srcOrd="0" destOrd="0" presId="urn:microsoft.com/office/officeart/2005/8/layout/hierarchy3"/>
    <dgm:cxn modelId="{301A5A67-38CB-48B0-A106-D7F0553EACDD}" type="presParOf" srcId="{D174D4EF-A605-4AF9-9CC2-EE23E419FE40}" destId="{069AE679-E0F9-4DAC-AFC5-C8F9968B1500}" srcOrd="0" destOrd="0" presId="urn:microsoft.com/office/officeart/2005/8/layout/hierarchy3"/>
    <dgm:cxn modelId="{F727927C-BA25-4EE8-B6CA-6E91DC4F326D}" type="presParOf" srcId="{D174D4EF-A605-4AF9-9CC2-EE23E419FE40}" destId="{60356AD4-C5A9-4778-B739-A0B3A011E5EE}" srcOrd="1" destOrd="0" presId="urn:microsoft.com/office/officeart/2005/8/layout/hierarchy3"/>
    <dgm:cxn modelId="{B982ADAB-B6F1-4B3D-93E2-D55DB2F8AD9B}" type="presParOf" srcId="{374E1B5F-07B1-4042-ACE0-8867CC99564D}" destId="{A2609A2F-89EF-4FD6-937D-79D05852788B}" srcOrd="1" destOrd="0" presId="urn:microsoft.com/office/officeart/2005/8/layout/hierarchy3"/>
    <dgm:cxn modelId="{1B8EB41D-B9A8-4707-8A2A-7AF1C4177690}" type="presParOf" srcId="{A2609A2F-89EF-4FD6-937D-79D05852788B}" destId="{5CA02A49-45A1-4ACF-BCB6-F31A7F45E776}" srcOrd="0" destOrd="0" presId="urn:microsoft.com/office/officeart/2005/8/layout/hierarchy3"/>
    <dgm:cxn modelId="{42FACBAF-7705-42D6-A200-ED38B9116976}" type="presParOf" srcId="{A2609A2F-89EF-4FD6-937D-79D05852788B}" destId="{C854D0AD-4469-4FE4-8F7A-DBC433065553}" srcOrd="1" destOrd="0" presId="urn:microsoft.com/office/officeart/2005/8/layout/hierarchy3"/>
    <dgm:cxn modelId="{08858F1D-E894-4B61-A9FA-D10FD58A8FF5}" type="presParOf" srcId="{A2609A2F-89EF-4FD6-937D-79D05852788B}" destId="{244DD244-5692-4414-AFC0-377506ED03DF}" srcOrd="2" destOrd="0" presId="urn:microsoft.com/office/officeart/2005/8/layout/hierarchy3"/>
    <dgm:cxn modelId="{8FAED9C9-5E7F-4C23-93E2-0E8D6CD790FF}" type="presParOf" srcId="{A2609A2F-89EF-4FD6-937D-79D05852788B}" destId="{6B8AA081-1E9B-4B48-8DE4-EBD8A18E6A8D}" srcOrd="3" destOrd="0" presId="urn:microsoft.com/office/officeart/2005/8/layout/hierarchy3"/>
    <dgm:cxn modelId="{185EFCFF-9C5E-4F47-9B67-3F8D840E8913}" type="presParOf" srcId="{04FE4C18-8B99-4B93-B4E8-9556B57C8726}" destId="{A4DFDAF5-13ED-430C-BF59-B7F11EEBFB04}" srcOrd="2" destOrd="0" presId="urn:microsoft.com/office/officeart/2005/8/layout/hierarchy3"/>
    <dgm:cxn modelId="{9FF79B10-D5B4-4D84-874A-DBDFFDF97144}" type="presParOf" srcId="{A4DFDAF5-13ED-430C-BF59-B7F11EEBFB04}" destId="{2BEA5F99-2CD2-42FA-9FD9-BF13E9B056B3}" srcOrd="0" destOrd="0" presId="urn:microsoft.com/office/officeart/2005/8/layout/hierarchy3"/>
    <dgm:cxn modelId="{12D25FF6-D15B-4C76-9315-E080A83AD201}" type="presParOf" srcId="{2BEA5F99-2CD2-42FA-9FD9-BF13E9B056B3}" destId="{11628AA2-5072-4B7F-9F93-72E53557D6E6}" srcOrd="0" destOrd="0" presId="urn:microsoft.com/office/officeart/2005/8/layout/hierarchy3"/>
    <dgm:cxn modelId="{8B6402A1-0404-419E-95E3-9F15EFEEF94F}" type="presParOf" srcId="{2BEA5F99-2CD2-42FA-9FD9-BF13E9B056B3}" destId="{B2E2F563-AEC0-4C3D-8D3E-2EE64C9040BF}" srcOrd="1" destOrd="0" presId="urn:microsoft.com/office/officeart/2005/8/layout/hierarchy3"/>
    <dgm:cxn modelId="{58860137-97EA-4B0F-A932-64CDCDC24139}" type="presParOf" srcId="{A4DFDAF5-13ED-430C-BF59-B7F11EEBFB04}" destId="{AA41F6EF-211E-40FA-BB0A-3844794FC826}" srcOrd="1" destOrd="0" presId="urn:microsoft.com/office/officeart/2005/8/layout/hierarchy3"/>
    <dgm:cxn modelId="{7AC7511D-9A67-466A-9EA9-826A3C033E92}" type="presParOf" srcId="{AA41F6EF-211E-40FA-BB0A-3844794FC826}" destId="{F674B172-97E6-4258-98C2-FCDD713CD376}" srcOrd="0" destOrd="0" presId="urn:microsoft.com/office/officeart/2005/8/layout/hierarchy3"/>
    <dgm:cxn modelId="{CC9D478C-F2BA-457B-8881-0F778C1FDFC4}" type="presParOf" srcId="{AA41F6EF-211E-40FA-BB0A-3844794FC826}" destId="{84E06429-D523-4640-8BDA-B6C683A74199}" srcOrd="1" destOrd="0" presId="urn:microsoft.com/office/officeart/2005/8/layout/hierarchy3"/>
    <dgm:cxn modelId="{E65D9DF8-634E-4A12-86A5-145C1A585FEC}" type="presParOf" srcId="{AA41F6EF-211E-40FA-BB0A-3844794FC826}" destId="{278DA77C-040A-416F-BB23-C86B2090361A}" srcOrd="2" destOrd="0" presId="urn:microsoft.com/office/officeart/2005/8/layout/hierarchy3"/>
    <dgm:cxn modelId="{ED8C9550-1B83-408A-ADE9-8F76C7C50DAE}" type="presParOf" srcId="{AA41F6EF-211E-40FA-BB0A-3844794FC826}" destId="{25D59622-99F4-46AE-877A-6DCB344B8795}" srcOrd="3" destOrd="0" presId="urn:microsoft.com/office/officeart/2005/8/layout/hierarchy3"/>
    <dgm:cxn modelId="{2019CFA6-A9C7-4166-9E38-FEE3D9B8E5E3}" type="presParOf" srcId="{AA41F6EF-211E-40FA-BB0A-3844794FC826}" destId="{989C17A2-D4F2-4BB5-8742-92E360376194}" srcOrd="4" destOrd="0" presId="urn:microsoft.com/office/officeart/2005/8/layout/hierarchy3"/>
    <dgm:cxn modelId="{C75032A6-102F-43B2-B1EA-A7365244EE10}" type="presParOf" srcId="{AA41F6EF-211E-40FA-BB0A-3844794FC826}" destId="{690D5C89-3C6A-42DC-92D6-F55D2B74153F}" srcOrd="5" destOrd="0" presId="urn:microsoft.com/office/officeart/2005/8/layout/hierarchy3"/>
    <dgm:cxn modelId="{5DC22D6C-38DA-4DA0-A57C-5F32D77A2EEB}" type="presParOf" srcId="{04FE4C18-8B99-4B93-B4E8-9556B57C8726}" destId="{92A9FC7A-57CE-42E6-8B5D-A9B68CBFBA73}" srcOrd="3" destOrd="0" presId="urn:microsoft.com/office/officeart/2005/8/layout/hierarchy3"/>
    <dgm:cxn modelId="{289BA736-1674-4BA9-BFD0-A25B729234C8}" type="presParOf" srcId="{92A9FC7A-57CE-42E6-8B5D-A9B68CBFBA73}" destId="{59BBC3CC-3976-4202-93FF-AE81E1A1AC80}" srcOrd="0" destOrd="0" presId="urn:microsoft.com/office/officeart/2005/8/layout/hierarchy3"/>
    <dgm:cxn modelId="{49493555-38A1-4F40-A046-89A3860D88E6}" type="presParOf" srcId="{59BBC3CC-3976-4202-93FF-AE81E1A1AC80}" destId="{1CB4D98C-F406-4F00-92C6-EBC0760CC0DE}" srcOrd="0" destOrd="0" presId="urn:microsoft.com/office/officeart/2005/8/layout/hierarchy3"/>
    <dgm:cxn modelId="{7F61B8E9-A923-42C0-9838-BEF08F9DE970}" type="presParOf" srcId="{59BBC3CC-3976-4202-93FF-AE81E1A1AC80}" destId="{5661A8C0-2536-4A39-A73F-7DD2D4619EEE}" srcOrd="1" destOrd="0" presId="urn:microsoft.com/office/officeart/2005/8/layout/hierarchy3"/>
    <dgm:cxn modelId="{69F49B43-E103-4583-BE95-46ECAA1E1525}" type="presParOf" srcId="{92A9FC7A-57CE-42E6-8B5D-A9B68CBFBA73}" destId="{CB279088-4292-4617-BFB8-4E8796C349E6}" srcOrd="1" destOrd="0" presId="urn:microsoft.com/office/officeart/2005/8/layout/hierarchy3"/>
    <dgm:cxn modelId="{664E49CD-5DA4-470F-B691-DF817E6FF465}" type="presParOf" srcId="{CB279088-4292-4617-BFB8-4E8796C349E6}" destId="{72CF1A45-31BF-493D-914B-49260B6BC479}" srcOrd="0" destOrd="0" presId="urn:microsoft.com/office/officeart/2005/8/layout/hierarchy3"/>
    <dgm:cxn modelId="{5995DA30-4A8B-4B1D-AA3E-D6C9D86328A4}" type="presParOf" srcId="{CB279088-4292-4617-BFB8-4E8796C349E6}" destId="{56BF7714-4C49-4FCB-A6DE-3A045F0FB90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914CF08A-4B47-43AF-8FB4-073F8076F829}" type="doc">
      <dgm:prSet loTypeId="urn:microsoft.com/office/officeart/2005/8/layout/targe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0A234FE-0160-4BCF-BBD2-623D4B419F28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CPEUM</a:t>
          </a:r>
        </a:p>
      </dgm:t>
    </dgm:pt>
    <dgm:pt modelId="{33C6B04C-2889-4505-9B53-423D68D3E08E}" type="parTrans" cxnId="{2AFD2240-7F13-408C-9AE7-32929D4B9F5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3AA8DD1-784C-4B04-BEA3-2594255B8CB8}" type="sibTrans" cxnId="{2AFD2240-7F13-408C-9AE7-32929D4B9F5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F92BB14-D2BB-4BFE-9086-CCEFC974F64E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Acceso</a:t>
          </a:r>
        </a:p>
      </dgm:t>
    </dgm:pt>
    <dgm:pt modelId="{20E63FC8-CBCA-4DF9-B79D-25A98474C822}" type="parTrans" cxnId="{9DCC1F51-5DAF-4ADC-B9CD-E2F1A514119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50F8E433-019B-4E8B-AF09-12BFC4AAC2C6}" type="sibTrans" cxnId="{9DCC1F51-5DAF-4ADC-B9CD-E2F1A514119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4D112F1-C819-4BC8-B077-798A4EA5BBEF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Rectificación</a:t>
          </a:r>
        </a:p>
      </dgm:t>
    </dgm:pt>
    <dgm:pt modelId="{0477889E-6194-4E07-8B5E-D9AA2D79344C}" type="parTrans" cxnId="{7D3D81A8-DFBC-4CF6-9FF1-223259A6003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ED18857-585B-4E21-9522-A2DE51E6F65E}" type="sibTrans" cxnId="{7D3D81A8-DFBC-4CF6-9FF1-223259A6003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6BCE296-B791-4491-983C-E42F11B05E2E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Cancelación</a:t>
          </a:r>
        </a:p>
      </dgm:t>
    </dgm:pt>
    <dgm:pt modelId="{AB1668B6-A8BF-43A2-B9A6-9554DAEBAC68}" type="parTrans" cxnId="{A563149B-E91E-4FD3-AC17-621A4E45FB1E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AE1AD7FE-BE5B-4B84-A83D-FE104C74DE0A}" type="sibTrans" cxnId="{A563149B-E91E-4FD3-AC17-621A4E45FB1E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D41143B-7261-45AA-B5E5-D01871AA57C4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LGPDPPSO</a:t>
          </a:r>
        </a:p>
      </dgm:t>
    </dgm:pt>
    <dgm:pt modelId="{8E9A76CC-E1F1-4E6F-B87D-5D7E32854D67}" type="parTrans" cxnId="{D86D8476-7FFD-42E5-8615-CF8A87C5250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44ADEECC-63E8-4F5E-A839-37A34973A8EE}" type="sibTrans" cxnId="{D86D8476-7FFD-42E5-8615-CF8A87C5250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E68D69D-63B2-413C-91E7-61F19EE819E5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Art. 43</a:t>
          </a:r>
        </a:p>
      </dgm:t>
    </dgm:pt>
    <dgm:pt modelId="{FD259051-A89A-4DD7-920D-0497C7956D07}" type="parTrans" cxnId="{ADC3C4C1-8133-4397-980D-E6DE8C58C06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B61B238-8D6B-40AA-B704-890EC134CA27}" type="sibTrans" cxnId="{ADC3C4C1-8133-4397-980D-E6DE8C58C063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4A0CE13F-EDB9-426E-B6E2-D52075678458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Acceso</a:t>
          </a:r>
        </a:p>
      </dgm:t>
    </dgm:pt>
    <dgm:pt modelId="{937772A4-FA9D-4315-B7A2-438F1F31DF85}" type="parTrans" cxnId="{E3EC0EC5-8A43-4166-947B-D947447E4E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C14C082-8382-4584-B157-37A54DA0CD1E}" type="sibTrans" cxnId="{E3EC0EC5-8A43-4166-947B-D947447E4E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2CC7D44-D75A-419F-9EE4-154AD6647DAF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Rectificación</a:t>
          </a:r>
        </a:p>
      </dgm:t>
    </dgm:pt>
    <dgm:pt modelId="{2C1DD910-9F64-432B-835C-2C948E58E1FF}" type="parTrans" cxnId="{CD13351A-81DF-4FFC-9774-C38FCB84B01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CC1C89E-02EF-415B-B88D-FAFE5D482048}" type="sibTrans" cxnId="{CD13351A-81DF-4FFC-9774-C38FCB84B01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65563AD-3C7C-4F89-888F-F97D4155A3FF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Art. 16, segundo párrafo</a:t>
          </a:r>
        </a:p>
      </dgm:t>
    </dgm:pt>
    <dgm:pt modelId="{BB59EC8A-93F9-4E36-8496-E934D297C162}" type="parTrans" cxnId="{7D27BBFE-3E0D-40CE-982F-65E5046D8E2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1B6D3B9-1AE3-487D-AE56-64D42E972C54}" type="sibTrans" cxnId="{7D27BBFE-3E0D-40CE-982F-65E5046D8E27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387776E-3D4E-4BE7-AC75-D869FBB327D1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Oposición</a:t>
          </a:r>
        </a:p>
      </dgm:t>
    </dgm:pt>
    <dgm:pt modelId="{0FBC2503-2118-4601-B88E-99A771A4A1E5}" type="parTrans" cxnId="{8694A4E6-A6A0-4FA1-BA12-42D802DED8D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733B996-E952-4BA1-9A67-1EE43A80ABCB}" type="sibTrans" cxnId="{8694A4E6-A6A0-4FA1-BA12-42D802DED8D4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DB35F98-19D8-454C-B103-C39EDB6CC233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Cancelación</a:t>
          </a:r>
        </a:p>
      </dgm:t>
    </dgm:pt>
    <dgm:pt modelId="{259E0B10-5A15-4ADB-8DD7-9F7901636F4D}" type="parTrans" cxnId="{7CD5250C-2359-4050-A3BD-592D19309EB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0296FAE-735B-4C6B-8644-47C4C08D8E26}" type="sibTrans" cxnId="{7CD5250C-2359-4050-A3BD-592D19309EBF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B432D7D-4193-4DEE-BEFF-62FD598BB720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Oposición</a:t>
          </a:r>
        </a:p>
      </dgm:t>
    </dgm:pt>
    <dgm:pt modelId="{E8B30968-501C-431B-96D0-ED7DA728C4A6}" type="parTrans" cxnId="{10E0D9BC-89FE-4696-8BBC-22153ACB025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0655507-B977-47B7-9EB1-B8DBE63F7885}" type="sibTrans" cxnId="{10E0D9BC-89FE-4696-8BBC-22153ACB025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C0B98F1-5FFD-4DA2-9C81-7D4AFCAC5412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Ley de datos Nayarit</a:t>
          </a:r>
        </a:p>
      </dgm:t>
    </dgm:pt>
    <dgm:pt modelId="{E28ACBB9-D2CC-4936-9176-6B2184B5D3E4}" type="parTrans" cxnId="{524C6A7D-BFE3-4176-B412-D47DF7CF7DFE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0905E97E-A4F2-406A-B387-7517211A3D71}" type="sibTrans" cxnId="{524C6A7D-BFE3-4176-B412-D47DF7CF7DFE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2D7135DD-5124-42A9-990D-31E01B0A2AD5}">
      <dgm:prSet phldrT="[Texto]"/>
      <dgm:spPr/>
      <dgm:t>
        <a:bodyPr anchor="t" anchorCtr="0"/>
        <a:lstStyle/>
        <a:p>
          <a:r>
            <a:rPr lang="es-MX" dirty="0">
              <a:latin typeface="Arial Narrow" panose="020B0606020202030204" pitchFamily="34" charset="0"/>
            </a:rPr>
            <a:t>Art. 48</a:t>
          </a:r>
        </a:p>
      </dgm:t>
    </dgm:pt>
    <dgm:pt modelId="{EDE1ABD3-D9C6-4084-AE96-BB066ED1994D}" type="parTrans" cxnId="{59A990A8-7B91-40B6-82E9-CE289B8ED592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70FA12CD-5C65-42B0-948E-2F9041840170}" type="sibTrans" cxnId="{59A990A8-7B91-40B6-82E9-CE289B8ED592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3306B13C-0101-4D3D-8306-692035CA5B83}">
      <dgm:prSet phldrT="[Texto]"/>
      <dgm:spPr/>
      <dgm:t>
        <a:bodyPr anchor="t" anchorCtr="0"/>
        <a:lstStyle/>
        <a:p>
          <a:r>
            <a:rPr lang="es-MX" dirty="0">
              <a:latin typeface="Arial Narrow" panose="020B0606020202030204" pitchFamily="34" charset="0"/>
            </a:rPr>
            <a:t>Acceso</a:t>
          </a:r>
        </a:p>
      </dgm:t>
    </dgm:pt>
    <dgm:pt modelId="{3CF35E4A-B3E5-4D00-B5C6-603748C29D03}" type="parTrans" cxnId="{3662BE63-32B0-4C66-BE0D-96D0B60F5ED1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1E823271-08B4-4585-8EAB-DC45906B610B}" type="sibTrans" cxnId="{3662BE63-32B0-4C66-BE0D-96D0B60F5ED1}">
      <dgm:prSet/>
      <dgm:spPr/>
      <dgm:t>
        <a:bodyPr/>
        <a:lstStyle/>
        <a:p>
          <a:endParaRPr lang="es-ES">
            <a:latin typeface="Arial Narrow" panose="020B0606020202030204" pitchFamily="34" charset="0"/>
          </a:endParaRPr>
        </a:p>
      </dgm:t>
    </dgm:pt>
    <dgm:pt modelId="{AE4F6A28-9771-48C0-88DD-98F68589AC43}">
      <dgm:prSet phldrT="[Texto]"/>
      <dgm:spPr/>
      <dgm:t>
        <a:bodyPr anchor="t" anchorCtr="0"/>
        <a:lstStyle/>
        <a:p>
          <a:r>
            <a:rPr lang="es-MX" dirty="0">
              <a:latin typeface="Arial Narrow" panose="020B0606020202030204" pitchFamily="34" charset="0"/>
            </a:rPr>
            <a:t>Rectificación </a:t>
          </a:r>
        </a:p>
      </dgm:t>
    </dgm:pt>
    <dgm:pt modelId="{1E1E8FF2-0991-4CF7-A055-C8B052D1C9F5}" type="parTrans" cxnId="{7FE1FF3D-F1BE-4CD4-9BE6-A21718A1A682}">
      <dgm:prSet/>
      <dgm:spPr/>
      <dgm:t>
        <a:bodyPr/>
        <a:lstStyle/>
        <a:p>
          <a:endParaRPr lang="es-ES"/>
        </a:p>
      </dgm:t>
    </dgm:pt>
    <dgm:pt modelId="{37C494EE-66CB-4D60-B8B8-61A99CA8D686}" type="sibTrans" cxnId="{7FE1FF3D-F1BE-4CD4-9BE6-A21718A1A682}">
      <dgm:prSet/>
      <dgm:spPr/>
      <dgm:t>
        <a:bodyPr/>
        <a:lstStyle/>
        <a:p>
          <a:endParaRPr lang="es-ES"/>
        </a:p>
      </dgm:t>
    </dgm:pt>
    <dgm:pt modelId="{66BA5AA5-CAFE-4CDC-B49D-F55C59792262}">
      <dgm:prSet phldrT="[Texto]"/>
      <dgm:spPr/>
      <dgm:t>
        <a:bodyPr anchor="t" anchorCtr="0"/>
        <a:lstStyle/>
        <a:p>
          <a:r>
            <a:rPr lang="es-MX" dirty="0">
              <a:latin typeface="Arial Narrow" panose="020B0606020202030204" pitchFamily="34" charset="0"/>
            </a:rPr>
            <a:t>Cancelación </a:t>
          </a:r>
        </a:p>
      </dgm:t>
    </dgm:pt>
    <dgm:pt modelId="{70C181A7-D8EB-4132-A8DE-649632F727D1}" type="parTrans" cxnId="{68CB35B3-BB72-47C0-AFB1-FCBDADA903C7}">
      <dgm:prSet/>
      <dgm:spPr/>
      <dgm:t>
        <a:bodyPr/>
        <a:lstStyle/>
        <a:p>
          <a:endParaRPr lang="es-ES"/>
        </a:p>
      </dgm:t>
    </dgm:pt>
    <dgm:pt modelId="{A33EF0F0-E396-4A71-92E9-9F21FCECCB46}" type="sibTrans" cxnId="{68CB35B3-BB72-47C0-AFB1-FCBDADA903C7}">
      <dgm:prSet/>
      <dgm:spPr/>
      <dgm:t>
        <a:bodyPr/>
        <a:lstStyle/>
        <a:p>
          <a:endParaRPr lang="es-ES"/>
        </a:p>
      </dgm:t>
    </dgm:pt>
    <dgm:pt modelId="{56C86C05-8943-4B6A-B7A8-92AF4275DDC7}">
      <dgm:prSet phldrT="[Texto]"/>
      <dgm:spPr/>
      <dgm:t>
        <a:bodyPr anchor="t" anchorCtr="0"/>
        <a:lstStyle/>
        <a:p>
          <a:r>
            <a:rPr lang="es-MX" dirty="0">
              <a:latin typeface="Arial Narrow" panose="020B0606020202030204" pitchFamily="34" charset="0"/>
            </a:rPr>
            <a:t>Oposición </a:t>
          </a:r>
        </a:p>
      </dgm:t>
    </dgm:pt>
    <dgm:pt modelId="{889268D7-7B2B-4685-B5B8-92D67C41FEDE}" type="parTrans" cxnId="{0464362E-A31E-4A63-962D-323094CD3E55}">
      <dgm:prSet/>
      <dgm:spPr/>
      <dgm:t>
        <a:bodyPr/>
        <a:lstStyle/>
        <a:p>
          <a:endParaRPr lang="es-ES"/>
        </a:p>
      </dgm:t>
    </dgm:pt>
    <dgm:pt modelId="{342805D7-8C3C-49CC-ADF7-01DE8AC11B17}" type="sibTrans" cxnId="{0464362E-A31E-4A63-962D-323094CD3E55}">
      <dgm:prSet/>
      <dgm:spPr/>
      <dgm:t>
        <a:bodyPr/>
        <a:lstStyle/>
        <a:p>
          <a:endParaRPr lang="es-ES"/>
        </a:p>
      </dgm:t>
    </dgm:pt>
    <dgm:pt modelId="{C1D70067-C821-4EDE-9A36-0E2DCDE03B27}" type="pres">
      <dgm:prSet presAssocID="{914CF08A-4B47-43AF-8FB4-073F8076F82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F88682E-081C-44CD-958F-311FD4E44AB9}" type="pres">
      <dgm:prSet presAssocID="{70A234FE-0160-4BCF-BBD2-623D4B419F28}" presName="circle1" presStyleLbl="node1" presStyleIdx="0" presStyleCnt="3"/>
      <dgm:spPr/>
    </dgm:pt>
    <dgm:pt modelId="{E06BEB63-E334-452B-AB8D-57EE7B3B980F}" type="pres">
      <dgm:prSet presAssocID="{70A234FE-0160-4BCF-BBD2-623D4B419F28}" presName="space" presStyleCnt="0"/>
      <dgm:spPr/>
    </dgm:pt>
    <dgm:pt modelId="{CC3533C0-9858-4C68-8990-E88CF58D5344}" type="pres">
      <dgm:prSet presAssocID="{70A234FE-0160-4BCF-BBD2-623D4B419F28}" presName="rect1" presStyleLbl="alignAcc1" presStyleIdx="0" presStyleCnt="3"/>
      <dgm:spPr/>
      <dgm:t>
        <a:bodyPr/>
        <a:lstStyle/>
        <a:p>
          <a:endParaRPr lang="es-MX"/>
        </a:p>
      </dgm:t>
    </dgm:pt>
    <dgm:pt modelId="{7D3744A8-F96F-43F6-BD20-A0585CEF8CAC}" type="pres">
      <dgm:prSet presAssocID="{DD41143B-7261-45AA-B5E5-D01871AA57C4}" presName="vertSpace2" presStyleLbl="node1" presStyleIdx="0" presStyleCnt="3"/>
      <dgm:spPr/>
    </dgm:pt>
    <dgm:pt modelId="{5B657723-1F4F-44DE-B9F6-801FA48D5EB1}" type="pres">
      <dgm:prSet presAssocID="{DD41143B-7261-45AA-B5E5-D01871AA57C4}" presName="circle2" presStyleLbl="node1" presStyleIdx="1" presStyleCnt="3"/>
      <dgm:spPr/>
    </dgm:pt>
    <dgm:pt modelId="{567E4A4D-5F2B-4241-8DCF-6FF418852120}" type="pres">
      <dgm:prSet presAssocID="{DD41143B-7261-45AA-B5E5-D01871AA57C4}" presName="rect2" presStyleLbl="alignAcc1" presStyleIdx="1" presStyleCnt="3"/>
      <dgm:spPr/>
      <dgm:t>
        <a:bodyPr/>
        <a:lstStyle/>
        <a:p>
          <a:endParaRPr lang="es-MX"/>
        </a:p>
      </dgm:t>
    </dgm:pt>
    <dgm:pt modelId="{4245D46E-0A0D-410A-A44D-885E02B9764D}" type="pres">
      <dgm:prSet presAssocID="{2C0B98F1-5FFD-4DA2-9C81-7D4AFCAC5412}" presName="vertSpace3" presStyleLbl="node1" presStyleIdx="1" presStyleCnt="3"/>
      <dgm:spPr/>
    </dgm:pt>
    <dgm:pt modelId="{B91A975E-EB25-4E93-B51E-93EAC90B486F}" type="pres">
      <dgm:prSet presAssocID="{2C0B98F1-5FFD-4DA2-9C81-7D4AFCAC5412}" presName="circle3" presStyleLbl="node1" presStyleIdx="2" presStyleCnt="3"/>
      <dgm:spPr/>
    </dgm:pt>
    <dgm:pt modelId="{6EFFF0B9-F81A-4B3B-99DE-D12FD4F066E1}" type="pres">
      <dgm:prSet presAssocID="{2C0B98F1-5FFD-4DA2-9C81-7D4AFCAC5412}" presName="rect3" presStyleLbl="alignAcc1" presStyleIdx="2" presStyleCnt="3"/>
      <dgm:spPr/>
      <dgm:t>
        <a:bodyPr/>
        <a:lstStyle/>
        <a:p>
          <a:endParaRPr lang="es-MX"/>
        </a:p>
      </dgm:t>
    </dgm:pt>
    <dgm:pt modelId="{C7FD2709-D441-4BB8-8BB3-C220D24C7F03}" type="pres">
      <dgm:prSet presAssocID="{70A234FE-0160-4BCF-BBD2-623D4B419F28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1E8794-878D-4B09-8EE1-815B33311560}" type="pres">
      <dgm:prSet presAssocID="{70A234FE-0160-4BCF-BBD2-623D4B419F28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4FCE3F-829A-4C63-8120-4CB19A3FA0E3}" type="pres">
      <dgm:prSet presAssocID="{DD41143B-7261-45AA-B5E5-D01871AA57C4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10CA57-3973-4BE6-8A27-9F60082CF73F}" type="pres">
      <dgm:prSet presAssocID="{DD41143B-7261-45AA-B5E5-D01871AA57C4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836540-2343-42B4-A423-9B0266168C4E}" type="pres">
      <dgm:prSet presAssocID="{2C0B98F1-5FFD-4DA2-9C81-7D4AFCAC5412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660040-51A3-4564-9181-0A579548AB79}" type="pres">
      <dgm:prSet presAssocID="{2C0B98F1-5FFD-4DA2-9C81-7D4AFCAC5412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D3077EA-8A83-4845-B2C8-5FAD7F226FA8}" type="presOf" srcId="{84D112F1-C819-4BC8-B077-798A4EA5BBEF}" destId="{8B1E8794-878D-4B09-8EE1-815B33311560}" srcOrd="0" destOrd="2" presId="urn:microsoft.com/office/officeart/2005/8/layout/target3"/>
    <dgm:cxn modelId="{8212965D-008D-4E69-AF0A-C7271EBD9A1C}" type="presOf" srcId="{FF92BB14-D2BB-4BFE-9086-CCEFC974F64E}" destId="{8B1E8794-878D-4B09-8EE1-815B33311560}" srcOrd="0" destOrd="1" presId="urn:microsoft.com/office/officeart/2005/8/layout/target3"/>
    <dgm:cxn modelId="{68CB35B3-BB72-47C0-AFB1-FCBDADA903C7}" srcId="{2D7135DD-5124-42A9-990D-31E01B0A2AD5}" destId="{66BA5AA5-CAFE-4CDC-B49D-F55C59792262}" srcOrd="2" destOrd="0" parTransId="{70C181A7-D8EB-4132-A8DE-649632F727D1}" sibTransId="{A33EF0F0-E396-4A71-92E9-9F21FCECCB46}"/>
    <dgm:cxn modelId="{524C6A7D-BFE3-4176-B412-D47DF7CF7DFE}" srcId="{914CF08A-4B47-43AF-8FB4-073F8076F829}" destId="{2C0B98F1-5FFD-4DA2-9C81-7D4AFCAC5412}" srcOrd="2" destOrd="0" parTransId="{E28ACBB9-D2CC-4936-9176-6B2184B5D3E4}" sibTransId="{0905E97E-A4F2-406A-B387-7517211A3D71}"/>
    <dgm:cxn modelId="{7D3D81A8-DFBC-4CF6-9FF1-223259A6003C}" srcId="{165563AD-3C7C-4F89-888F-F97D4155A3FF}" destId="{84D112F1-C819-4BC8-B077-798A4EA5BBEF}" srcOrd="1" destOrd="0" parTransId="{0477889E-6194-4E07-8B5E-D9AA2D79344C}" sibTransId="{9ED18857-585B-4E21-9522-A2DE51E6F65E}"/>
    <dgm:cxn modelId="{D1767838-7CAD-49B7-8408-481C8380F3F1}" type="presOf" srcId="{70A234FE-0160-4BCF-BBD2-623D4B419F28}" destId="{CC3533C0-9858-4C68-8990-E88CF58D5344}" srcOrd="0" destOrd="0" presId="urn:microsoft.com/office/officeart/2005/8/layout/target3"/>
    <dgm:cxn modelId="{2311C3C5-C8BA-4577-8C09-9E2B96BFEE7F}" type="presOf" srcId="{2C0B98F1-5FFD-4DA2-9C81-7D4AFCAC5412}" destId="{6EFFF0B9-F81A-4B3B-99DE-D12FD4F066E1}" srcOrd="0" destOrd="0" presId="urn:microsoft.com/office/officeart/2005/8/layout/target3"/>
    <dgm:cxn modelId="{A563149B-E91E-4FD3-AC17-621A4E45FB1E}" srcId="{165563AD-3C7C-4F89-888F-F97D4155A3FF}" destId="{D6BCE296-B791-4491-983C-E42F11B05E2E}" srcOrd="2" destOrd="0" parTransId="{AB1668B6-A8BF-43A2-B9A6-9554DAEBAC68}" sibTransId="{AE1AD7FE-BE5B-4B84-A83D-FE104C74DE0A}"/>
    <dgm:cxn modelId="{8694A4E6-A6A0-4FA1-BA12-42D802DED8D4}" srcId="{165563AD-3C7C-4F89-888F-F97D4155A3FF}" destId="{7387776E-3D4E-4BE7-AC75-D869FBB327D1}" srcOrd="3" destOrd="0" parTransId="{0FBC2503-2118-4601-B88E-99A771A4A1E5}" sibTransId="{D733B996-E952-4BA1-9A67-1EE43A80ABCB}"/>
    <dgm:cxn modelId="{30068B30-AF7F-473F-B228-FB1778BD1E62}" type="presOf" srcId="{70A234FE-0160-4BCF-BBD2-623D4B419F28}" destId="{C7FD2709-D441-4BB8-8BB3-C220D24C7F03}" srcOrd="1" destOrd="0" presId="urn:microsoft.com/office/officeart/2005/8/layout/target3"/>
    <dgm:cxn modelId="{827083DD-1CE6-46D6-98D8-F39154E75459}" type="presOf" srcId="{165563AD-3C7C-4F89-888F-F97D4155A3FF}" destId="{8B1E8794-878D-4B09-8EE1-815B33311560}" srcOrd="0" destOrd="0" presId="urn:microsoft.com/office/officeart/2005/8/layout/target3"/>
    <dgm:cxn modelId="{387001EB-F151-495B-A117-121DC82990C1}" type="presOf" srcId="{BDB35F98-19D8-454C-B103-C39EDB6CC233}" destId="{4C10CA57-3973-4BE6-8A27-9F60082CF73F}" srcOrd="0" destOrd="3" presId="urn:microsoft.com/office/officeart/2005/8/layout/target3"/>
    <dgm:cxn modelId="{4D38A59E-CE24-467F-98C6-5F89AA887FC2}" type="presOf" srcId="{7E68D69D-63B2-413C-91E7-61F19EE819E5}" destId="{4C10CA57-3973-4BE6-8A27-9F60082CF73F}" srcOrd="0" destOrd="0" presId="urn:microsoft.com/office/officeart/2005/8/layout/target3"/>
    <dgm:cxn modelId="{59A990A8-7B91-40B6-82E9-CE289B8ED592}" srcId="{2C0B98F1-5FFD-4DA2-9C81-7D4AFCAC5412}" destId="{2D7135DD-5124-42A9-990D-31E01B0A2AD5}" srcOrd="0" destOrd="0" parTransId="{EDE1ABD3-D9C6-4084-AE96-BB066ED1994D}" sibTransId="{70FA12CD-5C65-42B0-948E-2F9041840170}"/>
    <dgm:cxn modelId="{2D340AF6-823C-40C2-B2AB-389EE197A77C}" type="presOf" srcId="{4A0CE13F-EDB9-426E-B6E2-D52075678458}" destId="{4C10CA57-3973-4BE6-8A27-9F60082CF73F}" srcOrd="0" destOrd="1" presId="urn:microsoft.com/office/officeart/2005/8/layout/target3"/>
    <dgm:cxn modelId="{D84B6BD9-2E8B-4451-9CA9-8996E36CFD14}" type="presOf" srcId="{56C86C05-8943-4B6A-B7A8-92AF4275DDC7}" destId="{50660040-51A3-4564-9181-0A579548AB79}" srcOrd="0" destOrd="4" presId="urn:microsoft.com/office/officeart/2005/8/layout/target3"/>
    <dgm:cxn modelId="{2AFD2240-7F13-408C-9AE7-32929D4B9F5F}" srcId="{914CF08A-4B47-43AF-8FB4-073F8076F829}" destId="{70A234FE-0160-4BCF-BBD2-623D4B419F28}" srcOrd="0" destOrd="0" parTransId="{33C6B04C-2889-4505-9B53-423D68D3E08E}" sibTransId="{13AA8DD1-784C-4B04-BEA3-2594255B8CB8}"/>
    <dgm:cxn modelId="{44052CDD-01E4-4BC8-B189-0CCB9C123BF3}" type="presOf" srcId="{914CF08A-4B47-43AF-8FB4-073F8076F829}" destId="{C1D70067-C821-4EDE-9A36-0E2DCDE03B27}" srcOrd="0" destOrd="0" presId="urn:microsoft.com/office/officeart/2005/8/layout/target3"/>
    <dgm:cxn modelId="{7FE1FF3D-F1BE-4CD4-9BE6-A21718A1A682}" srcId="{2D7135DD-5124-42A9-990D-31E01B0A2AD5}" destId="{AE4F6A28-9771-48C0-88DD-98F68589AC43}" srcOrd="1" destOrd="0" parTransId="{1E1E8FF2-0991-4CF7-A055-C8B052D1C9F5}" sibTransId="{37C494EE-66CB-4D60-B8B8-61A99CA8D686}"/>
    <dgm:cxn modelId="{7D27BBFE-3E0D-40CE-982F-65E5046D8E27}" srcId="{70A234FE-0160-4BCF-BBD2-623D4B419F28}" destId="{165563AD-3C7C-4F89-888F-F97D4155A3FF}" srcOrd="0" destOrd="0" parTransId="{BB59EC8A-93F9-4E36-8496-E934D297C162}" sibTransId="{21B6D3B9-1AE3-487D-AE56-64D42E972C54}"/>
    <dgm:cxn modelId="{10E0D9BC-89FE-4696-8BBC-22153ACB025C}" srcId="{7E68D69D-63B2-413C-91E7-61F19EE819E5}" destId="{8B432D7D-4193-4DEE-BEFF-62FD598BB720}" srcOrd="3" destOrd="0" parTransId="{E8B30968-501C-431B-96D0-ED7DA728C4A6}" sibTransId="{30655507-B977-47B7-9EB1-B8DBE63F7885}"/>
    <dgm:cxn modelId="{0EE17580-D0C2-48D8-B08A-18727D13084F}" type="presOf" srcId="{66BA5AA5-CAFE-4CDC-B49D-F55C59792262}" destId="{50660040-51A3-4564-9181-0A579548AB79}" srcOrd="0" destOrd="3" presId="urn:microsoft.com/office/officeart/2005/8/layout/target3"/>
    <dgm:cxn modelId="{37E5995F-2C3D-416F-A0A3-2EE0F77CBB71}" type="presOf" srcId="{3306B13C-0101-4D3D-8306-692035CA5B83}" destId="{50660040-51A3-4564-9181-0A579548AB79}" srcOrd="0" destOrd="1" presId="urn:microsoft.com/office/officeart/2005/8/layout/target3"/>
    <dgm:cxn modelId="{BBE197CF-F1F5-46F3-B21F-DF3BBD9937D7}" type="presOf" srcId="{32CC7D44-D75A-419F-9EE4-154AD6647DAF}" destId="{4C10CA57-3973-4BE6-8A27-9F60082CF73F}" srcOrd="0" destOrd="2" presId="urn:microsoft.com/office/officeart/2005/8/layout/target3"/>
    <dgm:cxn modelId="{D86D8476-7FFD-42E5-8615-CF8A87C52507}" srcId="{914CF08A-4B47-43AF-8FB4-073F8076F829}" destId="{DD41143B-7261-45AA-B5E5-D01871AA57C4}" srcOrd="1" destOrd="0" parTransId="{8E9A76CC-E1F1-4E6F-B87D-5D7E32854D67}" sibTransId="{44ADEECC-63E8-4F5E-A839-37A34973A8EE}"/>
    <dgm:cxn modelId="{E3EC0EC5-8A43-4166-947B-D947447E4E5A}" srcId="{7E68D69D-63B2-413C-91E7-61F19EE819E5}" destId="{4A0CE13F-EDB9-426E-B6E2-D52075678458}" srcOrd="0" destOrd="0" parTransId="{937772A4-FA9D-4315-B7A2-438F1F31DF85}" sibTransId="{CC14C082-8382-4584-B157-37A54DA0CD1E}"/>
    <dgm:cxn modelId="{1797F979-337C-41E9-BD33-F2B99C61606B}" type="presOf" srcId="{D6BCE296-B791-4491-983C-E42F11B05E2E}" destId="{8B1E8794-878D-4B09-8EE1-815B33311560}" srcOrd="0" destOrd="3" presId="urn:microsoft.com/office/officeart/2005/8/layout/target3"/>
    <dgm:cxn modelId="{3662BE63-32B0-4C66-BE0D-96D0B60F5ED1}" srcId="{2D7135DD-5124-42A9-990D-31E01B0A2AD5}" destId="{3306B13C-0101-4D3D-8306-692035CA5B83}" srcOrd="0" destOrd="0" parTransId="{3CF35E4A-B3E5-4D00-B5C6-603748C29D03}" sibTransId="{1E823271-08B4-4585-8EAB-DC45906B610B}"/>
    <dgm:cxn modelId="{D850BC03-F4EC-44C6-9C1B-7C9B87F04502}" type="presOf" srcId="{AE4F6A28-9771-48C0-88DD-98F68589AC43}" destId="{50660040-51A3-4564-9181-0A579548AB79}" srcOrd="0" destOrd="2" presId="urn:microsoft.com/office/officeart/2005/8/layout/target3"/>
    <dgm:cxn modelId="{CD13351A-81DF-4FFC-9774-C38FCB84B019}" srcId="{7E68D69D-63B2-413C-91E7-61F19EE819E5}" destId="{32CC7D44-D75A-419F-9EE4-154AD6647DAF}" srcOrd="1" destOrd="0" parTransId="{2C1DD910-9F64-432B-835C-2C948E58E1FF}" sibTransId="{CCC1C89E-02EF-415B-B88D-FAFE5D482048}"/>
    <dgm:cxn modelId="{9DCC1F51-5DAF-4ADC-B9CD-E2F1A5141193}" srcId="{165563AD-3C7C-4F89-888F-F97D4155A3FF}" destId="{FF92BB14-D2BB-4BFE-9086-CCEFC974F64E}" srcOrd="0" destOrd="0" parTransId="{20E63FC8-CBCA-4DF9-B79D-25A98474C822}" sibTransId="{50F8E433-019B-4E8B-AF09-12BFC4AAC2C6}"/>
    <dgm:cxn modelId="{289F4CA8-18ED-475C-9C99-E72ABD946F11}" type="presOf" srcId="{DD41143B-7261-45AA-B5E5-D01871AA57C4}" destId="{567E4A4D-5F2B-4241-8DCF-6FF418852120}" srcOrd="0" destOrd="0" presId="urn:microsoft.com/office/officeart/2005/8/layout/target3"/>
    <dgm:cxn modelId="{D07EDF23-6F8A-421C-B1B5-C05B234C2F08}" type="presOf" srcId="{2C0B98F1-5FFD-4DA2-9C81-7D4AFCAC5412}" destId="{E1836540-2343-42B4-A423-9B0266168C4E}" srcOrd="1" destOrd="0" presId="urn:microsoft.com/office/officeart/2005/8/layout/target3"/>
    <dgm:cxn modelId="{8A12B9A3-3B74-465F-A8FF-E3B3953364BD}" type="presOf" srcId="{8B432D7D-4193-4DEE-BEFF-62FD598BB720}" destId="{4C10CA57-3973-4BE6-8A27-9F60082CF73F}" srcOrd="0" destOrd="4" presId="urn:microsoft.com/office/officeart/2005/8/layout/target3"/>
    <dgm:cxn modelId="{0464362E-A31E-4A63-962D-323094CD3E55}" srcId="{2D7135DD-5124-42A9-990D-31E01B0A2AD5}" destId="{56C86C05-8943-4B6A-B7A8-92AF4275DDC7}" srcOrd="3" destOrd="0" parTransId="{889268D7-7B2B-4685-B5B8-92D67C41FEDE}" sibTransId="{342805D7-8C3C-49CC-ADF7-01DE8AC11B17}"/>
    <dgm:cxn modelId="{7CD5250C-2359-4050-A3BD-592D19309EBF}" srcId="{7E68D69D-63B2-413C-91E7-61F19EE819E5}" destId="{BDB35F98-19D8-454C-B103-C39EDB6CC233}" srcOrd="2" destOrd="0" parTransId="{259E0B10-5A15-4ADB-8DD7-9F7901636F4D}" sibTransId="{F0296FAE-735B-4C6B-8644-47C4C08D8E26}"/>
    <dgm:cxn modelId="{4015345A-C596-49A4-BF3E-92071D6F2D8B}" type="presOf" srcId="{DD41143B-7261-45AA-B5E5-D01871AA57C4}" destId="{AA4FCE3F-829A-4C63-8120-4CB19A3FA0E3}" srcOrd="1" destOrd="0" presId="urn:microsoft.com/office/officeart/2005/8/layout/target3"/>
    <dgm:cxn modelId="{CC01B956-B667-4AC4-92DE-64434A799E16}" type="presOf" srcId="{2D7135DD-5124-42A9-990D-31E01B0A2AD5}" destId="{50660040-51A3-4564-9181-0A579548AB79}" srcOrd="0" destOrd="0" presId="urn:microsoft.com/office/officeart/2005/8/layout/target3"/>
    <dgm:cxn modelId="{A8FE4365-13A8-4339-9D5C-2AB9AF286FDB}" type="presOf" srcId="{7387776E-3D4E-4BE7-AC75-D869FBB327D1}" destId="{8B1E8794-878D-4B09-8EE1-815B33311560}" srcOrd="0" destOrd="4" presId="urn:microsoft.com/office/officeart/2005/8/layout/target3"/>
    <dgm:cxn modelId="{ADC3C4C1-8133-4397-980D-E6DE8C58C063}" srcId="{DD41143B-7261-45AA-B5E5-D01871AA57C4}" destId="{7E68D69D-63B2-413C-91E7-61F19EE819E5}" srcOrd="0" destOrd="0" parTransId="{FD259051-A89A-4DD7-920D-0497C7956D07}" sibTransId="{EB61B238-8D6B-40AA-B704-890EC134CA27}"/>
    <dgm:cxn modelId="{52255A46-CDA4-442A-8AA4-3F8F9000BFC8}" type="presParOf" srcId="{C1D70067-C821-4EDE-9A36-0E2DCDE03B27}" destId="{6F88682E-081C-44CD-958F-311FD4E44AB9}" srcOrd="0" destOrd="0" presId="urn:microsoft.com/office/officeart/2005/8/layout/target3"/>
    <dgm:cxn modelId="{DE1F5627-D233-4951-8EC8-B1C294856661}" type="presParOf" srcId="{C1D70067-C821-4EDE-9A36-0E2DCDE03B27}" destId="{E06BEB63-E334-452B-AB8D-57EE7B3B980F}" srcOrd="1" destOrd="0" presId="urn:microsoft.com/office/officeart/2005/8/layout/target3"/>
    <dgm:cxn modelId="{5DC53110-0CE9-4EA5-AC3E-F2344EB1F4A8}" type="presParOf" srcId="{C1D70067-C821-4EDE-9A36-0E2DCDE03B27}" destId="{CC3533C0-9858-4C68-8990-E88CF58D5344}" srcOrd="2" destOrd="0" presId="urn:microsoft.com/office/officeart/2005/8/layout/target3"/>
    <dgm:cxn modelId="{506E9C26-39CD-4D35-AACF-151ECDAFEA56}" type="presParOf" srcId="{C1D70067-C821-4EDE-9A36-0E2DCDE03B27}" destId="{7D3744A8-F96F-43F6-BD20-A0585CEF8CAC}" srcOrd="3" destOrd="0" presId="urn:microsoft.com/office/officeart/2005/8/layout/target3"/>
    <dgm:cxn modelId="{7BA8B62C-BBD8-4539-948F-A8102D4B560A}" type="presParOf" srcId="{C1D70067-C821-4EDE-9A36-0E2DCDE03B27}" destId="{5B657723-1F4F-44DE-B9F6-801FA48D5EB1}" srcOrd="4" destOrd="0" presId="urn:microsoft.com/office/officeart/2005/8/layout/target3"/>
    <dgm:cxn modelId="{FC508C84-E491-40DA-AED9-1DCBA371C903}" type="presParOf" srcId="{C1D70067-C821-4EDE-9A36-0E2DCDE03B27}" destId="{567E4A4D-5F2B-4241-8DCF-6FF418852120}" srcOrd="5" destOrd="0" presId="urn:microsoft.com/office/officeart/2005/8/layout/target3"/>
    <dgm:cxn modelId="{FED8DCA0-75C7-472D-99A5-ABD901903783}" type="presParOf" srcId="{C1D70067-C821-4EDE-9A36-0E2DCDE03B27}" destId="{4245D46E-0A0D-410A-A44D-885E02B9764D}" srcOrd="6" destOrd="0" presId="urn:microsoft.com/office/officeart/2005/8/layout/target3"/>
    <dgm:cxn modelId="{F50FFF3F-8238-477E-ABAA-46BF36A78695}" type="presParOf" srcId="{C1D70067-C821-4EDE-9A36-0E2DCDE03B27}" destId="{B91A975E-EB25-4E93-B51E-93EAC90B486F}" srcOrd="7" destOrd="0" presId="urn:microsoft.com/office/officeart/2005/8/layout/target3"/>
    <dgm:cxn modelId="{06DA4F3A-9063-4A9D-80FF-982C3275D4C4}" type="presParOf" srcId="{C1D70067-C821-4EDE-9A36-0E2DCDE03B27}" destId="{6EFFF0B9-F81A-4B3B-99DE-D12FD4F066E1}" srcOrd="8" destOrd="0" presId="urn:microsoft.com/office/officeart/2005/8/layout/target3"/>
    <dgm:cxn modelId="{734FC01C-D1F4-4F08-B1DF-3EE8D1CA1682}" type="presParOf" srcId="{C1D70067-C821-4EDE-9A36-0E2DCDE03B27}" destId="{C7FD2709-D441-4BB8-8BB3-C220D24C7F03}" srcOrd="9" destOrd="0" presId="urn:microsoft.com/office/officeart/2005/8/layout/target3"/>
    <dgm:cxn modelId="{2D2C44DB-D48F-47B8-8812-B6BCC894CC94}" type="presParOf" srcId="{C1D70067-C821-4EDE-9A36-0E2DCDE03B27}" destId="{8B1E8794-878D-4B09-8EE1-815B33311560}" srcOrd="10" destOrd="0" presId="urn:microsoft.com/office/officeart/2005/8/layout/target3"/>
    <dgm:cxn modelId="{50BA45D3-3CA0-4FBB-8723-D740C10CE9B1}" type="presParOf" srcId="{C1D70067-C821-4EDE-9A36-0E2DCDE03B27}" destId="{AA4FCE3F-829A-4C63-8120-4CB19A3FA0E3}" srcOrd="11" destOrd="0" presId="urn:microsoft.com/office/officeart/2005/8/layout/target3"/>
    <dgm:cxn modelId="{E5F43979-1C86-4F89-B828-E3DD71D1838A}" type="presParOf" srcId="{C1D70067-C821-4EDE-9A36-0E2DCDE03B27}" destId="{4C10CA57-3973-4BE6-8A27-9F60082CF73F}" srcOrd="12" destOrd="0" presId="urn:microsoft.com/office/officeart/2005/8/layout/target3"/>
    <dgm:cxn modelId="{DB6C8C21-A0CB-442D-B56E-1FF7EDB28732}" type="presParOf" srcId="{C1D70067-C821-4EDE-9A36-0E2DCDE03B27}" destId="{E1836540-2343-42B4-A423-9B0266168C4E}" srcOrd="13" destOrd="0" presId="urn:microsoft.com/office/officeart/2005/8/layout/target3"/>
    <dgm:cxn modelId="{3217A304-B3C4-4F3B-AB05-84F33E954531}" type="presParOf" srcId="{C1D70067-C821-4EDE-9A36-0E2DCDE03B27}" destId="{50660040-51A3-4564-9181-0A579548AB7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1259E90B-6342-4060-95C3-AB971462DB6E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4A08B7BD-E9CE-4358-9BDD-5A0A01304912}">
      <dgm:prSet phldrT="[Texto]"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Derecho de ACCESO</a:t>
          </a:r>
        </a:p>
      </dgm:t>
    </dgm:pt>
    <dgm:pt modelId="{4A3822F6-B346-4531-938C-CCB007B3380C}" type="parTrans" cxnId="{B0228FF6-F8E9-472D-A028-E1C74B07833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DF723826-96F9-4E8B-95FF-97319C265257}" type="sibTrans" cxnId="{B0228FF6-F8E9-472D-A028-E1C74B07833F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1E385706-9772-4D1D-BF2D-E26A4B67C277}">
      <dgm:prSet phldrT="[Texto]" custT="1"/>
      <dgm:spPr/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Acceder a los datos personales que obren en posesión del responsable</a:t>
          </a:r>
        </a:p>
      </dgm:t>
    </dgm:pt>
    <dgm:pt modelId="{FD89C62F-8C55-4E4D-94A3-4EEA6975FBD2}" type="parTrans" cxnId="{BD52F273-AF9C-4977-B8DA-FC7AB631F9ED}">
      <dgm:prSet custT="1"/>
      <dgm:spPr/>
      <dgm:t>
        <a:bodyPr/>
        <a:lstStyle/>
        <a:p>
          <a:endParaRPr lang="es-MX" sz="2800" dirty="0">
            <a:latin typeface="Arial Narrow" panose="020B0606020202030204" pitchFamily="34" charset="0"/>
          </a:endParaRPr>
        </a:p>
      </dgm:t>
    </dgm:pt>
    <dgm:pt modelId="{A186F67E-297E-4123-B1EA-5FDDF5612622}" type="sibTrans" cxnId="{BD52F273-AF9C-4977-B8DA-FC7AB631F9ED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3437DC8-2A14-4AC7-A25D-A9E913FBEE00}">
      <dgm:prSet custT="1"/>
      <dgm:spPr/>
      <dgm:t>
        <a:bodyPr/>
        <a:lstStyle/>
        <a:p>
          <a:r>
            <a:rPr lang="es-MX" sz="2800" dirty="0">
              <a:latin typeface="Arial Narrow" panose="020B0606020202030204" pitchFamily="34" charset="0"/>
            </a:rPr>
            <a:t>Conocer las condiciones y generalidades de su tratamiento</a:t>
          </a:r>
        </a:p>
      </dgm:t>
    </dgm:pt>
    <dgm:pt modelId="{1C6B8087-DBA9-464A-A31D-5BC5894024BC}" type="parTrans" cxnId="{B96168B5-3FF1-4FC0-94A8-FB344BC323F1}">
      <dgm:prSet custT="1"/>
      <dgm:spPr/>
      <dgm:t>
        <a:bodyPr/>
        <a:lstStyle/>
        <a:p>
          <a:endParaRPr lang="es-MX" sz="2800" dirty="0">
            <a:latin typeface="Arial Narrow" panose="020B0606020202030204" pitchFamily="34" charset="0"/>
          </a:endParaRPr>
        </a:p>
      </dgm:t>
    </dgm:pt>
    <dgm:pt modelId="{56B319E4-F158-4855-B685-DF81C7541DFB}" type="sibTrans" cxnId="{B96168B5-3FF1-4FC0-94A8-FB344BC323F1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49A3F95C-AB3F-4DEC-AF68-0FCAC66FB972}" type="pres">
      <dgm:prSet presAssocID="{1259E90B-6342-4060-95C3-AB971462DB6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9BF03FA-7C3D-4E02-AD4B-077DF6176F82}" type="pres">
      <dgm:prSet presAssocID="{4A08B7BD-E9CE-4358-9BDD-5A0A01304912}" presName="root1" presStyleCnt="0"/>
      <dgm:spPr/>
    </dgm:pt>
    <dgm:pt modelId="{B60C7CDA-D9DE-4F0A-B5C1-0FC1DFBADE20}" type="pres">
      <dgm:prSet presAssocID="{4A08B7BD-E9CE-4358-9BDD-5A0A01304912}" presName="LevelOneTextNode" presStyleLbl="node0" presStyleIdx="0" presStyleCnt="1" custScaleX="56937" custScaleY="5986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C14884C-E07A-4DA6-9364-80347294251B}" type="pres">
      <dgm:prSet presAssocID="{4A08B7BD-E9CE-4358-9BDD-5A0A01304912}" presName="level2hierChild" presStyleCnt="0"/>
      <dgm:spPr/>
    </dgm:pt>
    <dgm:pt modelId="{20EB9D4F-F35F-4E1F-8D56-4273CFE93A5A}" type="pres">
      <dgm:prSet presAssocID="{FD89C62F-8C55-4E4D-94A3-4EEA6975FBD2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BE12E22C-15E5-459D-930C-13A3F0E218AD}" type="pres">
      <dgm:prSet presAssocID="{FD89C62F-8C55-4E4D-94A3-4EEA6975FBD2}" presName="connTx" presStyleLbl="parChTrans1D2" presStyleIdx="0" presStyleCnt="2"/>
      <dgm:spPr/>
      <dgm:t>
        <a:bodyPr/>
        <a:lstStyle/>
        <a:p>
          <a:endParaRPr lang="es-MX"/>
        </a:p>
      </dgm:t>
    </dgm:pt>
    <dgm:pt modelId="{509C5C70-5C78-4887-BE68-ABE107F9F87B}" type="pres">
      <dgm:prSet presAssocID="{1E385706-9772-4D1D-BF2D-E26A4B67C277}" presName="root2" presStyleCnt="0"/>
      <dgm:spPr/>
    </dgm:pt>
    <dgm:pt modelId="{31E855F2-E4A3-4F2A-8FBC-3175F6CA3517}" type="pres">
      <dgm:prSet presAssocID="{1E385706-9772-4D1D-BF2D-E26A4B67C277}" presName="LevelTwoTextNode" presStyleLbl="node2" presStyleIdx="0" presStyleCnt="2" custScaleX="61843" custScaleY="7469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871F71B-0C50-4983-9757-C62919FF5725}" type="pres">
      <dgm:prSet presAssocID="{1E385706-9772-4D1D-BF2D-E26A4B67C277}" presName="level3hierChild" presStyleCnt="0"/>
      <dgm:spPr/>
    </dgm:pt>
    <dgm:pt modelId="{2C84E04F-3667-4FE1-915D-349CB9656E16}" type="pres">
      <dgm:prSet presAssocID="{1C6B8087-DBA9-464A-A31D-5BC5894024BC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201DA408-6245-4316-8CA2-325ABF24969A}" type="pres">
      <dgm:prSet presAssocID="{1C6B8087-DBA9-464A-A31D-5BC5894024BC}" presName="connTx" presStyleLbl="parChTrans1D2" presStyleIdx="1" presStyleCnt="2"/>
      <dgm:spPr/>
      <dgm:t>
        <a:bodyPr/>
        <a:lstStyle/>
        <a:p>
          <a:endParaRPr lang="es-MX"/>
        </a:p>
      </dgm:t>
    </dgm:pt>
    <dgm:pt modelId="{B946B200-3B21-4EF0-9F07-A11DE8C004BD}" type="pres">
      <dgm:prSet presAssocID="{C3437DC8-2A14-4AC7-A25D-A9E913FBEE00}" presName="root2" presStyleCnt="0"/>
      <dgm:spPr/>
    </dgm:pt>
    <dgm:pt modelId="{10D942A5-7BA9-454F-92D6-7EAB8F92BFB0}" type="pres">
      <dgm:prSet presAssocID="{C3437DC8-2A14-4AC7-A25D-A9E913FBEE00}" presName="LevelTwoTextNode" presStyleLbl="node2" presStyleIdx="1" presStyleCnt="2" custScaleX="64894" custScaleY="82358" custLinFactNeighborX="-204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00683B3-C0D4-4723-BD64-02B67A63F444}" type="pres">
      <dgm:prSet presAssocID="{C3437DC8-2A14-4AC7-A25D-A9E913FBEE00}" presName="level3hierChild" presStyleCnt="0"/>
      <dgm:spPr/>
    </dgm:pt>
  </dgm:ptLst>
  <dgm:cxnLst>
    <dgm:cxn modelId="{1253B47C-016D-4436-9B16-DF1748815479}" type="presOf" srcId="{1E385706-9772-4D1D-BF2D-E26A4B67C277}" destId="{31E855F2-E4A3-4F2A-8FBC-3175F6CA3517}" srcOrd="0" destOrd="0" presId="urn:microsoft.com/office/officeart/2005/8/layout/hierarchy2"/>
    <dgm:cxn modelId="{EF3C6AFC-506A-4E77-9B97-6836294F4EC0}" type="presOf" srcId="{C3437DC8-2A14-4AC7-A25D-A9E913FBEE00}" destId="{10D942A5-7BA9-454F-92D6-7EAB8F92BFB0}" srcOrd="0" destOrd="0" presId="urn:microsoft.com/office/officeart/2005/8/layout/hierarchy2"/>
    <dgm:cxn modelId="{225B822F-883B-439F-B0AF-CF9D22E0C7A2}" type="presOf" srcId="{1C6B8087-DBA9-464A-A31D-5BC5894024BC}" destId="{201DA408-6245-4316-8CA2-325ABF24969A}" srcOrd="1" destOrd="0" presId="urn:microsoft.com/office/officeart/2005/8/layout/hierarchy2"/>
    <dgm:cxn modelId="{CC11693E-F33B-40DA-88AF-5A8E5509B509}" type="presOf" srcId="{1259E90B-6342-4060-95C3-AB971462DB6E}" destId="{49A3F95C-AB3F-4DEC-AF68-0FCAC66FB972}" srcOrd="0" destOrd="0" presId="urn:microsoft.com/office/officeart/2005/8/layout/hierarchy2"/>
    <dgm:cxn modelId="{B96168B5-3FF1-4FC0-94A8-FB344BC323F1}" srcId="{4A08B7BD-E9CE-4358-9BDD-5A0A01304912}" destId="{C3437DC8-2A14-4AC7-A25D-A9E913FBEE00}" srcOrd="1" destOrd="0" parTransId="{1C6B8087-DBA9-464A-A31D-5BC5894024BC}" sibTransId="{56B319E4-F158-4855-B685-DF81C7541DFB}"/>
    <dgm:cxn modelId="{B0228FF6-F8E9-472D-A028-E1C74B07833F}" srcId="{1259E90B-6342-4060-95C3-AB971462DB6E}" destId="{4A08B7BD-E9CE-4358-9BDD-5A0A01304912}" srcOrd="0" destOrd="0" parTransId="{4A3822F6-B346-4531-938C-CCB007B3380C}" sibTransId="{DF723826-96F9-4E8B-95FF-97319C265257}"/>
    <dgm:cxn modelId="{984E0749-A7DF-4549-842C-8C06B23A5EDD}" type="presOf" srcId="{FD89C62F-8C55-4E4D-94A3-4EEA6975FBD2}" destId="{BE12E22C-15E5-459D-930C-13A3F0E218AD}" srcOrd="1" destOrd="0" presId="urn:microsoft.com/office/officeart/2005/8/layout/hierarchy2"/>
    <dgm:cxn modelId="{6A4ECD7A-7C5D-4232-8245-1A9290D4B50E}" type="presOf" srcId="{1C6B8087-DBA9-464A-A31D-5BC5894024BC}" destId="{2C84E04F-3667-4FE1-915D-349CB9656E16}" srcOrd="0" destOrd="0" presId="urn:microsoft.com/office/officeart/2005/8/layout/hierarchy2"/>
    <dgm:cxn modelId="{BD52F273-AF9C-4977-B8DA-FC7AB631F9ED}" srcId="{4A08B7BD-E9CE-4358-9BDD-5A0A01304912}" destId="{1E385706-9772-4D1D-BF2D-E26A4B67C277}" srcOrd="0" destOrd="0" parTransId="{FD89C62F-8C55-4E4D-94A3-4EEA6975FBD2}" sibTransId="{A186F67E-297E-4123-B1EA-5FDDF5612622}"/>
    <dgm:cxn modelId="{ADD296D2-9418-4394-A1F0-E5EE83D561A6}" type="presOf" srcId="{FD89C62F-8C55-4E4D-94A3-4EEA6975FBD2}" destId="{20EB9D4F-F35F-4E1F-8D56-4273CFE93A5A}" srcOrd="0" destOrd="0" presId="urn:microsoft.com/office/officeart/2005/8/layout/hierarchy2"/>
    <dgm:cxn modelId="{B2571B32-7876-43E3-B3DE-E73C8797A4E0}" type="presOf" srcId="{4A08B7BD-E9CE-4358-9BDD-5A0A01304912}" destId="{B60C7CDA-D9DE-4F0A-B5C1-0FC1DFBADE20}" srcOrd="0" destOrd="0" presId="urn:microsoft.com/office/officeart/2005/8/layout/hierarchy2"/>
    <dgm:cxn modelId="{DF356DB1-CBCE-4674-8A65-F30747168F7B}" type="presParOf" srcId="{49A3F95C-AB3F-4DEC-AF68-0FCAC66FB972}" destId="{39BF03FA-7C3D-4E02-AD4B-077DF6176F82}" srcOrd="0" destOrd="0" presId="urn:microsoft.com/office/officeart/2005/8/layout/hierarchy2"/>
    <dgm:cxn modelId="{85B43099-AFDA-4A54-BE6F-C481B68152F7}" type="presParOf" srcId="{39BF03FA-7C3D-4E02-AD4B-077DF6176F82}" destId="{B60C7CDA-D9DE-4F0A-B5C1-0FC1DFBADE20}" srcOrd="0" destOrd="0" presId="urn:microsoft.com/office/officeart/2005/8/layout/hierarchy2"/>
    <dgm:cxn modelId="{2F38BD4F-2621-4B65-AB21-27117E802BB9}" type="presParOf" srcId="{39BF03FA-7C3D-4E02-AD4B-077DF6176F82}" destId="{3C14884C-E07A-4DA6-9364-80347294251B}" srcOrd="1" destOrd="0" presId="urn:microsoft.com/office/officeart/2005/8/layout/hierarchy2"/>
    <dgm:cxn modelId="{9B6ACCBE-FA29-4DC7-82DE-E66C3ABF95D8}" type="presParOf" srcId="{3C14884C-E07A-4DA6-9364-80347294251B}" destId="{20EB9D4F-F35F-4E1F-8D56-4273CFE93A5A}" srcOrd="0" destOrd="0" presId="urn:microsoft.com/office/officeart/2005/8/layout/hierarchy2"/>
    <dgm:cxn modelId="{6C5AAC6B-0222-4FD7-B96A-AD77A6B8CE44}" type="presParOf" srcId="{20EB9D4F-F35F-4E1F-8D56-4273CFE93A5A}" destId="{BE12E22C-15E5-459D-930C-13A3F0E218AD}" srcOrd="0" destOrd="0" presId="urn:microsoft.com/office/officeart/2005/8/layout/hierarchy2"/>
    <dgm:cxn modelId="{97E391BF-E423-4007-8265-0B3AA05CB9CD}" type="presParOf" srcId="{3C14884C-E07A-4DA6-9364-80347294251B}" destId="{509C5C70-5C78-4887-BE68-ABE107F9F87B}" srcOrd="1" destOrd="0" presId="urn:microsoft.com/office/officeart/2005/8/layout/hierarchy2"/>
    <dgm:cxn modelId="{BF171B6D-5EF5-43FF-8AF1-F5F5E3F9A9AE}" type="presParOf" srcId="{509C5C70-5C78-4887-BE68-ABE107F9F87B}" destId="{31E855F2-E4A3-4F2A-8FBC-3175F6CA3517}" srcOrd="0" destOrd="0" presId="urn:microsoft.com/office/officeart/2005/8/layout/hierarchy2"/>
    <dgm:cxn modelId="{7802150D-05C7-4149-A9E0-6B2040EC24C7}" type="presParOf" srcId="{509C5C70-5C78-4887-BE68-ABE107F9F87B}" destId="{9871F71B-0C50-4983-9757-C62919FF5725}" srcOrd="1" destOrd="0" presId="urn:microsoft.com/office/officeart/2005/8/layout/hierarchy2"/>
    <dgm:cxn modelId="{E8F822DE-1AA0-4CAF-B449-63D7E3E821B0}" type="presParOf" srcId="{3C14884C-E07A-4DA6-9364-80347294251B}" destId="{2C84E04F-3667-4FE1-915D-349CB9656E16}" srcOrd="2" destOrd="0" presId="urn:microsoft.com/office/officeart/2005/8/layout/hierarchy2"/>
    <dgm:cxn modelId="{72A1E15B-DC81-4F63-AB1A-04A5A0172D6C}" type="presParOf" srcId="{2C84E04F-3667-4FE1-915D-349CB9656E16}" destId="{201DA408-6245-4316-8CA2-325ABF24969A}" srcOrd="0" destOrd="0" presId="urn:microsoft.com/office/officeart/2005/8/layout/hierarchy2"/>
    <dgm:cxn modelId="{B1F5EDD2-6B9F-4869-A974-273E9D391457}" type="presParOf" srcId="{3C14884C-E07A-4DA6-9364-80347294251B}" destId="{B946B200-3B21-4EF0-9F07-A11DE8C004BD}" srcOrd="3" destOrd="0" presId="urn:microsoft.com/office/officeart/2005/8/layout/hierarchy2"/>
    <dgm:cxn modelId="{289D4E8F-91B8-44ED-B042-5A16800916D9}" type="presParOf" srcId="{B946B200-3B21-4EF0-9F07-A11DE8C004BD}" destId="{10D942A5-7BA9-454F-92D6-7EAB8F92BFB0}" srcOrd="0" destOrd="0" presId="urn:microsoft.com/office/officeart/2005/8/layout/hierarchy2"/>
    <dgm:cxn modelId="{0EC0B830-6F44-46B4-A64B-EA215FD794DF}" type="presParOf" srcId="{B946B200-3B21-4EF0-9F07-A11DE8C004BD}" destId="{B00683B3-C0D4-4723-BD64-02B67A63F44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7EE7910F-2658-42F9-B7FE-B4A00C68E42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F18CE148-1A5B-451A-BB87-B7FC7FE4C9E4}">
      <dgm:prSet phldrT="[Texto]"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Derecho de RECTIFICACIÓN </a:t>
          </a:r>
        </a:p>
      </dgm:t>
    </dgm:pt>
    <dgm:pt modelId="{280E6EAF-78CE-4C34-97BB-CC58027CA073}" type="parTrans" cxnId="{B70829AD-EC74-44AA-A27D-E7754DB9DB4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A5400039-150A-4F89-95DD-3FC8E73B10BF}" type="sibTrans" cxnId="{B70829AD-EC74-44AA-A27D-E7754DB9DB4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0BF51E17-AF28-4B34-B6FD-159F181AD9B5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Solicitar la </a:t>
          </a:r>
          <a:r>
            <a:rPr lang="es-MX" sz="2600" b="1" u="sng" dirty="0">
              <a:latin typeface="Arial Narrow" panose="020B0606020202030204" pitchFamily="34" charset="0"/>
            </a:rPr>
            <a:t>rectificación o corrección</a:t>
          </a:r>
          <a:r>
            <a:rPr lang="es-MX" sz="2600" b="1" u="none" dirty="0">
              <a:latin typeface="Arial Narrow" panose="020B0606020202030204" pitchFamily="34" charset="0"/>
            </a:rPr>
            <a:t> </a:t>
          </a:r>
          <a:r>
            <a:rPr lang="es-MX" sz="2600" dirty="0">
              <a:latin typeface="Arial Narrow" panose="020B0606020202030204" pitchFamily="34" charset="0"/>
            </a:rPr>
            <a:t>de los DP cuando éstos resulten:</a:t>
          </a:r>
        </a:p>
      </dgm:t>
    </dgm:pt>
    <dgm:pt modelId="{A2293E29-F247-4BB4-B10C-436D0CA38BC0}" type="parTrans" cxnId="{4D841104-BE59-4B75-9186-3C4DD501C43E}">
      <dgm:prSet custT="1"/>
      <dgm:spPr/>
      <dgm:t>
        <a:bodyPr/>
        <a:lstStyle/>
        <a:p>
          <a:endParaRPr lang="es-MX" sz="2600" dirty="0">
            <a:latin typeface="Arial Narrow" panose="020B0606020202030204" pitchFamily="34" charset="0"/>
          </a:endParaRPr>
        </a:p>
      </dgm:t>
    </dgm:pt>
    <dgm:pt modelId="{32393FB5-9104-4105-8AF0-232B45C46EDE}" type="sibTrans" cxnId="{4D841104-BE59-4B75-9186-3C4DD501C43E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4770FB10-B718-4DEE-B47C-17ACCF56CB99}">
      <dgm:prSet phldrT="[Texto]"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Inexactos</a:t>
          </a:r>
        </a:p>
      </dgm:t>
    </dgm:pt>
    <dgm:pt modelId="{A1E1A122-ED04-4F71-81A9-B6183C315F62}" type="parTrans" cxnId="{DB2DFB43-9D6A-4111-8119-CC4AC5DFCA53}">
      <dgm:prSet custT="1"/>
      <dgm:spPr/>
      <dgm:t>
        <a:bodyPr/>
        <a:lstStyle/>
        <a:p>
          <a:endParaRPr lang="es-MX" sz="2600" dirty="0">
            <a:latin typeface="Arial Narrow" panose="020B0606020202030204" pitchFamily="34" charset="0"/>
          </a:endParaRPr>
        </a:p>
      </dgm:t>
    </dgm:pt>
    <dgm:pt modelId="{0917B54E-1314-46DE-A662-834DF425B80F}" type="sibTrans" cxnId="{DB2DFB43-9D6A-4111-8119-CC4AC5DFCA53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43C47DD-A286-48DD-989C-88A95B24AA6C}">
      <dgm:prSet phldrT="[Texto]"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Incompletos</a:t>
          </a:r>
        </a:p>
      </dgm:t>
    </dgm:pt>
    <dgm:pt modelId="{EA20FFB7-913B-411A-B722-D4ADD0572E3B}" type="parTrans" cxnId="{CC849FA5-97D0-4C13-84A2-A347BC118361}">
      <dgm:prSet custT="1"/>
      <dgm:spPr/>
      <dgm:t>
        <a:bodyPr/>
        <a:lstStyle/>
        <a:p>
          <a:endParaRPr lang="es-MX" sz="2600" dirty="0">
            <a:latin typeface="Arial Narrow" panose="020B0606020202030204" pitchFamily="34" charset="0"/>
          </a:endParaRPr>
        </a:p>
      </dgm:t>
    </dgm:pt>
    <dgm:pt modelId="{E9DB7EF9-8840-4209-B52D-2B812A583977}" type="sibTrans" cxnId="{CC849FA5-97D0-4C13-84A2-A347BC118361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735A6C8A-C85C-49BB-8B22-3BAE22E3AEC7}">
      <dgm:prSet phldrT="[Texto]"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</a:rPr>
            <a:t>No se encuentren actualizados</a:t>
          </a:r>
        </a:p>
      </dgm:t>
    </dgm:pt>
    <dgm:pt modelId="{478657DF-FD38-4BF5-A7B3-DDB9655041E0}" type="parTrans" cxnId="{1F4F16D9-A777-4CD1-BA41-3A9D130FBB04}">
      <dgm:prSet custT="1"/>
      <dgm:spPr/>
      <dgm:t>
        <a:bodyPr/>
        <a:lstStyle/>
        <a:p>
          <a:endParaRPr lang="es-MX" sz="2600" dirty="0">
            <a:latin typeface="Arial Narrow" panose="020B0606020202030204" pitchFamily="34" charset="0"/>
          </a:endParaRPr>
        </a:p>
      </dgm:t>
    </dgm:pt>
    <dgm:pt modelId="{8AEF5B46-AEB0-4731-9615-2B727060B6C9}" type="sibTrans" cxnId="{1F4F16D9-A777-4CD1-BA41-3A9D130FBB04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98C04CCA-C6A8-4D8D-8B98-9E66B4E3AE82}" type="pres">
      <dgm:prSet presAssocID="{7EE7910F-2658-42F9-B7FE-B4A00C68E4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E66FF8D-B44C-4E96-89EA-0B33FE8B1D6F}" type="pres">
      <dgm:prSet presAssocID="{F18CE148-1A5B-451A-BB87-B7FC7FE4C9E4}" presName="root1" presStyleCnt="0"/>
      <dgm:spPr/>
    </dgm:pt>
    <dgm:pt modelId="{6F4429B4-6286-4BF5-8758-6EB9A97320C6}" type="pres">
      <dgm:prSet presAssocID="{F18CE148-1A5B-451A-BB87-B7FC7FE4C9E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4EB2542-E845-4D30-9BA4-D4BBF145CE0F}" type="pres">
      <dgm:prSet presAssocID="{F18CE148-1A5B-451A-BB87-B7FC7FE4C9E4}" presName="level2hierChild" presStyleCnt="0"/>
      <dgm:spPr/>
    </dgm:pt>
    <dgm:pt modelId="{89162D9E-88E1-4332-AF42-5C44472B4614}" type="pres">
      <dgm:prSet presAssocID="{A2293E29-F247-4BB4-B10C-436D0CA38BC0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5136568F-A831-48A4-9BE5-ED425C6573EC}" type="pres">
      <dgm:prSet presAssocID="{A2293E29-F247-4BB4-B10C-436D0CA38BC0}" presName="connTx" presStyleLbl="parChTrans1D2" presStyleIdx="0" presStyleCnt="1"/>
      <dgm:spPr/>
      <dgm:t>
        <a:bodyPr/>
        <a:lstStyle/>
        <a:p>
          <a:endParaRPr lang="es-MX"/>
        </a:p>
      </dgm:t>
    </dgm:pt>
    <dgm:pt modelId="{26CA5EF0-B743-4C47-9A29-C861FAA69D51}" type="pres">
      <dgm:prSet presAssocID="{0BF51E17-AF28-4B34-B6FD-159F181AD9B5}" presName="root2" presStyleCnt="0"/>
      <dgm:spPr/>
    </dgm:pt>
    <dgm:pt modelId="{48DFE129-49C2-4CD9-9B77-704D2E390A09}" type="pres">
      <dgm:prSet presAssocID="{0BF51E17-AF28-4B34-B6FD-159F181AD9B5}" presName="LevelTwoTextNode" presStyleLbl="node2" presStyleIdx="0" presStyleCnt="1" custScaleX="122712" custScaleY="126316" custLinFactNeighborX="-1022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7DBC386-9CFE-4F2E-9626-DA8AEB6040FD}" type="pres">
      <dgm:prSet presAssocID="{0BF51E17-AF28-4B34-B6FD-159F181AD9B5}" presName="level3hierChild" presStyleCnt="0"/>
      <dgm:spPr/>
    </dgm:pt>
    <dgm:pt modelId="{0CF94F3F-EC1C-4748-ACB1-ED5900392BA0}" type="pres">
      <dgm:prSet presAssocID="{A1E1A122-ED04-4F71-81A9-B6183C315F62}" presName="conn2-1" presStyleLbl="parChTrans1D3" presStyleIdx="0" presStyleCnt="3"/>
      <dgm:spPr/>
      <dgm:t>
        <a:bodyPr/>
        <a:lstStyle/>
        <a:p>
          <a:endParaRPr lang="es-MX"/>
        </a:p>
      </dgm:t>
    </dgm:pt>
    <dgm:pt modelId="{056DD85E-ED2A-4AC0-9886-E4CCE5BB18B1}" type="pres">
      <dgm:prSet presAssocID="{A1E1A122-ED04-4F71-81A9-B6183C315F62}" presName="connTx" presStyleLbl="parChTrans1D3" presStyleIdx="0" presStyleCnt="3"/>
      <dgm:spPr/>
      <dgm:t>
        <a:bodyPr/>
        <a:lstStyle/>
        <a:p>
          <a:endParaRPr lang="es-MX"/>
        </a:p>
      </dgm:t>
    </dgm:pt>
    <dgm:pt modelId="{4D56C191-E765-4AAE-A7F2-1C4185EE0DE5}" type="pres">
      <dgm:prSet presAssocID="{4770FB10-B718-4DEE-B47C-17ACCF56CB99}" presName="root2" presStyleCnt="0"/>
      <dgm:spPr/>
    </dgm:pt>
    <dgm:pt modelId="{7CCAE678-12E5-4FA7-871B-E57ACD213F1B}" type="pres">
      <dgm:prSet presAssocID="{4770FB10-B718-4DEE-B47C-17ACCF56CB99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BC1E05C-71E2-486E-AC6D-FD01C5F8D8DD}" type="pres">
      <dgm:prSet presAssocID="{4770FB10-B718-4DEE-B47C-17ACCF56CB99}" presName="level3hierChild" presStyleCnt="0"/>
      <dgm:spPr/>
    </dgm:pt>
    <dgm:pt modelId="{028D6D51-4546-4446-A094-2EC25ECBF586}" type="pres">
      <dgm:prSet presAssocID="{EA20FFB7-913B-411A-B722-D4ADD0572E3B}" presName="conn2-1" presStyleLbl="parChTrans1D3" presStyleIdx="1" presStyleCnt="3"/>
      <dgm:spPr/>
      <dgm:t>
        <a:bodyPr/>
        <a:lstStyle/>
        <a:p>
          <a:endParaRPr lang="es-MX"/>
        </a:p>
      </dgm:t>
    </dgm:pt>
    <dgm:pt modelId="{1205F61F-D4CF-4FBC-A0BA-D6235B8A1011}" type="pres">
      <dgm:prSet presAssocID="{EA20FFB7-913B-411A-B722-D4ADD0572E3B}" presName="connTx" presStyleLbl="parChTrans1D3" presStyleIdx="1" presStyleCnt="3"/>
      <dgm:spPr/>
      <dgm:t>
        <a:bodyPr/>
        <a:lstStyle/>
        <a:p>
          <a:endParaRPr lang="es-MX"/>
        </a:p>
      </dgm:t>
    </dgm:pt>
    <dgm:pt modelId="{CC325EB5-7FBF-4F75-9FC1-40969186928E}" type="pres">
      <dgm:prSet presAssocID="{543C47DD-A286-48DD-989C-88A95B24AA6C}" presName="root2" presStyleCnt="0"/>
      <dgm:spPr/>
    </dgm:pt>
    <dgm:pt modelId="{B13BE779-FBF8-4A35-BAC6-F649AC21C9C8}" type="pres">
      <dgm:prSet presAssocID="{543C47DD-A286-48DD-989C-88A95B24AA6C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DBDBD0-67B5-41AA-959B-9732C00F68E3}" type="pres">
      <dgm:prSet presAssocID="{543C47DD-A286-48DD-989C-88A95B24AA6C}" presName="level3hierChild" presStyleCnt="0"/>
      <dgm:spPr/>
    </dgm:pt>
    <dgm:pt modelId="{9B2B2921-EF25-4389-8B3F-C23FBFA66F7D}" type="pres">
      <dgm:prSet presAssocID="{478657DF-FD38-4BF5-A7B3-DDB9655041E0}" presName="conn2-1" presStyleLbl="parChTrans1D3" presStyleIdx="2" presStyleCnt="3"/>
      <dgm:spPr/>
      <dgm:t>
        <a:bodyPr/>
        <a:lstStyle/>
        <a:p>
          <a:endParaRPr lang="es-MX"/>
        </a:p>
      </dgm:t>
    </dgm:pt>
    <dgm:pt modelId="{63B050E5-8C42-4AFE-B963-59BE2C7E30B3}" type="pres">
      <dgm:prSet presAssocID="{478657DF-FD38-4BF5-A7B3-DDB9655041E0}" presName="connTx" presStyleLbl="parChTrans1D3" presStyleIdx="2" presStyleCnt="3"/>
      <dgm:spPr/>
      <dgm:t>
        <a:bodyPr/>
        <a:lstStyle/>
        <a:p>
          <a:endParaRPr lang="es-MX"/>
        </a:p>
      </dgm:t>
    </dgm:pt>
    <dgm:pt modelId="{9BF2D9EB-E61E-41F7-85D2-CBC4D68E4EB4}" type="pres">
      <dgm:prSet presAssocID="{735A6C8A-C85C-49BB-8B22-3BAE22E3AEC7}" presName="root2" presStyleCnt="0"/>
      <dgm:spPr/>
    </dgm:pt>
    <dgm:pt modelId="{3F261136-DF75-4437-A2D9-9F4B85C0BE25}" type="pres">
      <dgm:prSet presAssocID="{735A6C8A-C85C-49BB-8B22-3BAE22E3AEC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D55F2DD-0CD1-4425-99A9-2FEC0FE03DAF}" type="pres">
      <dgm:prSet presAssocID="{735A6C8A-C85C-49BB-8B22-3BAE22E3AEC7}" presName="level3hierChild" presStyleCnt="0"/>
      <dgm:spPr/>
    </dgm:pt>
  </dgm:ptLst>
  <dgm:cxnLst>
    <dgm:cxn modelId="{D9BF014C-B3F9-4E64-8DFC-8F70DBE831C1}" type="presOf" srcId="{735A6C8A-C85C-49BB-8B22-3BAE22E3AEC7}" destId="{3F261136-DF75-4437-A2D9-9F4B85C0BE25}" srcOrd="0" destOrd="0" presId="urn:microsoft.com/office/officeart/2005/8/layout/hierarchy2"/>
    <dgm:cxn modelId="{94F13B57-EC34-477F-B727-DF2099741545}" type="presOf" srcId="{A1E1A122-ED04-4F71-81A9-B6183C315F62}" destId="{0CF94F3F-EC1C-4748-ACB1-ED5900392BA0}" srcOrd="0" destOrd="0" presId="urn:microsoft.com/office/officeart/2005/8/layout/hierarchy2"/>
    <dgm:cxn modelId="{1F4F16D9-A777-4CD1-BA41-3A9D130FBB04}" srcId="{0BF51E17-AF28-4B34-B6FD-159F181AD9B5}" destId="{735A6C8A-C85C-49BB-8B22-3BAE22E3AEC7}" srcOrd="2" destOrd="0" parTransId="{478657DF-FD38-4BF5-A7B3-DDB9655041E0}" sibTransId="{8AEF5B46-AEB0-4731-9615-2B727060B6C9}"/>
    <dgm:cxn modelId="{B70829AD-EC74-44AA-A27D-E7754DB9DB43}" srcId="{7EE7910F-2658-42F9-B7FE-B4A00C68E426}" destId="{F18CE148-1A5B-451A-BB87-B7FC7FE4C9E4}" srcOrd="0" destOrd="0" parTransId="{280E6EAF-78CE-4C34-97BB-CC58027CA073}" sibTransId="{A5400039-150A-4F89-95DD-3FC8E73B10BF}"/>
    <dgm:cxn modelId="{79CC828A-3CDC-45A5-B53C-1EFEEC5F4539}" type="presOf" srcId="{EA20FFB7-913B-411A-B722-D4ADD0572E3B}" destId="{1205F61F-D4CF-4FBC-A0BA-D6235B8A1011}" srcOrd="1" destOrd="0" presId="urn:microsoft.com/office/officeart/2005/8/layout/hierarchy2"/>
    <dgm:cxn modelId="{5E1A2853-DF2C-4BC3-8D19-3208CB51AEA2}" type="presOf" srcId="{A1E1A122-ED04-4F71-81A9-B6183C315F62}" destId="{056DD85E-ED2A-4AC0-9886-E4CCE5BB18B1}" srcOrd="1" destOrd="0" presId="urn:microsoft.com/office/officeart/2005/8/layout/hierarchy2"/>
    <dgm:cxn modelId="{A80092BE-7FE0-4CE8-AECA-2435C0B9EE52}" type="presOf" srcId="{478657DF-FD38-4BF5-A7B3-DDB9655041E0}" destId="{63B050E5-8C42-4AFE-B963-59BE2C7E30B3}" srcOrd="1" destOrd="0" presId="urn:microsoft.com/office/officeart/2005/8/layout/hierarchy2"/>
    <dgm:cxn modelId="{1B0AB632-2563-44EB-8846-D53B893CFBC9}" type="presOf" srcId="{0BF51E17-AF28-4B34-B6FD-159F181AD9B5}" destId="{48DFE129-49C2-4CD9-9B77-704D2E390A09}" srcOrd="0" destOrd="0" presId="urn:microsoft.com/office/officeart/2005/8/layout/hierarchy2"/>
    <dgm:cxn modelId="{40CD3D6F-E82E-4504-9BF9-EE62157C9415}" type="presOf" srcId="{543C47DD-A286-48DD-989C-88A95B24AA6C}" destId="{B13BE779-FBF8-4A35-BAC6-F649AC21C9C8}" srcOrd="0" destOrd="0" presId="urn:microsoft.com/office/officeart/2005/8/layout/hierarchy2"/>
    <dgm:cxn modelId="{BC94F703-5616-41A3-B8F3-16B7DD90DC3F}" type="presOf" srcId="{F18CE148-1A5B-451A-BB87-B7FC7FE4C9E4}" destId="{6F4429B4-6286-4BF5-8758-6EB9A97320C6}" srcOrd="0" destOrd="0" presId="urn:microsoft.com/office/officeart/2005/8/layout/hierarchy2"/>
    <dgm:cxn modelId="{7231DE85-99C8-4EF4-937B-70EBD3B5F7DD}" type="presOf" srcId="{7EE7910F-2658-42F9-B7FE-B4A00C68E426}" destId="{98C04CCA-C6A8-4D8D-8B98-9E66B4E3AE82}" srcOrd="0" destOrd="0" presId="urn:microsoft.com/office/officeart/2005/8/layout/hierarchy2"/>
    <dgm:cxn modelId="{C8DA7123-4B26-4B07-807E-39EFF9AF5F21}" type="presOf" srcId="{4770FB10-B718-4DEE-B47C-17ACCF56CB99}" destId="{7CCAE678-12E5-4FA7-871B-E57ACD213F1B}" srcOrd="0" destOrd="0" presId="urn:microsoft.com/office/officeart/2005/8/layout/hierarchy2"/>
    <dgm:cxn modelId="{B962199F-8601-487E-8EC4-496EA07F92A3}" type="presOf" srcId="{A2293E29-F247-4BB4-B10C-436D0CA38BC0}" destId="{5136568F-A831-48A4-9BE5-ED425C6573EC}" srcOrd="1" destOrd="0" presId="urn:microsoft.com/office/officeart/2005/8/layout/hierarchy2"/>
    <dgm:cxn modelId="{6467B972-977B-4334-963D-19CA1FC82C8F}" type="presOf" srcId="{478657DF-FD38-4BF5-A7B3-DDB9655041E0}" destId="{9B2B2921-EF25-4389-8B3F-C23FBFA66F7D}" srcOrd="0" destOrd="0" presId="urn:microsoft.com/office/officeart/2005/8/layout/hierarchy2"/>
    <dgm:cxn modelId="{D6ED792B-4DE8-4BD0-B27D-C2D0805A1266}" type="presOf" srcId="{A2293E29-F247-4BB4-B10C-436D0CA38BC0}" destId="{89162D9E-88E1-4332-AF42-5C44472B4614}" srcOrd="0" destOrd="0" presId="urn:microsoft.com/office/officeart/2005/8/layout/hierarchy2"/>
    <dgm:cxn modelId="{DB2DFB43-9D6A-4111-8119-CC4AC5DFCA53}" srcId="{0BF51E17-AF28-4B34-B6FD-159F181AD9B5}" destId="{4770FB10-B718-4DEE-B47C-17ACCF56CB99}" srcOrd="0" destOrd="0" parTransId="{A1E1A122-ED04-4F71-81A9-B6183C315F62}" sibTransId="{0917B54E-1314-46DE-A662-834DF425B80F}"/>
    <dgm:cxn modelId="{4D841104-BE59-4B75-9186-3C4DD501C43E}" srcId="{F18CE148-1A5B-451A-BB87-B7FC7FE4C9E4}" destId="{0BF51E17-AF28-4B34-B6FD-159F181AD9B5}" srcOrd="0" destOrd="0" parTransId="{A2293E29-F247-4BB4-B10C-436D0CA38BC0}" sibTransId="{32393FB5-9104-4105-8AF0-232B45C46EDE}"/>
    <dgm:cxn modelId="{CC849FA5-97D0-4C13-84A2-A347BC118361}" srcId="{0BF51E17-AF28-4B34-B6FD-159F181AD9B5}" destId="{543C47DD-A286-48DD-989C-88A95B24AA6C}" srcOrd="1" destOrd="0" parTransId="{EA20FFB7-913B-411A-B722-D4ADD0572E3B}" sibTransId="{E9DB7EF9-8840-4209-B52D-2B812A583977}"/>
    <dgm:cxn modelId="{EECEDF80-44FF-4C1B-82D6-40181111E3C9}" type="presOf" srcId="{EA20FFB7-913B-411A-B722-D4ADD0572E3B}" destId="{028D6D51-4546-4446-A094-2EC25ECBF586}" srcOrd="0" destOrd="0" presId="urn:microsoft.com/office/officeart/2005/8/layout/hierarchy2"/>
    <dgm:cxn modelId="{957F94D7-2D05-4C89-A8CC-BC4B6817F226}" type="presParOf" srcId="{98C04CCA-C6A8-4D8D-8B98-9E66B4E3AE82}" destId="{7E66FF8D-B44C-4E96-89EA-0B33FE8B1D6F}" srcOrd="0" destOrd="0" presId="urn:microsoft.com/office/officeart/2005/8/layout/hierarchy2"/>
    <dgm:cxn modelId="{C59A6E53-9FC5-4B7F-AAD2-7053B0780D94}" type="presParOf" srcId="{7E66FF8D-B44C-4E96-89EA-0B33FE8B1D6F}" destId="{6F4429B4-6286-4BF5-8758-6EB9A97320C6}" srcOrd="0" destOrd="0" presId="urn:microsoft.com/office/officeart/2005/8/layout/hierarchy2"/>
    <dgm:cxn modelId="{AD58C894-0F8A-4B80-88A3-FD53D87529FF}" type="presParOf" srcId="{7E66FF8D-B44C-4E96-89EA-0B33FE8B1D6F}" destId="{C4EB2542-E845-4D30-9BA4-D4BBF145CE0F}" srcOrd="1" destOrd="0" presId="urn:microsoft.com/office/officeart/2005/8/layout/hierarchy2"/>
    <dgm:cxn modelId="{BB58222F-F939-4ACA-8314-4E7FE7D8274F}" type="presParOf" srcId="{C4EB2542-E845-4D30-9BA4-D4BBF145CE0F}" destId="{89162D9E-88E1-4332-AF42-5C44472B4614}" srcOrd="0" destOrd="0" presId="urn:microsoft.com/office/officeart/2005/8/layout/hierarchy2"/>
    <dgm:cxn modelId="{06DFA5F2-9792-4BE3-ABF4-AC7539A9CA93}" type="presParOf" srcId="{89162D9E-88E1-4332-AF42-5C44472B4614}" destId="{5136568F-A831-48A4-9BE5-ED425C6573EC}" srcOrd="0" destOrd="0" presId="urn:microsoft.com/office/officeart/2005/8/layout/hierarchy2"/>
    <dgm:cxn modelId="{FB0957B8-E7D6-464F-BB65-F25BC75638A0}" type="presParOf" srcId="{C4EB2542-E845-4D30-9BA4-D4BBF145CE0F}" destId="{26CA5EF0-B743-4C47-9A29-C861FAA69D51}" srcOrd="1" destOrd="0" presId="urn:microsoft.com/office/officeart/2005/8/layout/hierarchy2"/>
    <dgm:cxn modelId="{E06BFCE1-283A-428A-9697-EC13F29BCC4A}" type="presParOf" srcId="{26CA5EF0-B743-4C47-9A29-C861FAA69D51}" destId="{48DFE129-49C2-4CD9-9B77-704D2E390A09}" srcOrd="0" destOrd="0" presId="urn:microsoft.com/office/officeart/2005/8/layout/hierarchy2"/>
    <dgm:cxn modelId="{F89B7824-4051-4337-B26C-907CB911A904}" type="presParOf" srcId="{26CA5EF0-B743-4C47-9A29-C861FAA69D51}" destId="{C7DBC386-9CFE-4F2E-9626-DA8AEB6040FD}" srcOrd="1" destOrd="0" presId="urn:microsoft.com/office/officeart/2005/8/layout/hierarchy2"/>
    <dgm:cxn modelId="{FBF349E5-BAA0-4379-B579-A215F748EB1B}" type="presParOf" srcId="{C7DBC386-9CFE-4F2E-9626-DA8AEB6040FD}" destId="{0CF94F3F-EC1C-4748-ACB1-ED5900392BA0}" srcOrd="0" destOrd="0" presId="urn:microsoft.com/office/officeart/2005/8/layout/hierarchy2"/>
    <dgm:cxn modelId="{3F896FEF-DF67-4762-8FF5-C1C142BDA09F}" type="presParOf" srcId="{0CF94F3F-EC1C-4748-ACB1-ED5900392BA0}" destId="{056DD85E-ED2A-4AC0-9886-E4CCE5BB18B1}" srcOrd="0" destOrd="0" presId="urn:microsoft.com/office/officeart/2005/8/layout/hierarchy2"/>
    <dgm:cxn modelId="{B466A434-A6E2-4108-AC1C-F78D672B3122}" type="presParOf" srcId="{C7DBC386-9CFE-4F2E-9626-DA8AEB6040FD}" destId="{4D56C191-E765-4AAE-A7F2-1C4185EE0DE5}" srcOrd="1" destOrd="0" presId="urn:microsoft.com/office/officeart/2005/8/layout/hierarchy2"/>
    <dgm:cxn modelId="{DFF72650-F217-4942-B931-E77F7C1B6CC7}" type="presParOf" srcId="{4D56C191-E765-4AAE-A7F2-1C4185EE0DE5}" destId="{7CCAE678-12E5-4FA7-871B-E57ACD213F1B}" srcOrd="0" destOrd="0" presId="urn:microsoft.com/office/officeart/2005/8/layout/hierarchy2"/>
    <dgm:cxn modelId="{83241F83-5ED1-4858-B09A-3031F22C89BC}" type="presParOf" srcId="{4D56C191-E765-4AAE-A7F2-1C4185EE0DE5}" destId="{1BC1E05C-71E2-486E-AC6D-FD01C5F8D8DD}" srcOrd="1" destOrd="0" presId="urn:microsoft.com/office/officeart/2005/8/layout/hierarchy2"/>
    <dgm:cxn modelId="{661EE43F-229C-4D80-8E6C-FC35A584556D}" type="presParOf" srcId="{C7DBC386-9CFE-4F2E-9626-DA8AEB6040FD}" destId="{028D6D51-4546-4446-A094-2EC25ECBF586}" srcOrd="2" destOrd="0" presId="urn:microsoft.com/office/officeart/2005/8/layout/hierarchy2"/>
    <dgm:cxn modelId="{5636D406-8622-483E-9579-49302FB55C8A}" type="presParOf" srcId="{028D6D51-4546-4446-A094-2EC25ECBF586}" destId="{1205F61F-D4CF-4FBC-A0BA-D6235B8A1011}" srcOrd="0" destOrd="0" presId="urn:microsoft.com/office/officeart/2005/8/layout/hierarchy2"/>
    <dgm:cxn modelId="{F4BA0987-6EB1-4C94-95D0-DCA3BD4D6960}" type="presParOf" srcId="{C7DBC386-9CFE-4F2E-9626-DA8AEB6040FD}" destId="{CC325EB5-7FBF-4F75-9FC1-40969186928E}" srcOrd="3" destOrd="0" presId="urn:microsoft.com/office/officeart/2005/8/layout/hierarchy2"/>
    <dgm:cxn modelId="{D9F9E31F-5513-4D71-848A-A4DB3432BE21}" type="presParOf" srcId="{CC325EB5-7FBF-4F75-9FC1-40969186928E}" destId="{B13BE779-FBF8-4A35-BAC6-F649AC21C9C8}" srcOrd="0" destOrd="0" presId="urn:microsoft.com/office/officeart/2005/8/layout/hierarchy2"/>
    <dgm:cxn modelId="{49123965-48AA-4A97-B6C9-80EBB2C4FD09}" type="presParOf" srcId="{CC325EB5-7FBF-4F75-9FC1-40969186928E}" destId="{31DBDBD0-67B5-41AA-959B-9732C00F68E3}" srcOrd="1" destOrd="0" presId="urn:microsoft.com/office/officeart/2005/8/layout/hierarchy2"/>
    <dgm:cxn modelId="{FDD7F3EA-9A47-4142-A9CB-82E4393D8637}" type="presParOf" srcId="{C7DBC386-9CFE-4F2E-9626-DA8AEB6040FD}" destId="{9B2B2921-EF25-4389-8B3F-C23FBFA66F7D}" srcOrd="4" destOrd="0" presId="urn:microsoft.com/office/officeart/2005/8/layout/hierarchy2"/>
    <dgm:cxn modelId="{C4D74C52-FC60-46A8-81EC-18F190F3830B}" type="presParOf" srcId="{9B2B2921-EF25-4389-8B3F-C23FBFA66F7D}" destId="{63B050E5-8C42-4AFE-B963-59BE2C7E30B3}" srcOrd="0" destOrd="0" presId="urn:microsoft.com/office/officeart/2005/8/layout/hierarchy2"/>
    <dgm:cxn modelId="{E9FF1806-E750-4179-8E0E-663DEFDA7055}" type="presParOf" srcId="{C7DBC386-9CFE-4F2E-9626-DA8AEB6040FD}" destId="{9BF2D9EB-E61E-41F7-85D2-CBC4D68E4EB4}" srcOrd="5" destOrd="0" presId="urn:microsoft.com/office/officeart/2005/8/layout/hierarchy2"/>
    <dgm:cxn modelId="{E1B59659-1F29-45E2-B89E-5141145DF6B9}" type="presParOf" srcId="{9BF2D9EB-E61E-41F7-85D2-CBC4D68E4EB4}" destId="{3F261136-DF75-4437-A2D9-9F4B85C0BE25}" srcOrd="0" destOrd="0" presId="urn:microsoft.com/office/officeart/2005/8/layout/hierarchy2"/>
    <dgm:cxn modelId="{66601A28-0858-4896-8408-9FD2BD0A2152}" type="presParOf" srcId="{9BF2D9EB-E61E-41F7-85D2-CBC4D68E4EB4}" destId="{DD55F2DD-0CD1-4425-99A9-2FEC0FE03DA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8B151FCD-EB70-4177-B357-70B104BCCA2A}" type="doc">
      <dgm:prSet loTypeId="urn:microsoft.com/office/officeart/2005/8/layout/hierarchy6" loCatId="hierarchy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AE1326A1-35CA-47E5-98F2-08FA745B0B05}">
      <dgm:prSet phldrT="[Texto]" custT="1"/>
      <dgm:spPr>
        <a:gradFill rotWithShape="0">
          <a:gsLst>
            <a:gs pos="50000">
              <a:srgbClr val="7030A0"/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Derecho de CANCELACIÓN</a:t>
          </a:r>
        </a:p>
      </dgm:t>
    </dgm:pt>
    <dgm:pt modelId="{E81C7A31-37BF-4B14-92D6-730280F51801}" type="parTrans" cxnId="{B7F159BC-F20B-406C-B1D0-BE56488D96F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21F1203E-792B-4210-9F03-475647B5C136}" type="sibTrans" cxnId="{B7F159BC-F20B-406C-B1D0-BE56488D96F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63202D3-548E-4F04-974C-E76F72CB5338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Archivos, registros, expedientes y sistemas del responsable a fin de que: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CCAD8447-BD78-41A5-87C0-C12CE5822FC9}" type="parTrans" cxnId="{AF002646-67D2-404F-A6DE-A442FB11A68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B544FD0-F330-4400-A50C-C59707F7F68A}" type="sibTrans" cxnId="{AF002646-67D2-404F-A6DE-A442FB11A68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9279E85-710C-46BD-99AA-580EAAB3737C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Ya no estén en  posesión del responsable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61C2BB17-5D6A-4077-AFF5-7213058B6CF9}" type="parTrans" cxnId="{ABF4E0D7-F1BF-43CD-A828-72D130BF8E7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F61C87B8-99C5-4B71-BCB5-551ED5678C03}" type="sibTrans" cxnId="{ABF4E0D7-F1BF-43CD-A828-72D130BF8E7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C253346-FEA3-4813-8966-57820087EE9C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Dejen de ser tratados 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BEB27701-DFF1-4F4E-87C7-665DF6800569}" type="parTrans" cxnId="{2C5E7425-90E1-4F8F-A86C-7AEFFD8F4E2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E763FC77-8DD3-4367-BF8E-A14CE08305FE}" type="sibTrans" cxnId="{2C5E7425-90E1-4F8F-A86C-7AEFFD8F4E2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8B2920F-CDAA-4BE0-A51D-EC812AB75687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solicitar la cancelación de los DP de: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4A36A158-C0DF-44C3-9CA7-9C8F0BA07814}" type="parTrans" cxnId="{B56D2306-AB7E-4BBD-A7E9-D5A4BA7775F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967E588-C535-47A7-ADAD-37CD32E1DB64}" type="sibTrans" cxnId="{B56D2306-AB7E-4BBD-A7E9-D5A4BA7775F5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A59804A-F5ED-4A86-9FA1-C83A1B6B2178}" type="pres">
      <dgm:prSet presAssocID="{8B151FCD-EB70-4177-B357-70B104BCCA2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8AF77A-BEAB-4FD9-B088-F3E6B7DB09AD}" type="pres">
      <dgm:prSet presAssocID="{8B151FCD-EB70-4177-B357-70B104BCCA2A}" presName="hierFlow" presStyleCnt="0"/>
      <dgm:spPr/>
    </dgm:pt>
    <dgm:pt modelId="{829DC06A-FF81-43E7-B5C3-C31A58D3AF62}" type="pres">
      <dgm:prSet presAssocID="{8B151FCD-EB70-4177-B357-70B104BCCA2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AC8BEFF-AA8B-42E2-87E0-7CF6A375ED79}" type="pres">
      <dgm:prSet presAssocID="{AE1326A1-35CA-47E5-98F2-08FA745B0B05}" presName="Name14" presStyleCnt="0"/>
      <dgm:spPr/>
    </dgm:pt>
    <dgm:pt modelId="{C9A5A184-B02A-4EAF-8CD8-8C553AA5CDCE}" type="pres">
      <dgm:prSet presAssocID="{AE1326A1-35CA-47E5-98F2-08FA745B0B05}" presName="level1Shape" presStyleLbl="node0" presStyleIdx="0" presStyleCnt="1" custScaleX="31624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D0D5301-EAF5-43AF-BE9B-BB830DA55598}" type="pres">
      <dgm:prSet presAssocID="{AE1326A1-35CA-47E5-98F2-08FA745B0B05}" presName="hierChild2" presStyleCnt="0"/>
      <dgm:spPr/>
    </dgm:pt>
    <dgm:pt modelId="{1481C7D6-6813-4B0B-8070-69EC00195E56}" type="pres">
      <dgm:prSet presAssocID="{4A36A158-C0DF-44C3-9CA7-9C8F0BA07814}" presName="Name19" presStyleLbl="parChTrans1D2" presStyleIdx="0" presStyleCnt="1"/>
      <dgm:spPr/>
      <dgm:t>
        <a:bodyPr/>
        <a:lstStyle/>
        <a:p>
          <a:endParaRPr lang="es-MX"/>
        </a:p>
      </dgm:t>
    </dgm:pt>
    <dgm:pt modelId="{EF899FAB-32A4-4CD0-84A7-951574F826E3}" type="pres">
      <dgm:prSet presAssocID="{08B2920F-CDAA-4BE0-A51D-EC812AB75687}" presName="Name21" presStyleCnt="0"/>
      <dgm:spPr/>
    </dgm:pt>
    <dgm:pt modelId="{4131667D-C3D7-4AD9-BC60-6CFF1EB85C09}" type="pres">
      <dgm:prSet presAssocID="{08B2920F-CDAA-4BE0-A51D-EC812AB75687}" presName="level2Shape" presStyleLbl="node2" presStyleIdx="0" presStyleCnt="1" custScaleX="272764" custScaleY="111814" custLinFactNeighborX="0" custLinFactNeighborY="8163"/>
      <dgm:spPr/>
      <dgm:t>
        <a:bodyPr/>
        <a:lstStyle/>
        <a:p>
          <a:endParaRPr lang="es-MX"/>
        </a:p>
      </dgm:t>
    </dgm:pt>
    <dgm:pt modelId="{2051BA0B-9D41-4AD0-8430-CFA36C6ECCF2}" type="pres">
      <dgm:prSet presAssocID="{08B2920F-CDAA-4BE0-A51D-EC812AB75687}" presName="hierChild3" presStyleCnt="0"/>
      <dgm:spPr/>
    </dgm:pt>
    <dgm:pt modelId="{B66815CE-4269-4472-961E-0F703827BFA1}" type="pres">
      <dgm:prSet presAssocID="{CCAD8447-BD78-41A5-87C0-C12CE5822FC9}" presName="Name19" presStyleLbl="parChTrans1D3" presStyleIdx="0" presStyleCnt="1"/>
      <dgm:spPr/>
      <dgm:t>
        <a:bodyPr/>
        <a:lstStyle/>
        <a:p>
          <a:endParaRPr lang="es-MX"/>
        </a:p>
      </dgm:t>
    </dgm:pt>
    <dgm:pt modelId="{26FA8BF9-3A6D-45D2-A34E-F79E036E0984}" type="pres">
      <dgm:prSet presAssocID="{763202D3-548E-4F04-974C-E76F72CB5338}" presName="Name21" presStyleCnt="0"/>
      <dgm:spPr/>
    </dgm:pt>
    <dgm:pt modelId="{F1836B0E-D3EB-4AEA-91E5-7361A4ACB39F}" type="pres">
      <dgm:prSet presAssocID="{763202D3-548E-4F04-974C-E76F72CB5338}" presName="level2Shape" presStyleLbl="node3" presStyleIdx="0" presStyleCnt="1" custScaleX="272763" custScaleY="115332"/>
      <dgm:spPr/>
      <dgm:t>
        <a:bodyPr/>
        <a:lstStyle/>
        <a:p>
          <a:endParaRPr lang="es-MX"/>
        </a:p>
      </dgm:t>
    </dgm:pt>
    <dgm:pt modelId="{D94EF82E-FE2A-4F7C-897C-D02C8344706C}" type="pres">
      <dgm:prSet presAssocID="{763202D3-548E-4F04-974C-E76F72CB5338}" presName="hierChild3" presStyleCnt="0"/>
      <dgm:spPr/>
    </dgm:pt>
    <dgm:pt modelId="{430B5CB9-D843-4FFD-8631-C2C48E985D8A}" type="pres">
      <dgm:prSet presAssocID="{61C2BB17-5D6A-4077-AFF5-7213058B6CF9}" presName="Name19" presStyleLbl="parChTrans1D4" presStyleIdx="0" presStyleCnt="2"/>
      <dgm:spPr/>
      <dgm:t>
        <a:bodyPr/>
        <a:lstStyle/>
        <a:p>
          <a:endParaRPr lang="es-MX"/>
        </a:p>
      </dgm:t>
    </dgm:pt>
    <dgm:pt modelId="{0270DD38-A4D8-47F1-9F9E-C474B4B9A8BC}" type="pres">
      <dgm:prSet presAssocID="{59279E85-710C-46BD-99AA-580EAAB3737C}" presName="Name21" presStyleCnt="0"/>
      <dgm:spPr/>
    </dgm:pt>
    <dgm:pt modelId="{9AF8094A-4548-4034-B954-64F94928681B}" type="pres">
      <dgm:prSet presAssocID="{59279E85-710C-46BD-99AA-580EAAB3737C}" presName="level2Shape" presStyleLbl="node4" presStyleIdx="0" presStyleCnt="2" custScaleX="167772"/>
      <dgm:spPr/>
      <dgm:t>
        <a:bodyPr/>
        <a:lstStyle/>
        <a:p>
          <a:endParaRPr lang="es-MX"/>
        </a:p>
      </dgm:t>
    </dgm:pt>
    <dgm:pt modelId="{6255A539-7F84-48C7-BDCB-E901397803F9}" type="pres">
      <dgm:prSet presAssocID="{59279E85-710C-46BD-99AA-580EAAB3737C}" presName="hierChild3" presStyleCnt="0"/>
      <dgm:spPr/>
    </dgm:pt>
    <dgm:pt modelId="{88830B57-C251-4F8A-8E27-360A23522D4A}" type="pres">
      <dgm:prSet presAssocID="{BEB27701-DFF1-4F4E-87C7-665DF6800569}" presName="Name19" presStyleLbl="parChTrans1D4" presStyleIdx="1" presStyleCnt="2"/>
      <dgm:spPr/>
      <dgm:t>
        <a:bodyPr/>
        <a:lstStyle/>
        <a:p>
          <a:endParaRPr lang="es-MX"/>
        </a:p>
      </dgm:t>
    </dgm:pt>
    <dgm:pt modelId="{75718D00-19F1-4A70-AA6F-41C262E8B84E}" type="pres">
      <dgm:prSet presAssocID="{5C253346-FEA3-4813-8966-57820087EE9C}" presName="Name21" presStyleCnt="0"/>
      <dgm:spPr/>
    </dgm:pt>
    <dgm:pt modelId="{4818885A-F3B1-4E7F-9107-B165BC766128}" type="pres">
      <dgm:prSet presAssocID="{5C253346-FEA3-4813-8966-57820087EE9C}" presName="level2Shape" presStyleLbl="node4" presStyleIdx="1" presStyleCnt="2" custScaleX="171843"/>
      <dgm:spPr/>
      <dgm:t>
        <a:bodyPr/>
        <a:lstStyle/>
        <a:p>
          <a:endParaRPr lang="es-MX"/>
        </a:p>
      </dgm:t>
    </dgm:pt>
    <dgm:pt modelId="{9AE344E9-3EA1-4C99-9BD5-3EACFC1CC4E5}" type="pres">
      <dgm:prSet presAssocID="{5C253346-FEA3-4813-8966-57820087EE9C}" presName="hierChild3" presStyleCnt="0"/>
      <dgm:spPr/>
    </dgm:pt>
    <dgm:pt modelId="{ED91787E-A4CA-4644-9118-BAC87C71E003}" type="pres">
      <dgm:prSet presAssocID="{8B151FCD-EB70-4177-B357-70B104BCCA2A}" presName="bgShapesFlow" presStyleCnt="0"/>
      <dgm:spPr/>
    </dgm:pt>
  </dgm:ptLst>
  <dgm:cxnLst>
    <dgm:cxn modelId="{2C5E7425-90E1-4F8F-A86C-7AEFFD8F4E2B}" srcId="{763202D3-548E-4F04-974C-E76F72CB5338}" destId="{5C253346-FEA3-4813-8966-57820087EE9C}" srcOrd="1" destOrd="0" parTransId="{BEB27701-DFF1-4F4E-87C7-665DF6800569}" sibTransId="{E763FC77-8DD3-4367-BF8E-A14CE08305FE}"/>
    <dgm:cxn modelId="{70DFD255-0C94-485B-BF7B-716616B0B5EA}" type="presOf" srcId="{4A36A158-C0DF-44C3-9CA7-9C8F0BA07814}" destId="{1481C7D6-6813-4B0B-8070-69EC00195E56}" srcOrd="0" destOrd="0" presId="urn:microsoft.com/office/officeart/2005/8/layout/hierarchy6"/>
    <dgm:cxn modelId="{E4E9F2E4-E6A8-4670-A651-DB09889DF65B}" type="presOf" srcId="{8B151FCD-EB70-4177-B357-70B104BCCA2A}" destId="{8A59804A-F5ED-4A86-9FA1-C83A1B6B2178}" srcOrd="0" destOrd="0" presId="urn:microsoft.com/office/officeart/2005/8/layout/hierarchy6"/>
    <dgm:cxn modelId="{AF002646-67D2-404F-A6DE-A442FB11A686}" srcId="{08B2920F-CDAA-4BE0-A51D-EC812AB75687}" destId="{763202D3-548E-4F04-974C-E76F72CB5338}" srcOrd="0" destOrd="0" parTransId="{CCAD8447-BD78-41A5-87C0-C12CE5822FC9}" sibTransId="{0B544FD0-F330-4400-A50C-C59707F7F68A}"/>
    <dgm:cxn modelId="{9107C2A0-B8FE-42F9-AEBE-02BFE8FCFDAE}" type="presOf" srcId="{5C253346-FEA3-4813-8966-57820087EE9C}" destId="{4818885A-F3B1-4E7F-9107-B165BC766128}" srcOrd="0" destOrd="0" presId="urn:microsoft.com/office/officeart/2005/8/layout/hierarchy6"/>
    <dgm:cxn modelId="{EE9E2676-DD16-4088-B7A2-DA4D2937CDAD}" type="presOf" srcId="{AE1326A1-35CA-47E5-98F2-08FA745B0B05}" destId="{C9A5A184-B02A-4EAF-8CD8-8C553AA5CDCE}" srcOrd="0" destOrd="0" presId="urn:microsoft.com/office/officeart/2005/8/layout/hierarchy6"/>
    <dgm:cxn modelId="{ABF4E0D7-F1BF-43CD-A828-72D130BF8E7E}" srcId="{763202D3-548E-4F04-974C-E76F72CB5338}" destId="{59279E85-710C-46BD-99AA-580EAAB3737C}" srcOrd="0" destOrd="0" parTransId="{61C2BB17-5D6A-4077-AFF5-7213058B6CF9}" sibTransId="{F61C87B8-99C5-4B71-BCB5-551ED5678C03}"/>
    <dgm:cxn modelId="{FA4DD87C-CD45-43D7-B89E-44A031649118}" type="presOf" srcId="{CCAD8447-BD78-41A5-87C0-C12CE5822FC9}" destId="{B66815CE-4269-4472-961E-0F703827BFA1}" srcOrd="0" destOrd="0" presId="urn:microsoft.com/office/officeart/2005/8/layout/hierarchy6"/>
    <dgm:cxn modelId="{A60B2C3D-109F-4CDD-A709-FEFE02F4CFC6}" type="presOf" srcId="{BEB27701-DFF1-4F4E-87C7-665DF6800569}" destId="{88830B57-C251-4F8A-8E27-360A23522D4A}" srcOrd="0" destOrd="0" presId="urn:microsoft.com/office/officeart/2005/8/layout/hierarchy6"/>
    <dgm:cxn modelId="{E0DB0936-11B7-4994-986D-79A68150607C}" type="presOf" srcId="{61C2BB17-5D6A-4077-AFF5-7213058B6CF9}" destId="{430B5CB9-D843-4FFD-8631-C2C48E985D8A}" srcOrd="0" destOrd="0" presId="urn:microsoft.com/office/officeart/2005/8/layout/hierarchy6"/>
    <dgm:cxn modelId="{482B109F-9AA2-43C3-837F-4627A00B23C3}" type="presOf" srcId="{763202D3-548E-4F04-974C-E76F72CB5338}" destId="{F1836B0E-D3EB-4AEA-91E5-7361A4ACB39F}" srcOrd="0" destOrd="0" presId="urn:microsoft.com/office/officeart/2005/8/layout/hierarchy6"/>
    <dgm:cxn modelId="{B7F159BC-F20B-406C-B1D0-BE56488D96FB}" srcId="{8B151FCD-EB70-4177-B357-70B104BCCA2A}" destId="{AE1326A1-35CA-47E5-98F2-08FA745B0B05}" srcOrd="0" destOrd="0" parTransId="{E81C7A31-37BF-4B14-92D6-730280F51801}" sibTransId="{21F1203E-792B-4210-9F03-475647B5C136}"/>
    <dgm:cxn modelId="{096CF343-CF88-40B8-A0D2-1CCDFE372018}" type="presOf" srcId="{08B2920F-CDAA-4BE0-A51D-EC812AB75687}" destId="{4131667D-C3D7-4AD9-BC60-6CFF1EB85C09}" srcOrd="0" destOrd="0" presId="urn:microsoft.com/office/officeart/2005/8/layout/hierarchy6"/>
    <dgm:cxn modelId="{3D32BF65-1E24-4869-8EB4-D1D6F6B667DE}" type="presOf" srcId="{59279E85-710C-46BD-99AA-580EAAB3737C}" destId="{9AF8094A-4548-4034-B954-64F94928681B}" srcOrd="0" destOrd="0" presId="urn:microsoft.com/office/officeart/2005/8/layout/hierarchy6"/>
    <dgm:cxn modelId="{B56D2306-AB7E-4BBD-A7E9-D5A4BA7775F5}" srcId="{AE1326A1-35CA-47E5-98F2-08FA745B0B05}" destId="{08B2920F-CDAA-4BE0-A51D-EC812AB75687}" srcOrd="0" destOrd="0" parTransId="{4A36A158-C0DF-44C3-9CA7-9C8F0BA07814}" sibTransId="{5967E588-C535-47A7-ADAD-37CD32E1DB64}"/>
    <dgm:cxn modelId="{921B7499-7486-4BC7-8F8C-14BC3EA3B945}" type="presParOf" srcId="{8A59804A-F5ED-4A86-9FA1-C83A1B6B2178}" destId="{978AF77A-BEAB-4FD9-B088-F3E6B7DB09AD}" srcOrd="0" destOrd="0" presId="urn:microsoft.com/office/officeart/2005/8/layout/hierarchy6"/>
    <dgm:cxn modelId="{A1102A28-2501-4146-B25F-97DF7A6F31CB}" type="presParOf" srcId="{978AF77A-BEAB-4FD9-B088-F3E6B7DB09AD}" destId="{829DC06A-FF81-43E7-B5C3-C31A58D3AF62}" srcOrd="0" destOrd="0" presId="urn:microsoft.com/office/officeart/2005/8/layout/hierarchy6"/>
    <dgm:cxn modelId="{F868AECB-F0C7-4F5F-81D3-9903272959CD}" type="presParOf" srcId="{829DC06A-FF81-43E7-B5C3-C31A58D3AF62}" destId="{BAC8BEFF-AA8B-42E2-87E0-7CF6A375ED79}" srcOrd="0" destOrd="0" presId="urn:microsoft.com/office/officeart/2005/8/layout/hierarchy6"/>
    <dgm:cxn modelId="{7C453195-E1F9-40FD-8896-CD3160AFE7F0}" type="presParOf" srcId="{BAC8BEFF-AA8B-42E2-87E0-7CF6A375ED79}" destId="{C9A5A184-B02A-4EAF-8CD8-8C553AA5CDCE}" srcOrd="0" destOrd="0" presId="urn:microsoft.com/office/officeart/2005/8/layout/hierarchy6"/>
    <dgm:cxn modelId="{FA8B3680-67E3-437D-8A82-BB0D3B3B791A}" type="presParOf" srcId="{BAC8BEFF-AA8B-42E2-87E0-7CF6A375ED79}" destId="{AD0D5301-EAF5-43AF-BE9B-BB830DA55598}" srcOrd="1" destOrd="0" presId="urn:microsoft.com/office/officeart/2005/8/layout/hierarchy6"/>
    <dgm:cxn modelId="{77EADE19-F9C2-4FAE-B623-DCD2325C4AE4}" type="presParOf" srcId="{AD0D5301-EAF5-43AF-BE9B-BB830DA55598}" destId="{1481C7D6-6813-4B0B-8070-69EC00195E56}" srcOrd="0" destOrd="0" presId="urn:microsoft.com/office/officeart/2005/8/layout/hierarchy6"/>
    <dgm:cxn modelId="{25B88C95-4012-46FC-84A1-67F8E6695E16}" type="presParOf" srcId="{AD0D5301-EAF5-43AF-BE9B-BB830DA55598}" destId="{EF899FAB-32A4-4CD0-84A7-951574F826E3}" srcOrd="1" destOrd="0" presId="urn:microsoft.com/office/officeart/2005/8/layout/hierarchy6"/>
    <dgm:cxn modelId="{FB2CB4DE-5E34-4831-B3C7-764FEF4ECE49}" type="presParOf" srcId="{EF899FAB-32A4-4CD0-84A7-951574F826E3}" destId="{4131667D-C3D7-4AD9-BC60-6CFF1EB85C09}" srcOrd="0" destOrd="0" presId="urn:microsoft.com/office/officeart/2005/8/layout/hierarchy6"/>
    <dgm:cxn modelId="{F147B670-7D3D-49AF-AFB0-130B75AD26B6}" type="presParOf" srcId="{EF899FAB-32A4-4CD0-84A7-951574F826E3}" destId="{2051BA0B-9D41-4AD0-8430-CFA36C6ECCF2}" srcOrd="1" destOrd="0" presId="urn:microsoft.com/office/officeart/2005/8/layout/hierarchy6"/>
    <dgm:cxn modelId="{92571E24-2129-4693-80C5-32822E692972}" type="presParOf" srcId="{2051BA0B-9D41-4AD0-8430-CFA36C6ECCF2}" destId="{B66815CE-4269-4472-961E-0F703827BFA1}" srcOrd="0" destOrd="0" presId="urn:microsoft.com/office/officeart/2005/8/layout/hierarchy6"/>
    <dgm:cxn modelId="{26494302-788E-4078-B41E-A0F35CC85C85}" type="presParOf" srcId="{2051BA0B-9D41-4AD0-8430-CFA36C6ECCF2}" destId="{26FA8BF9-3A6D-45D2-A34E-F79E036E0984}" srcOrd="1" destOrd="0" presId="urn:microsoft.com/office/officeart/2005/8/layout/hierarchy6"/>
    <dgm:cxn modelId="{72A28760-9698-493A-A44D-DAFBB0AF3433}" type="presParOf" srcId="{26FA8BF9-3A6D-45D2-A34E-F79E036E0984}" destId="{F1836B0E-D3EB-4AEA-91E5-7361A4ACB39F}" srcOrd="0" destOrd="0" presId="urn:microsoft.com/office/officeart/2005/8/layout/hierarchy6"/>
    <dgm:cxn modelId="{10900B0B-B0CD-400C-AFF2-8B4420CC80E8}" type="presParOf" srcId="{26FA8BF9-3A6D-45D2-A34E-F79E036E0984}" destId="{D94EF82E-FE2A-4F7C-897C-D02C8344706C}" srcOrd="1" destOrd="0" presId="urn:microsoft.com/office/officeart/2005/8/layout/hierarchy6"/>
    <dgm:cxn modelId="{46964D1A-4505-47D0-A1F1-0B3CE04E73F8}" type="presParOf" srcId="{D94EF82E-FE2A-4F7C-897C-D02C8344706C}" destId="{430B5CB9-D843-4FFD-8631-C2C48E985D8A}" srcOrd="0" destOrd="0" presId="urn:microsoft.com/office/officeart/2005/8/layout/hierarchy6"/>
    <dgm:cxn modelId="{42A2E23C-5432-480B-A12A-148CF077E359}" type="presParOf" srcId="{D94EF82E-FE2A-4F7C-897C-D02C8344706C}" destId="{0270DD38-A4D8-47F1-9F9E-C474B4B9A8BC}" srcOrd="1" destOrd="0" presId="urn:microsoft.com/office/officeart/2005/8/layout/hierarchy6"/>
    <dgm:cxn modelId="{E7E42616-E74B-4A87-8480-3358400B35AC}" type="presParOf" srcId="{0270DD38-A4D8-47F1-9F9E-C474B4B9A8BC}" destId="{9AF8094A-4548-4034-B954-64F94928681B}" srcOrd="0" destOrd="0" presId="urn:microsoft.com/office/officeart/2005/8/layout/hierarchy6"/>
    <dgm:cxn modelId="{477E0FA9-A3A6-4FA2-95E5-9B1D6EC32384}" type="presParOf" srcId="{0270DD38-A4D8-47F1-9F9E-C474B4B9A8BC}" destId="{6255A539-7F84-48C7-BDCB-E901397803F9}" srcOrd="1" destOrd="0" presId="urn:microsoft.com/office/officeart/2005/8/layout/hierarchy6"/>
    <dgm:cxn modelId="{3CB90236-E689-468C-B2B3-8896C2651FAF}" type="presParOf" srcId="{D94EF82E-FE2A-4F7C-897C-D02C8344706C}" destId="{88830B57-C251-4F8A-8E27-360A23522D4A}" srcOrd="2" destOrd="0" presId="urn:microsoft.com/office/officeart/2005/8/layout/hierarchy6"/>
    <dgm:cxn modelId="{BC275E7C-B9BF-4084-B847-BF7D3F0E0296}" type="presParOf" srcId="{D94EF82E-FE2A-4F7C-897C-D02C8344706C}" destId="{75718D00-19F1-4A70-AA6F-41C262E8B84E}" srcOrd="3" destOrd="0" presId="urn:microsoft.com/office/officeart/2005/8/layout/hierarchy6"/>
    <dgm:cxn modelId="{E12346A7-2765-47D8-8D31-848ABA09161C}" type="presParOf" srcId="{75718D00-19F1-4A70-AA6F-41C262E8B84E}" destId="{4818885A-F3B1-4E7F-9107-B165BC766128}" srcOrd="0" destOrd="0" presId="urn:microsoft.com/office/officeart/2005/8/layout/hierarchy6"/>
    <dgm:cxn modelId="{7E9BC5E1-C57B-44E4-B191-9E41DF0F053E}" type="presParOf" srcId="{75718D00-19F1-4A70-AA6F-41C262E8B84E}" destId="{9AE344E9-3EA1-4C99-9BD5-3EACFC1CC4E5}" srcOrd="1" destOrd="0" presId="urn:microsoft.com/office/officeart/2005/8/layout/hierarchy6"/>
    <dgm:cxn modelId="{C00EE946-5EE7-499F-BE5C-7E2DBACD2FB5}" type="presParOf" srcId="{8A59804A-F5ED-4A86-9FA1-C83A1B6B2178}" destId="{ED91787E-A4CA-4644-9118-BAC87C71E003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B9C7CA13-223D-4EFC-9AB8-CA65AC613A2B}" type="doc">
      <dgm:prSet loTypeId="urn:microsoft.com/office/officeart/2005/8/layout/hProcess9" loCatId="process" qsTypeId="urn:microsoft.com/office/officeart/2005/8/quickstyle/simple4" qsCatId="simple" csTypeId="urn:microsoft.com/office/officeart/2005/8/colors/colorful4" csCatId="colorful" phldr="1"/>
      <dgm:spPr/>
    </dgm:pt>
    <dgm:pt modelId="{3708E0EE-8322-4730-BD1C-D6714FABE352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3200" b="1" dirty="0">
              <a:latin typeface="Arial Narrow" panose="020B0606020202030204" pitchFamily="34" charset="0"/>
            </a:rPr>
            <a:t>Bloqueo</a:t>
          </a:r>
        </a:p>
        <a:p>
          <a:r>
            <a:rPr lang="es-ES" sz="3200" dirty="0">
              <a:latin typeface="Arial Narrow" panose="020B0606020202030204" pitchFamily="34" charset="0"/>
            </a:rPr>
            <a:t>(No hay tratamiento)</a:t>
          </a:r>
        </a:p>
      </dgm:t>
    </dgm:pt>
    <dgm:pt modelId="{F2D868B5-6CC6-4C35-A314-C3C21EB2DFA8}" type="parTrans" cxnId="{3F21779C-4022-4E95-A9C2-EC2DA8DFFACA}">
      <dgm:prSet/>
      <dgm:spPr/>
      <dgm:t>
        <a:bodyPr/>
        <a:lstStyle/>
        <a:p>
          <a:endParaRPr lang="es-ES"/>
        </a:p>
      </dgm:t>
    </dgm:pt>
    <dgm:pt modelId="{1F733D00-8FF0-48AF-A959-F46ECD1DAA2E}" type="sibTrans" cxnId="{3F21779C-4022-4E95-A9C2-EC2DA8DFFACA}">
      <dgm:prSet/>
      <dgm:spPr/>
      <dgm:t>
        <a:bodyPr/>
        <a:lstStyle/>
        <a:p>
          <a:endParaRPr lang="es-ES"/>
        </a:p>
      </dgm:t>
    </dgm:pt>
    <dgm:pt modelId="{04EB9F2F-2E88-45EB-B8D8-A2804D4549CB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3200" b="1" dirty="0">
              <a:latin typeface="Arial Narrow" panose="020B0606020202030204" pitchFamily="34" charset="0"/>
            </a:rPr>
            <a:t>Conservación</a:t>
          </a:r>
        </a:p>
        <a:p>
          <a:r>
            <a:rPr lang="es-ES" sz="1800" dirty="0">
              <a:latin typeface="Arial Narrow" panose="020B0606020202030204" pitchFamily="34" charset="0"/>
            </a:rPr>
            <a:t>(verificar cuestiones legales, administrativas, contables, históricas, etc.)</a:t>
          </a:r>
        </a:p>
      </dgm:t>
    </dgm:pt>
    <dgm:pt modelId="{0DCAEFD0-C906-4706-9FE3-3160E1C7C4FB}" type="parTrans" cxnId="{9DACD719-0219-4309-8832-259B81983E00}">
      <dgm:prSet/>
      <dgm:spPr/>
      <dgm:t>
        <a:bodyPr/>
        <a:lstStyle/>
        <a:p>
          <a:endParaRPr lang="es-ES"/>
        </a:p>
      </dgm:t>
    </dgm:pt>
    <dgm:pt modelId="{AAB331F0-2C96-45C5-BDD2-4D0A3321B24F}" type="sibTrans" cxnId="{9DACD719-0219-4309-8832-259B81983E00}">
      <dgm:prSet/>
      <dgm:spPr/>
      <dgm:t>
        <a:bodyPr/>
        <a:lstStyle/>
        <a:p>
          <a:endParaRPr lang="es-ES"/>
        </a:p>
      </dgm:t>
    </dgm:pt>
    <dgm:pt modelId="{EE609E81-2407-4066-B3E3-1AF2E64888FE}">
      <dgm:prSet phldrT="[Texto]" custT="1"/>
      <dgm:spPr/>
      <dgm:t>
        <a:bodyPr/>
        <a:lstStyle/>
        <a:p>
          <a:r>
            <a:rPr lang="es-ES" sz="3200" dirty="0">
              <a:latin typeface="Arial Narrow" panose="020B0606020202030204" pitchFamily="34" charset="0"/>
            </a:rPr>
            <a:t>Supresión</a:t>
          </a:r>
        </a:p>
      </dgm:t>
    </dgm:pt>
    <dgm:pt modelId="{BAB3EEE4-FFB9-4BD7-BF75-EBC9AB65D464}" type="parTrans" cxnId="{160B9B40-7F37-432F-8107-0DDEA3813304}">
      <dgm:prSet/>
      <dgm:spPr/>
      <dgm:t>
        <a:bodyPr/>
        <a:lstStyle/>
        <a:p>
          <a:endParaRPr lang="es-ES"/>
        </a:p>
      </dgm:t>
    </dgm:pt>
    <dgm:pt modelId="{63D21875-25CA-43BA-A288-FC06A168C505}" type="sibTrans" cxnId="{160B9B40-7F37-432F-8107-0DDEA3813304}">
      <dgm:prSet/>
      <dgm:spPr/>
      <dgm:t>
        <a:bodyPr/>
        <a:lstStyle/>
        <a:p>
          <a:endParaRPr lang="es-ES"/>
        </a:p>
      </dgm:t>
    </dgm:pt>
    <dgm:pt modelId="{8A30A72C-9916-4AD9-86C4-A9FB89D64803}" type="pres">
      <dgm:prSet presAssocID="{B9C7CA13-223D-4EFC-9AB8-CA65AC613A2B}" presName="CompostProcess" presStyleCnt="0">
        <dgm:presLayoutVars>
          <dgm:dir/>
          <dgm:resizeHandles val="exact"/>
        </dgm:presLayoutVars>
      </dgm:prSet>
      <dgm:spPr/>
    </dgm:pt>
    <dgm:pt modelId="{CD875AD6-82C5-46E3-9347-1B26E031481B}" type="pres">
      <dgm:prSet presAssocID="{B9C7CA13-223D-4EFC-9AB8-CA65AC613A2B}" presName="arrow" presStyleLbl="bgShp" presStyleIdx="0" presStyleCnt="1" custScaleX="112331"/>
      <dgm:spPr/>
    </dgm:pt>
    <dgm:pt modelId="{22E363AB-213D-44E7-8340-3CAB38354E90}" type="pres">
      <dgm:prSet presAssocID="{B9C7CA13-223D-4EFC-9AB8-CA65AC613A2B}" presName="linearProcess" presStyleCnt="0"/>
      <dgm:spPr/>
    </dgm:pt>
    <dgm:pt modelId="{E99EC12B-59DF-48EF-AB14-F7DEFDB6DA41}" type="pres">
      <dgm:prSet presAssocID="{3708E0EE-8322-4730-BD1C-D6714FABE35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22F932E-B8CE-4785-8BDB-05F3C8CBA9AF}" type="pres">
      <dgm:prSet presAssocID="{1F733D00-8FF0-48AF-A959-F46ECD1DAA2E}" presName="sibTrans" presStyleCnt="0"/>
      <dgm:spPr/>
    </dgm:pt>
    <dgm:pt modelId="{24808AE6-1936-411C-A725-8D1BFD0C6D04}" type="pres">
      <dgm:prSet presAssocID="{04EB9F2F-2E88-45EB-B8D8-A2804D4549C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70FC1E1-80EB-4B1B-A282-785E6A8F673C}" type="pres">
      <dgm:prSet presAssocID="{AAB331F0-2C96-45C5-BDD2-4D0A3321B24F}" presName="sibTrans" presStyleCnt="0"/>
      <dgm:spPr/>
    </dgm:pt>
    <dgm:pt modelId="{360FC10C-9D9C-4582-B21D-85DCC72B1D29}" type="pres">
      <dgm:prSet presAssocID="{EE609E81-2407-4066-B3E3-1AF2E64888F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60B9B40-7F37-432F-8107-0DDEA3813304}" srcId="{B9C7CA13-223D-4EFC-9AB8-CA65AC613A2B}" destId="{EE609E81-2407-4066-B3E3-1AF2E64888FE}" srcOrd="2" destOrd="0" parTransId="{BAB3EEE4-FFB9-4BD7-BF75-EBC9AB65D464}" sibTransId="{63D21875-25CA-43BA-A288-FC06A168C505}"/>
    <dgm:cxn modelId="{9DACD719-0219-4309-8832-259B81983E00}" srcId="{B9C7CA13-223D-4EFC-9AB8-CA65AC613A2B}" destId="{04EB9F2F-2E88-45EB-B8D8-A2804D4549CB}" srcOrd="1" destOrd="0" parTransId="{0DCAEFD0-C906-4706-9FE3-3160E1C7C4FB}" sibTransId="{AAB331F0-2C96-45C5-BDD2-4D0A3321B24F}"/>
    <dgm:cxn modelId="{21E6E417-0083-4FF0-930D-557B9F35574C}" type="presOf" srcId="{B9C7CA13-223D-4EFC-9AB8-CA65AC613A2B}" destId="{8A30A72C-9916-4AD9-86C4-A9FB89D64803}" srcOrd="0" destOrd="0" presId="urn:microsoft.com/office/officeart/2005/8/layout/hProcess9"/>
    <dgm:cxn modelId="{BC936E79-5473-4A39-B0A7-BA35A9A59514}" type="presOf" srcId="{3708E0EE-8322-4730-BD1C-D6714FABE352}" destId="{E99EC12B-59DF-48EF-AB14-F7DEFDB6DA41}" srcOrd="0" destOrd="0" presId="urn:microsoft.com/office/officeart/2005/8/layout/hProcess9"/>
    <dgm:cxn modelId="{3F21779C-4022-4E95-A9C2-EC2DA8DFFACA}" srcId="{B9C7CA13-223D-4EFC-9AB8-CA65AC613A2B}" destId="{3708E0EE-8322-4730-BD1C-D6714FABE352}" srcOrd="0" destOrd="0" parTransId="{F2D868B5-6CC6-4C35-A314-C3C21EB2DFA8}" sibTransId="{1F733D00-8FF0-48AF-A959-F46ECD1DAA2E}"/>
    <dgm:cxn modelId="{062A13C3-67BC-4F69-B5ED-77B81AE20B66}" type="presOf" srcId="{04EB9F2F-2E88-45EB-B8D8-A2804D4549CB}" destId="{24808AE6-1936-411C-A725-8D1BFD0C6D04}" srcOrd="0" destOrd="0" presId="urn:microsoft.com/office/officeart/2005/8/layout/hProcess9"/>
    <dgm:cxn modelId="{D0554A74-FB0B-4675-9723-E2D31E889B04}" type="presOf" srcId="{EE609E81-2407-4066-B3E3-1AF2E64888FE}" destId="{360FC10C-9D9C-4582-B21D-85DCC72B1D29}" srcOrd="0" destOrd="0" presId="urn:microsoft.com/office/officeart/2005/8/layout/hProcess9"/>
    <dgm:cxn modelId="{C7CBF494-1416-454E-8DDC-7D370B30A7CC}" type="presParOf" srcId="{8A30A72C-9916-4AD9-86C4-A9FB89D64803}" destId="{CD875AD6-82C5-46E3-9347-1B26E031481B}" srcOrd="0" destOrd="0" presId="urn:microsoft.com/office/officeart/2005/8/layout/hProcess9"/>
    <dgm:cxn modelId="{A1ADDA77-3ABE-48B1-84C3-FFDD0976172E}" type="presParOf" srcId="{8A30A72C-9916-4AD9-86C4-A9FB89D64803}" destId="{22E363AB-213D-44E7-8340-3CAB38354E90}" srcOrd="1" destOrd="0" presId="urn:microsoft.com/office/officeart/2005/8/layout/hProcess9"/>
    <dgm:cxn modelId="{4E798BFD-24E9-4127-9B4C-2DEE319C3433}" type="presParOf" srcId="{22E363AB-213D-44E7-8340-3CAB38354E90}" destId="{E99EC12B-59DF-48EF-AB14-F7DEFDB6DA41}" srcOrd="0" destOrd="0" presId="urn:microsoft.com/office/officeart/2005/8/layout/hProcess9"/>
    <dgm:cxn modelId="{EB1B7ED2-D5A5-4B85-9BA6-CA0E9966AC72}" type="presParOf" srcId="{22E363AB-213D-44E7-8340-3CAB38354E90}" destId="{322F932E-B8CE-4785-8BDB-05F3C8CBA9AF}" srcOrd="1" destOrd="0" presId="urn:microsoft.com/office/officeart/2005/8/layout/hProcess9"/>
    <dgm:cxn modelId="{BCC3F25C-A01B-46E6-9D21-2CE81073EA3A}" type="presParOf" srcId="{22E363AB-213D-44E7-8340-3CAB38354E90}" destId="{24808AE6-1936-411C-A725-8D1BFD0C6D04}" srcOrd="2" destOrd="0" presId="urn:microsoft.com/office/officeart/2005/8/layout/hProcess9"/>
    <dgm:cxn modelId="{A514E2D7-3C28-4C1F-9AEC-2340607DE906}" type="presParOf" srcId="{22E363AB-213D-44E7-8340-3CAB38354E90}" destId="{F70FC1E1-80EB-4B1B-A282-785E6A8F673C}" srcOrd="3" destOrd="0" presId="urn:microsoft.com/office/officeart/2005/8/layout/hProcess9"/>
    <dgm:cxn modelId="{B96D5278-82B0-4C9B-B568-D69EE44CFA3C}" type="presParOf" srcId="{22E363AB-213D-44E7-8340-3CAB38354E90}" destId="{360FC10C-9D9C-4582-B21D-85DCC72B1D29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CC9AC1EF-1943-4A02-88B9-7867C330521B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42383866-F4BA-4776-B16A-EDEB43F8933E}">
      <dgm:prSet phldrT="[Texto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MX" sz="2200" dirty="0">
              <a:latin typeface="Arial Narrow" panose="020B0606020202030204" pitchFamily="34" charset="0"/>
            </a:rPr>
            <a:t>Derecho de OPOSICIÓN </a:t>
          </a:r>
        </a:p>
      </dgm:t>
    </dgm:pt>
    <dgm:pt modelId="{A4D8287E-AD2C-4C54-A57B-FD358D5F643A}" type="parTrans" cxnId="{9B43C2FC-24F7-413B-8D7C-DF79DED8249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F014089-635A-4EE4-B71C-701A1FC814D7}" type="sibTrans" cxnId="{9B43C2FC-24F7-413B-8D7C-DF79DED8249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EFDE1FD5-2DAE-442D-8897-86BBDCB06B54}" type="asst">
      <dgm:prSet phldrT="[Texto]" custT="1"/>
      <dgm:spPr/>
      <dgm:t>
        <a:bodyPr/>
        <a:lstStyle/>
        <a:p>
          <a:r>
            <a:rPr lang="es-MX" sz="2200" dirty="0">
              <a:latin typeface="Arial Narrow" panose="020B0606020202030204" pitchFamily="34" charset="0"/>
            </a:rPr>
            <a:t>Procede cuando:</a:t>
          </a:r>
        </a:p>
      </dgm:t>
    </dgm:pt>
    <dgm:pt modelId="{C0354B5E-5185-4CB0-BFC9-FC60F20B4255}" type="parTrans" cxnId="{F58B7F2E-5CDA-4C0F-8B79-8DA4728A18F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CFF9EF00-0468-4A8E-A92A-AA8D2D4CAFD0}" type="sibTrans" cxnId="{F58B7F2E-5CDA-4C0F-8B79-8DA4728A18F0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34FACA42-76D5-4A49-9812-B02E7077FE2B}">
      <dgm:prSet phldrT="[Texto]" custT="1"/>
      <dgm:spPr/>
      <dgm:t>
        <a:bodyPr/>
        <a:lstStyle/>
        <a:p>
          <a:r>
            <a:rPr lang="es-MX" sz="2200" dirty="0">
              <a:latin typeface="Arial Narrow" panose="020B0606020202030204" pitchFamily="34" charset="0"/>
            </a:rPr>
            <a:t>Aun siendo lícito el tratamiento, el mismo debe cesar </a:t>
          </a:r>
        </a:p>
      </dgm:t>
    </dgm:pt>
    <dgm:pt modelId="{C4ED2FE4-23A2-4D13-8F6D-8CA47A52000E}" type="parTrans" cxnId="{484FFEF5-62C9-4687-BD63-FC6A1F9B0649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572D1815-4F5F-4AEE-841D-6B363AB9688B}" type="sibTrans" cxnId="{484FFEF5-62C9-4687-BD63-FC6A1F9B0649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01BA42D6-FA5D-4E7D-9039-7F759D1DB33B}">
      <dgm:prSet phldrT="[Texto]" custT="1"/>
      <dgm:spPr/>
      <dgm:t>
        <a:bodyPr/>
        <a:lstStyle/>
        <a:p>
          <a:r>
            <a:rPr lang="es-MX" sz="2200" dirty="0">
              <a:latin typeface="Arial Narrow" panose="020B0606020202030204" pitchFamily="34" charset="0"/>
            </a:rPr>
            <a:t>Los datos personales sean objeto de un tratamiento automatizado</a:t>
          </a:r>
        </a:p>
      </dgm:t>
    </dgm:pt>
    <dgm:pt modelId="{09C34F4B-033E-49D7-997B-A04C9570232C}" type="parTrans" cxnId="{71F951FE-5C64-49A2-A91A-36D9A4D7422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2812ED3B-155A-402C-99CF-C2FF7E4E7663}" type="sibTrans" cxnId="{71F951FE-5C64-49A2-A91A-36D9A4D74221}">
      <dgm:prSet/>
      <dgm:spPr/>
      <dgm:t>
        <a:bodyPr/>
        <a:lstStyle/>
        <a:p>
          <a:endParaRPr lang="es-MX" sz="2200">
            <a:latin typeface="Arial Narrow" panose="020B0606020202030204" pitchFamily="34" charset="0"/>
          </a:endParaRPr>
        </a:p>
      </dgm:t>
    </dgm:pt>
    <dgm:pt modelId="{7E77585F-34B0-47F8-8E55-CFB8FF59851A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200" dirty="0">
              <a:latin typeface="Arial Narrow" panose="020B0606020202030204" pitchFamily="34" charset="0"/>
            </a:rPr>
            <a:t>Se produzcan efectos jurídicos no deseados o afecte de manera significativa los intereses del T</a:t>
          </a:r>
        </a:p>
      </dgm:t>
    </dgm:pt>
    <dgm:pt modelId="{28AB4B94-1453-454E-849D-29E7E687AB17}" type="parTrans" cxnId="{E2046D6F-80A3-492B-8EDB-1F13C3BF52E6}">
      <dgm:prSet/>
      <dgm:spPr/>
      <dgm:t>
        <a:bodyPr/>
        <a:lstStyle/>
        <a:p>
          <a:endParaRPr lang="es-MX" sz="2200"/>
        </a:p>
      </dgm:t>
    </dgm:pt>
    <dgm:pt modelId="{9548B72B-55DF-4217-B12A-A87D0A01AD63}" type="sibTrans" cxnId="{E2046D6F-80A3-492B-8EDB-1F13C3BF52E6}">
      <dgm:prSet/>
      <dgm:spPr/>
      <dgm:t>
        <a:bodyPr/>
        <a:lstStyle/>
        <a:p>
          <a:endParaRPr lang="es-MX" sz="2200"/>
        </a:p>
      </dgm:t>
    </dgm:pt>
    <dgm:pt modelId="{2C714AC0-7645-43F4-A22B-27C514CFFF91}" type="pres">
      <dgm:prSet presAssocID="{CC9AC1EF-1943-4A02-88B9-7867C33052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F55DF8D5-0684-4684-BD6D-96E0D1BE09B0}" type="pres">
      <dgm:prSet presAssocID="{42383866-F4BA-4776-B16A-EDEB43F8933E}" presName="hierRoot1" presStyleCnt="0">
        <dgm:presLayoutVars>
          <dgm:hierBranch val="init"/>
        </dgm:presLayoutVars>
      </dgm:prSet>
      <dgm:spPr/>
    </dgm:pt>
    <dgm:pt modelId="{90940A2F-6D9C-42BB-9BD3-41A3D3EAD048}" type="pres">
      <dgm:prSet presAssocID="{42383866-F4BA-4776-B16A-EDEB43F8933E}" presName="rootComposite1" presStyleCnt="0"/>
      <dgm:spPr/>
    </dgm:pt>
    <dgm:pt modelId="{EF623A9D-D3F5-47BE-A373-F57880832A64}" type="pres">
      <dgm:prSet presAssocID="{42383866-F4BA-4776-B16A-EDEB43F8933E}" presName="rootText1" presStyleLbl="node0" presStyleIdx="0" presStyleCnt="1" custScaleX="87111" custScaleY="217326" custLinFactNeighborY="0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F855BAD0-0383-40FC-8AF8-0F7EAD1AC4CC}" type="pres">
      <dgm:prSet presAssocID="{42383866-F4BA-4776-B16A-EDEB43F8933E}" presName="rootConnector1" presStyleLbl="node1" presStyleIdx="0" presStyleCnt="0"/>
      <dgm:spPr/>
      <dgm:t>
        <a:bodyPr/>
        <a:lstStyle/>
        <a:p>
          <a:endParaRPr lang="es-MX"/>
        </a:p>
      </dgm:t>
    </dgm:pt>
    <dgm:pt modelId="{5371BFC3-012D-49A8-9C0D-1102981D689F}" type="pres">
      <dgm:prSet presAssocID="{42383866-F4BA-4776-B16A-EDEB43F8933E}" presName="hierChild2" presStyleCnt="0"/>
      <dgm:spPr/>
    </dgm:pt>
    <dgm:pt modelId="{C65D9B77-F74E-4526-B959-D9F7B01D5BF1}" type="pres">
      <dgm:prSet presAssocID="{C4ED2FE4-23A2-4D13-8F6D-8CA47A52000E}" presName="Name64" presStyleLbl="parChTrans1D2" presStyleIdx="0" presStyleCnt="3"/>
      <dgm:spPr/>
      <dgm:t>
        <a:bodyPr/>
        <a:lstStyle/>
        <a:p>
          <a:endParaRPr lang="es-MX"/>
        </a:p>
      </dgm:t>
    </dgm:pt>
    <dgm:pt modelId="{26A5DCF5-0E34-4972-921C-27E98EE7F57A}" type="pres">
      <dgm:prSet presAssocID="{34FACA42-76D5-4A49-9812-B02E7077FE2B}" presName="hierRoot2" presStyleCnt="0">
        <dgm:presLayoutVars>
          <dgm:hierBranch val="init"/>
        </dgm:presLayoutVars>
      </dgm:prSet>
      <dgm:spPr/>
    </dgm:pt>
    <dgm:pt modelId="{4FDC5D05-1382-46AE-80FA-016A6E1AA158}" type="pres">
      <dgm:prSet presAssocID="{34FACA42-76D5-4A49-9812-B02E7077FE2B}" presName="rootComposite" presStyleCnt="0"/>
      <dgm:spPr/>
    </dgm:pt>
    <dgm:pt modelId="{48AD0335-D466-4B97-A3CC-AB2C70AE9BAC}" type="pres">
      <dgm:prSet presAssocID="{34FACA42-76D5-4A49-9812-B02E7077FE2B}" presName="rootText" presStyleLbl="node2" presStyleIdx="0" presStyleCnt="2" custScaleX="125744" custScaleY="211967" custLinFactY="-60796" custLinFactNeighborX="2602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5AA857-3AC1-4DDB-A770-CF02EB5F643D}" type="pres">
      <dgm:prSet presAssocID="{34FACA42-76D5-4A49-9812-B02E7077FE2B}" presName="rootConnector" presStyleLbl="node2" presStyleIdx="0" presStyleCnt="2"/>
      <dgm:spPr/>
      <dgm:t>
        <a:bodyPr/>
        <a:lstStyle/>
        <a:p>
          <a:endParaRPr lang="es-MX"/>
        </a:p>
      </dgm:t>
    </dgm:pt>
    <dgm:pt modelId="{AFB315C5-5B05-496F-B9D1-8B6C946B8177}" type="pres">
      <dgm:prSet presAssocID="{34FACA42-76D5-4A49-9812-B02E7077FE2B}" presName="hierChild4" presStyleCnt="0"/>
      <dgm:spPr/>
    </dgm:pt>
    <dgm:pt modelId="{963A23B0-A1E2-4A91-89B2-1FA7A925A923}" type="pres">
      <dgm:prSet presAssocID="{34FACA42-76D5-4A49-9812-B02E7077FE2B}" presName="hierChild5" presStyleCnt="0"/>
      <dgm:spPr/>
    </dgm:pt>
    <dgm:pt modelId="{3A25E251-AF7A-4A22-AAF6-9CC9022313EC}" type="pres">
      <dgm:prSet presAssocID="{09C34F4B-033E-49D7-997B-A04C9570232C}" presName="Name64" presStyleLbl="parChTrans1D2" presStyleIdx="1" presStyleCnt="3"/>
      <dgm:spPr/>
      <dgm:t>
        <a:bodyPr/>
        <a:lstStyle/>
        <a:p>
          <a:endParaRPr lang="es-MX"/>
        </a:p>
      </dgm:t>
    </dgm:pt>
    <dgm:pt modelId="{94972D90-C87D-4CD6-A4A2-269B179A7284}" type="pres">
      <dgm:prSet presAssocID="{01BA42D6-FA5D-4E7D-9039-7F759D1DB33B}" presName="hierRoot2" presStyleCnt="0">
        <dgm:presLayoutVars>
          <dgm:hierBranch val="init"/>
        </dgm:presLayoutVars>
      </dgm:prSet>
      <dgm:spPr/>
    </dgm:pt>
    <dgm:pt modelId="{4C1CB5CF-5119-4FAB-9887-B23C8C3327BE}" type="pres">
      <dgm:prSet presAssocID="{01BA42D6-FA5D-4E7D-9039-7F759D1DB33B}" presName="rootComposite" presStyleCnt="0"/>
      <dgm:spPr/>
    </dgm:pt>
    <dgm:pt modelId="{B003CECA-A899-4791-8091-C07BE71D65ED}" type="pres">
      <dgm:prSet presAssocID="{01BA42D6-FA5D-4E7D-9039-7F759D1DB33B}" presName="rootText" presStyleLbl="node2" presStyleIdx="1" presStyleCnt="2" custScaleX="128322" custScaleY="215699" custLinFactY="28202" custLinFactNeighborX="3085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A49DEB5-E4C7-4EC3-920C-41109087C524}" type="pres">
      <dgm:prSet presAssocID="{01BA42D6-FA5D-4E7D-9039-7F759D1DB33B}" presName="rootConnector" presStyleLbl="node2" presStyleIdx="1" presStyleCnt="2"/>
      <dgm:spPr/>
      <dgm:t>
        <a:bodyPr/>
        <a:lstStyle/>
        <a:p>
          <a:endParaRPr lang="es-MX"/>
        </a:p>
      </dgm:t>
    </dgm:pt>
    <dgm:pt modelId="{D3AE9718-27E8-4CFC-968D-2AE35E511A7E}" type="pres">
      <dgm:prSet presAssocID="{01BA42D6-FA5D-4E7D-9039-7F759D1DB33B}" presName="hierChild4" presStyleCnt="0"/>
      <dgm:spPr/>
    </dgm:pt>
    <dgm:pt modelId="{C7B184B5-1615-4012-BE45-F891F8560EB3}" type="pres">
      <dgm:prSet presAssocID="{28AB4B94-1453-454E-849D-29E7E687AB17}" presName="Name64" presStyleLbl="parChTrans1D3" presStyleIdx="0" presStyleCnt="1"/>
      <dgm:spPr/>
      <dgm:t>
        <a:bodyPr/>
        <a:lstStyle/>
        <a:p>
          <a:endParaRPr lang="es-MX"/>
        </a:p>
      </dgm:t>
    </dgm:pt>
    <dgm:pt modelId="{601D63F0-C83B-4E97-A887-604C63CB8BA2}" type="pres">
      <dgm:prSet presAssocID="{7E77585F-34B0-47F8-8E55-CFB8FF59851A}" presName="hierRoot2" presStyleCnt="0">
        <dgm:presLayoutVars>
          <dgm:hierBranch val="init"/>
        </dgm:presLayoutVars>
      </dgm:prSet>
      <dgm:spPr/>
    </dgm:pt>
    <dgm:pt modelId="{AF68CB6A-21A4-487A-9D1A-5B9EBB0C7CC7}" type="pres">
      <dgm:prSet presAssocID="{7E77585F-34B0-47F8-8E55-CFB8FF59851A}" presName="rootComposite" presStyleCnt="0"/>
      <dgm:spPr/>
    </dgm:pt>
    <dgm:pt modelId="{9FA058F1-F5DA-4EF3-A94E-BC22EE4A204C}" type="pres">
      <dgm:prSet presAssocID="{7E77585F-34B0-47F8-8E55-CFB8FF59851A}" presName="rootText" presStyleLbl="node3" presStyleIdx="0" presStyleCnt="1" custScaleX="167921" custScaleY="211838" custLinFactY="73190" custLinFactNeighborX="-141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C7797ED-C959-47DE-9663-C8E9081EFDC6}" type="pres">
      <dgm:prSet presAssocID="{7E77585F-34B0-47F8-8E55-CFB8FF59851A}" presName="rootConnector" presStyleLbl="node3" presStyleIdx="0" presStyleCnt="1"/>
      <dgm:spPr/>
      <dgm:t>
        <a:bodyPr/>
        <a:lstStyle/>
        <a:p>
          <a:endParaRPr lang="es-MX"/>
        </a:p>
      </dgm:t>
    </dgm:pt>
    <dgm:pt modelId="{C1E3F0BB-A760-40BC-B78F-112844B01E33}" type="pres">
      <dgm:prSet presAssocID="{7E77585F-34B0-47F8-8E55-CFB8FF59851A}" presName="hierChild4" presStyleCnt="0"/>
      <dgm:spPr/>
    </dgm:pt>
    <dgm:pt modelId="{8F0AD562-555C-4BBF-BFB0-974150FC737D}" type="pres">
      <dgm:prSet presAssocID="{7E77585F-34B0-47F8-8E55-CFB8FF59851A}" presName="hierChild5" presStyleCnt="0"/>
      <dgm:spPr/>
    </dgm:pt>
    <dgm:pt modelId="{58475FE4-0F40-4953-BD7D-65AF4CD7C051}" type="pres">
      <dgm:prSet presAssocID="{01BA42D6-FA5D-4E7D-9039-7F759D1DB33B}" presName="hierChild5" presStyleCnt="0"/>
      <dgm:spPr/>
    </dgm:pt>
    <dgm:pt modelId="{55BA373B-5195-480A-BFE6-CBB13AE0FAA6}" type="pres">
      <dgm:prSet presAssocID="{42383866-F4BA-4776-B16A-EDEB43F8933E}" presName="hierChild3" presStyleCnt="0"/>
      <dgm:spPr/>
    </dgm:pt>
    <dgm:pt modelId="{2BFBA506-0AE0-404A-A0C6-C38F503832C7}" type="pres">
      <dgm:prSet presAssocID="{C0354B5E-5185-4CB0-BFC9-FC60F20B4255}" presName="Name115" presStyleLbl="parChTrans1D2" presStyleIdx="2" presStyleCnt="3"/>
      <dgm:spPr/>
      <dgm:t>
        <a:bodyPr/>
        <a:lstStyle/>
        <a:p>
          <a:endParaRPr lang="es-MX"/>
        </a:p>
      </dgm:t>
    </dgm:pt>
    <dgm:pt modelId="{7920FD8F-ADED-4FAC-AE6E-2B7B60944CC5}" type="pres">
      <dgm:prSet presAssocID="{EFDE1FD5-2DAE-442D-8897-86BBDCB06B54}" presName="hierRoot3" presStyleCnt="0">
        <dgm:presLayoutVars>
          <dgm:hierBranch val="init"/>
        </dgm:presLayoutVars>
      </dgm:prSet>
      <dgm:spPr/>
    </dgm:pt>
    <dgm:pt modelId="{1A51CD7C-CAAD-401A-8989-B6F997632C8D}" type="pres">
      <dgm:prSet presAssocID="{EFDE1FD5-2DAE-442D-8897-86BBDCB06B54}" presName="rootComposite3" presStyleCnt="0"/>
      <dgm:spPr/>
    </dgm:pt>
    <dgm:pt modelId="{9B793562-50D6-4551-BF03-96DC0CDC2C2C}" type="pres">
      <dgm:prSet presAssocID="{EFDE1FD5-2DAE-442D-8897-86BBDCB06B54}" presName="rootText3" presStyleLbl="asst1" presStyleIdx="0" presStyleCnt="1" custScaleX="72146" custLinFactNeighborX="-964" custLinFactNeighborY="-663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F462F47-3562-4FD7-AD05-82543C050946}" type="pres">
      <dgm:prSet presAssocID="{EFDE1FD5-2DAE-442D-8897-86BBDCB06B54}" presName="rootConnector3" presStyleLbl="asst1" presStyleIdx="0" presStyleCnt="1"/>
      <dgm:spPr/>
      <dgm:t>
        <a:bodyPr/>
        <a:lstStyle/>
        <a:p>
          <a:endParaRPr lang="es-MX"/>
        </a:p>
      </dgm:t>
    </dgm:pt>
    <dgm:pt modelId="{23887459-6E78-49B4-824D-6C6BB284A958}" type="pres">
      <dgm:prSet presAssocID="{EFDE1FD5-2DAE-442D-8897-86BBDCB06B54}" presName="hierChild6" presStyleCnt="0"/>
      <dgm:spPr/>
    </dgm:pt>
    <dgm:pt modelId="{A84F8EDC-19EF-4CF3-8934-31F162DDE3E5}" type="pres">
      <dgm:prSet presAssocID="{EFDE1FD5-2DAE-442D-8897-86BBDCB06B54}" presName="hierChild7" presStyleCnt="0"/>
      <dgm:spPr/>
    </dgm:pt>
  </dgm:ptLst>
  <dgm:cxnLst>
    <dgm:cxn modelId="{41899D02-87F4-42D9-9813-570FEA497138}" type="presOf" srcId="{28AB4B94-1453-454E-849D-29E7E687AB17}" destId="{C7B184B5-1615-4012-BE45-F891F8560EB3}" srcOrd="0" destOrd="0" presId="urn:microsoft.com/office/officeart/2009/3/layout/HorizontalOrganizationChart"/>
    <dgm:cxn modelId="{5307CBD2-5884-42E2-8B1F-39A1D7D48431}" type="presOf" srcId="{34FACA42-76D5-4A49-9812-B02E7077FE2B}" destId="{C05AA857-3AC1-4DDB-A770-CF02EB5F643D}" srcOrd="1" destOrd="0" presId="urn:microsoft.com/office/officeart/2009/3/layout/HorizontalOrganizationChart"/>
    <dgm:cxn modelId="{071BF8D2-57CC-4C5A-A78B-BFEDB1ED4465}" type="presOf" srcId="{7E77585F-34B0-47F8-8E55-CFB8FF59851A}" destId="{9FA058F1-F5DA-4EF3-A94E-BC22EE4A204C}" srcOrd="0" destOrd="0" presId="urn:microsoft.com/office/officeart/2009/3/layout/HorizontalOrganizationChart"/>
    <dgm:cxn modelId="{EBD09D14-7937-4654-8C0D-90442EFF6C62}" type="presOf" srcId="{34FACA42-76D5-4A49-9812-B02E7077FE2B}" destId="{48AD0335-D466-4B97-A3CC-AB2C70AE9BAC}" srcOrd="0" destOrd="0" presId="urn:microsoft.com/office/officeart/2009/3/layout/HorizontalOrganizationChart"/>
    <dgm:cxn modelId="{8D6EE601-6A77-4C8A-B86C-C4863E892D7D}" type="presOf" srcId="{01BA42D6-FA5D-4E7D-9039-7F759D1DB33B}" destId="{B003CECA-A899-4791-8091-C07BE71D65ED}" srcOrd="0" destOrd="0" presId="urn:microsoft.com/office/officeart/2009/3/layout/HorizontalOrganizationChart"/>
    <dgm:cxn modelId="{AA832F22-E15F-4D41-B2B2-63864AD9A5C3}" type="presOf" srcId="{EFDE1FD5-2DAE-442D-8897-86BBDCB06B54}" destId="{9B793562-50D6-4551-BF03-96DC0CDC2C2C}" srcOrd="0" destOrd="0" presId="urn:microsoft.com/office/officeart/2009/3/layout/HorizontalOrganizationChart"/>
    <dgm:cxn modelId="{E2046D6F-80A3-492B-8EDB-1F13C3BF52E6}" srcId="{01BA42D6-FA5D-4E7D-9039-7F759D1DB33B}" destId="{7E77585F-34B0-47F8-8E55-CFB8FF59851A}" srcOrd="0" destOrd="0" parTransId="{28AB4B94-1453-454E-849D-29E7E687AB17}" sibTransId="{9548B72B-55DF-4217-B12A-A87D0A01AD63}"/>
    <dgm:cxn modelId="{484FFEF5-62C9-4687-BD63-FC6A1F9B0649}" srcId="{42383866-F4BA-4776-B16A-EDEB43F8933E}" destId="{34FACA42-76D5-4A49-9812-B02E7077FE2B}" srcOrd="1" destOrd="0" parTransId="{C4ED2FE4-23A2-4D13-8F6D-8CA47A52000E}" sibTransId="{572D1815-4F5F-4AEE-841D-6B363AB9688B}"/>
    <dgm:cxn modelId="{71F951FE-5C64-49A2-A91A-36D9A4D74221}" srcId="{42383866-F4BA-4776-B16A-EDEB43F8933E}" destId="{01BA42D6-FA5D-4E7D-9039-7F759D1DB33B}" srcOrd="2" destOrd="0" parTransId="{09C34F4B-033E-49D7-997B-A04C9570232C}" sibTransId="{2812ED3B-155A-402C-99CF-C2FF7E4E7663}"/>
    <dgm:cxn modelId="{9B43C2FC-24F7-413B-8D7C-DF79DED82491}" srcId="{CC9AC1EF-1943-4A02-88B9-7867C330521B}" destId="{42383866-F4BA-4776-B16A-EDEB43F8933E}" srcOrd="0" destOrd="0" parTransId="{A4D8287E-AD2C-4C54-A57B-FD358D5F643A}" sibTransId="{0F014089-635A-4EE4-B71C-701A1FC814D7}"/>
    <dgm:cxn modelId="{D04E9F46-BDD6-48AE-9B1A-046CD3EFDB72}" type="presOf" srcId="{42383866-F4BA-4776-B16A-EDEB43F8933E}" destId="{EF623A9D-D3F5-47BE-A373-F57880832A64}" srcOrd="0" destOrd="0" presId="urn:microsoft.com/office/officeart/2009/3/layout/HorizontalOrganizationChart"/>
    <dgm:cxn modelId="{356C9E43-EB6A-477D-94C7-D6BBA28D5061}" type="presOf" srcId="{01BA42D6-FA5D-4E7D-9039-7F759D1DB33B}" destId="{7A49DEB5-E4C7-4EC3-920C-41109087C524}" srcOrd="1" destOrd="0" presId="urn:microsoft.com/office/officeart/2009/3/layout/HorizontalOrganizationChart"/>
    <dgm:cxn modelId="{53729BDA-2552-4AEF-9D30-4186CF5FCA93}" type="presOf" srcId="{09C34F4B-033E-49D7-997B-A04C9570232C}" destId="{3A25E251-AF7A-4A22-AAF6-9CC9022313EC}" srcOrd="0" destOrd="0" presId="urn:microsoft.com/office/officeart/2009/3/layout/HorizontalOrganizationChart"/>
    <dgm:cxn modelId="{F58B7F2E-5CDA-4C0F-8B79-8DA4728A18F0}" srcId="{42383866-F4BA-4776-B16A-EDEB43F8933E}" destId="{EFDE1FD5-2DAE-442D-8897-86BBDCB06B54}" srcOrd="0" destOrd="0" parTransId="{C0354B5E-5185-4CB0-BFC9-FC60F20B4255}" sibTransId="{CFF9EF00-0468-4A8E-A92A-AA8D2D4CAFD0}"/>
    <dgm:cxn modelId="{961B801C-667F-4BA5-A63B-AD5A0C9AB3AA}" type="presOf" srcId="{C4ED2FE4-23A2-4D13-8F6D-8CA47A52000E}" destId="{C65D9B77-F74E-4526-B959-D9F7B01D5BF1}" srcOrd="0" destOrd="0" presId="urn:microsoft.com/office/officeart/2009/3/layout/HorizontalOrganizationChart"/>
    <dgm:cxn modelId="{ABECB824-D32E-4705-9EEF-41720EE12069}" type="presOf" srcId="{42383866-F4BA-4776-B16A-EDEB43F8933E}" destId="{F855BAD0-0383-40FC-8AF8-0F7EAD1AC4CC}" srcOrd="1" destOrd="0" presId="urn:microsoft.com/office/officeart/2009/3/layout/HorizontalOrganizationChart"/>
    <dgm:cxn modelId="{C4BCEDDE-6583-49A3-AEA7-F7F8E44E63E7}" type="presOf" srcId="{EFDE1FD5-2DAE-442D-8897-86BBDCB06B54}" destId="{0F462F47-3562-4FD7-AD05-82543C050946}" srcOrd="1" destOrd="0" presId="urn:microsoft.com/office/officeart/2009/3/layout/HorizontalOrganizationChart"/>
    <dgm:cxn modelId="{5631A904-35F1-43CB-85CE-0127107CF989}" type="presOf" srcId="{7E77585F-34B0-47F8-8E55-CFB8FF59851A}" destId="{EC7797ED-C959-47DE-9663-C8E9081EFDC6}" srcOrd="1" destOrd="0" presId="urn:microsoft.com/office/officeart/2009/3/layout/HorizontalOrganizationChart"/>
    <dgm:cxn modelId="{72827A59-45E9-40CE-BB1A-4EE094F9D0DF}" type="presOf" srcId="{CC9AC1EF-1943-4A02-88B9-7867C330521B}" destId="{2C714AC0-7645-43F4-A22B-27C514CFFF91}" srcOrd="0" destOrd="0" presId="urn:microsoft.com/office/officeart/2009/3/layout/HorizontalOrganizationChart"/>
    <dgm:cxn modelId="{9E3262F0-38F5-4A27-A4E8-7BF01505B90A}" type="presOf" srcId="{C0354B5E-5185-4CB0-BFC9-FC60F20B4255}" destId="{2BFBA506-0AE0-404A-A0C6-C38F503832C7}" srcOrd="0" destOrd="0" presId="urn:microsoft.com/office/officeart/2009/3/layout/HorizontalOrganizationChart"/>
    <dgm:cxn modelId="{9AE61473-7007-4C28-A6D6-F8BE700D43EE}" type="presParOf" srcId="{2C714AC0-7645-43F4-A22B-27C514CFFF91}" destId="{F55DF8D5-0684-4684-BD6D-96E0D1BE09B0}" srcOrd="0" destOrd="0" presId="urn:microsoft.com/office/officeart/2009/3/layout/HorizontalOrganizationChart"/>
    <dgm:cxn modelId="{6090D456-A392-430E-A2A0-EA796991598B}" type="presParOf" srcId="{F55DF8D5-0684-4684-BD6D-96E0D1BE09B0}" destId="{90940A2F-6D9C-42BB-9BD3-41A3D3EAD048}" srcOrd="0" destOrd="0" presId="urn:microsoft.com/office/officeart/2009/3/layout/HorizontalOrganizationChart"/>
    <dgm:cxn modelId="{A00FD2C0-8C70-4100-BFBD-05EBE363F977}" type="presParOf" srcId="{90940A2F-6D9C-42BB-9BD3-41A3D3EAD048}" destId="{EF623A9D-D3F5-47BE-A373-F57880832A64}" srcOrd="0" destOrd="0" presId="urn:microsoft.com/office/officeart/2009/3/layout/HorizontalOrganizationChart"/>
    <dgm:cxn modelId="{5D307530-109A-4BDD-A007-4C47975D0812}" type="presParOf" srcId="{90940A2F-6D9C-42BB-9BD3-41A3D3EAD048}" destId="{F855BAD0-0383-40FC-8AF8-0F7EAD1AC4CC}" srcOrd="1" destOrd="0" presId="urn:microsoft.com/office/officeart/2009/3/layout/HorizontalOrganizationChart"/>
    <dgm:cxn modelId="{93FEE2FB-504A-4D46-83B1-C50D807ED580}" type="presParOf" srcId="{F55DF8D5-0684-4684-BD6D-96E0D1BE09B0}" destId="{5371BFC3-012D-49A8-9C0D-1102981D689F}" srcOrd="1" destOrd="0" presId="urn:microsoft.com/office/officeart/2009/3/layout/HorizontalOrganizationChart"/>
    <dgm:cxn modelId="{CFF7C3D0-2CBC-4CCE-B643-335FEA27B209}" type="presParOf" srcId="{5371BFC3-012D-49A8-9C0D-1102981D689F}" destId="{C65D9B77-F74E-4526-B959-D9F7B01D5BF1}" srcOrd="0" destOrd="0" presId="urn:microsoft.com/office/officeart/2009/3/layout/HorizontalOrganizationChart"/>
    <dgm:cxn modelId="{2FE0FAEC-29DA-4BA8-8C7A-DB244C46F233}" type="presParOf" srcId="{5371BFC3-012D-49A8-9C0D-1102981D689F}" destId="{26A5DCF5-0E34-4972-921C-27E98EE7F57A}" srcOrd="1" destOrd="0" presId="urn:microsoft.com/office/officeart/2009/3/layout/HorizontalOrganizationChart"/>
    <dgm:cxn modelId="{7FBF924C-D7E8-4324-80ED-5DE6F4B121CE}" type="presParOf" srcId="{26A5DCF5-0E34-4972-921C-27E98EE7F57A}" destId="{4FDC5D05-1382-46AE-80FA-016A6E1AA158}" srcOrd="0" destOrd="0" presId="urn:microsoft.com/office/officeart/2009/3/layout/HorizontalOrganizationChart"/>
    <dgm:cxn modelId="{29117583-04FB-40F5-B26D-EBC9271F905D}" type="presParOf" srcId="{4FDC5D05-1382-46AE-80FA-016A6E1AA158}" destId="{48AD0335-D466-4B97-A3CC-AB2C70AE9BAC}" srcOrd="0" destOrd="0" presId="urn:microsoft.com/office/officeart/2009/3/layout/HorizontalOrganizationChart"/>
    <dgm:cxn modelId="{1774938E-23A7-473B-91FD-B2D563484EB2}" type="presParOf" srcId="{4FDC5D05-1382-46AE-80FA-016A6E1AA158}" destId="{C05AA857-3AC1-4DDB-A770-CF02EB5F643D}" srcOrd="1" destOrd="0" presId="urn:microsoft.com/office/officeart/2009/3/layout/HorizontalOrganizationChart"/>
    <dgm:cxn modelId="{5ED24225-78FD-4578-8EEF-0D7566AD96DD}" type="presParOf" srcId="{26A5DCF5-0E34-4972-921C-27E98EE7F57A}" destId="{AFB315C5-5B05-496F-B9D1-8B6C946B8177}" srcOrd="1" destOrd="0" presId="urn:microsoft.com/office/officeart/2009/3/layout/HorizontalOrganizationChart"/>
    <dgm:cxn modelId="{E640B9DA-DCDF-453F-A8AA-DA975BEDD852}" type="presParOf" srcId="{26A5DCF5-0E34-4972-921C-27E98EE7F57A}" destId="{963A23B0-A1E2-4A91-89B2-1FA7A925A923}" srcOrd="2" destOrd="0" presId="urn:microsoft.com/office/officeart/2009/3/layout/HorizontalOrganizationChart"/>
    <dgm:cxn modelId="{1B1F5F60-7189-4A13-B88B-59880F9A5A9C}" type="presParOf" srcId="{5371BFC3-012D-49A8-9C0D-1102981D689F}" destId="{3A25E251-AF7A-4A22-AAF6-9CC9022313EC}" srcOrd="2" destOrd="0" presId="urn:microsoft.com/office/officeart/2009/3/layout/HorizontalOrganizationChart"/>
    <dgm:cxn modelId="{E0F99A47-9D9E-4DCF-BCC5-85E12ABF51B8}" type="presParOf" srcId="{5371BFC3-012D-49A8-9C0D-1102981D689F}" destId="{94972D90-C87D-4CD6-A4A2-269B179A7284}" srcOrd="3" destOrd="0" presId="urn:microsoft.com/office/officeart/2009/3/layout/HorizontalOrganizationChart"/>
    <dgm:cxn modelId="{057671EA-09C4-4697-84DB-E9233538F8CC}" type="presParOf" srcId="{94972D90-C87D-4CD6-A4A2-269B179A7284}" destId="{4C1CB5CF-5119-4FAB-9887-B23C8C3327BE}" srcOrd="0" destOrd="0" presId="urn:microsoft.com/office/officeart/2009/3/layout/HorizontalOrganizationChart"/>
    <dgm:cxn modelId="{0B5C99F0-AB1F-442D-B37D-C2D7238B37EB}" type="presParOf" srcId="{4C1CB5CF-5119-4FAB-9887-B23C8C3327BE}" destId="{B003CECA-A899-4791-8091-C07BE71D65ED}" srcOrd="0" destOrd="0" presId="urn:microsoft.com/office/officeart/2009/3/layout/HorizontalOrganizationChart"/>
    <dgm:cxn modelId="{050D3BD1-40F2-4CD5-B59A-DBCEE37EB2E0}" type="presParOf" srcId="{4C1CB5CF-5119-4FAB-9887-B23C8C3327BE}" destId="{7A49DEB5-E4C7-4EC3-920C-41109087C524}" srcOrd="1" destOrd="0" presId="urn:microsoft.com/office/officeart/2009/3/layout/HorizontalOrganizationChart"/>
    <dgm:cxn modelId="{89671500-45BA-4DD4-97DE-A2FAB17BC7E6}" type="presParOf" srcId="{94972D90-C87D-4CD6-A4A2-269B179A7284}" destId="{D3AE9718-27E8-4CFC-968D-2AE35E511A7E}" srcOrd="1" destOrd="0" presId="urn:microsoft.com/office/officeart/2009/3/layout/HorizontalOrganizationChart"/>
    <dgm:cxn modelId="{501CC707-54BF-4D66-A8F1-3E8C70C59016}" type="presParOf" srcId="{D3AE9718-27E8-4CFC-968D-2AE35E511A7E}" destId="{C7B184B5-1615-4012-BE45-F891F8560EB3}" srcOrd="0" destOrd="0" presId="urn:microsoft.com/office/officeart/2009/3/layout/HorizontalOrganizationChart"/>
    <dgm:cxn modelId="{5E54D145-3EDF-499C-9354-29C69A9A79C5}" type="presParOf" srcId="{D3AE9718-27E8-4CFC-968D-2AE35E511A7E}" destId="{601D63F0-C83B-4E97-A887-604C63CB8BA2}" srcOrd="1" destOrd="0" presId="urn:microsoft.com/office/officeart/2009/3/layout/HorizontalOrganizationChart"/>
    <dgm:cxn modelId="{DC232FB5-9B22-4FD8-9849-1753901CB566}" type="presParOf" srcId="{601D63F0-C83B-4E97-A887-604C63CB8BA2}" destId="{AF68CB6A-21A4-487A-9D1A-5B9EBB0C7CC7}" srcOrd="0" destOrd="0" presId="urn:microsoft.com/office/officeart/2009/3/layout/HorizontalOrganizationChart"/>
    <dgm:cxn modelId="{37D3FC2B-1418-4499-9ACB-509415B05748}" type="presParOf" srcId="{AF68CB6A-21A4-487A-9D1A-5B9EBB0C7CC7}" destId="{9FA058F1-F5DA-4EF3-A94E-BC22EE4A204C}" srcOrd="0" destOrd="0" presId="urn:microsoft.com/office/officeart/2009/3/layout/HorizontalOrganizationChart"/>
    <dgm:cxn modelId="{63B5DE46-0B2A-4C68-B41F-B5A7C94BA231}" type="presParOf" srcId="{AF68CB6A-21A4-487A-9D1A-5B9EBB0C7CC7}" destId="{EC7797ED-C959-47DE-9663-C8E9081EFDC6}" srcOrd="1" destOrd="0" presId="urn:microsoft.com/office/officeart/2009/3/layout/HorizontalOrganizationChart"/>
    <dgm:cxn modelId="{FF3BCEA7-E7FB-40A8-89BE-363694218A6C}" type="presParOf" srcId="{601D63F0-C83B-4E97-A887-604C63CB8BA2}" destId="{C1E3F0BB-A760-40BC-B78F-112844B01E33}" srcOrd="1" destOrd="0" presId="urn:microsoft.com/office/officeart/2009/3/layout/HorizontalOrganizationChart"/>
    <dgm:cxn modelId="{21017FA8-00CE-49F7-B7EE-61A0C14B0DD2}" type="presParOf" srcId="{601D63F0-C83B-4E97-A887-604C63CB8BA2}" destId="{8F0AD562-555C-4BBF-BFB0-974150FC737D}" srcOrd="2" destOrd="0" presId="urn:microsoft.com/office/officeart/2009/3/layout/HorizontalOrganizationChart"/>
    <dgm:cxn modelId="{DF0DAC29-0D90-4B2F-B3D0-74E5BE798BC5}" type="presParOf" srcId="{94972D90-C87D-4CD6-A4A2-269B179A7284}" destId="{58475FE4-0F40-4953-BD7D-65AF4CD7C051}" srcOrd="2" destOrd="0" presId="urn:microsoft.com/office/officeart/2009/3/layout/HorizontalOrganizationChart"/>
    <dgm:cxn modelId="{5B962917-F628-4F29-9C72-C6B979A80B14}" type="presParOf" srcId="{F55DF8D5-0684-4684-BD6D-96E0D1BE09B0}" destId="{55BA373B-5195-480A-BFE6-CBB13AE0FAA6}" srcOrd="2" destOrd="0" presId="urn:microsoft.com/office/officeart/2009/3/layout/HorizontalOrganizationChart"/>
    <dgm:cxn modelId="{E9C29DDB-5FBE-4608-BDC7-CBEE2901AA1D}" type="presParOf" srcId="{55BA373B-5195-480A-BFE6-CBB13AE0FAA6}" destId="{2BFBA506-0AE0-404A-A0C6-C38F503832C7}" srcOrd="0" destOrd="0" presId="urn:microsoft.com/office/officeart/2009/3/layout/HorizontalOrganizationChart"/>
    <dgm:cxn modelId="{E78B4139-208A-4220-A77D-E576A9D1A8F4}" type="presParOf" srcId="{55BA373B-5195-480A-BFE6-CBB13AE0FAA6}" destId="{7920FD8F-ADED-4FAC-AE6E-2B7B60944CC5}" srcOrd="1" destOrd="0" presId="urn:microsoft.com/office/officeart/2009/3/layout/HorizontalOrganizationChart"/>
    <dgm:cxn modelId="{F7C5A8A4-53B8-4702-8D45-22E56A223E89}" type="presParOf" srcId="{7920FD8F-ADED-4FAC-AE6E-2B7B60944CC5}" destId="{1A51CD7C-CAAD-401A-8989-B6F997632C8D}" srcOrd="0" destOrd="0" presId="urn:microsoft.com/office/officeart/2009/3/layout/HorizontalOrganizationChart"/>
    <dgm:cxn modelId="{6B967608-C210-4C36-91D0-261636F66D96}" type="presParOf" srcId="{1A51CD7C-CAAD-401A-8989-B6F997632C8D}" destId="{9B793562-50D6-4551-BF03-96DC0CDC2C2C}" srcOrd="0" destOrd="0" presId="urn:microsoft.com/office/officeart/2009/3/layout/HorizontalOrganizationChart"/>
    <dgm:cxn modelId="{98A9AC0B-E9D4-450A-931B-88A344FDB211}" type="presParOf" srcId="{1A51CD7C-CAAD-401A-8989-B6F997632C8D}" destId="{0F462F47-3562-4FD7-AD05-82543C050946}" srcOrd="1" destOrd="0" presId="urn:microsoft.com/office/officeart/2009/3/layout/HorizontalOrganizationChart"/>
    <dgm:cxn modelId="{C1639466-3193-459F-BD6C-92CE8F52C90D}" type="presParOf" srcId="{7920FD8F-ADED-4FAC-AE6E-2B7B60944CC5}" destId="{23887459-6E78-49B4-824D-6C6BB284A958}" srcOrd="1" destOrd="0" presId="urn:microsoft.com/office/officeart/2009/3/layout/HorizontalOrganizationChart"/>
    <dgm:cxn modelId="{CC4FBDCA-3A60-499E-A1A8-961399541CDF}" type="presParOf" srcId="{7920FD8F-ADED-4FAC-AE6E-2B7B60944CC5}" destId="{A84F8EDC-19EF-4CF3-8934-31F162DDE3E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217434B6-3F5D-4C8D-94AB-85740F7B0FC2}" type="doc">
      <dgm:prSet loTypeId="urn:microsoft.com/office/officeart/2005/8/layout/orgChart1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1EFBA022-FB10-4D35-B858-7417CA6C0C61}" type="asst">
      <dgm:prSet phldrT="[Texto]" custT="1"/>
      <dgm:spPr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Titular o su representante</a:t>
          </a:r>
        </a:p>
        <a:p>
          <a:r>
            <a:rPr lang="es-ES" sz="2400" dirty="0">
              <a:latin typeface="Arial Narrow" panose="020B0606020202030204" pitchFamily="34" charset="0"/>
            </a:rPr>
            <a:t>(Regla General) </a:t>
          </a:r>
        </a:p>
      </dgm:t>
    </dgm:pt>
    <dgm:pt modelId="{E413AF16-B480-4BFB-AED8-4FEA48388232}" type="parTrans" cxnId="{4636C6D5-DB63-4F98-8DCC-A3B04999FB07}">
      <dgm:prSet/>
      <dgm:spPr/>
      <dgm:t>
        <a:bodyPr/>
        <a:lstStyle/>
        <a:p>
          <a:endParaRPr lang="es-ES"/>
        </a:p>
      </dgm:t>
    </dgm:pt>
    <dgm:pt modelId="{C7F4C676-E048-4EE1-AC03-F7DF80E66D45}" type="sibTrans" cxnId="{4636C6D5-DB63-4F98-8DCC-A3B04999FB07}">
      <dgm:prSet/>
      <dgm:spPr/>
      <dgm:t>
        <a:bodyPr/>
        <a:lstStyle/>
        <a:p>
          <a:endParaRPr lang="es-ES"/>
        </a:p>
      </dgm:t>
    </dgm:pt>
    <dgm:pt modelId="{397BA0F9-FA26-49AD-B295-35D00E442CF2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Menores de edad, personas en estado de interdicción</a:t>
          </a:r>
        </a:p>
      </dgm:t>
    </dgm:pt>
    <dgm:pt modelId="{381650E6-78DE-459D-84D7-9E4E6006078D}" type="parTrans" cxnId="{E4E594A4-DD2B-4AAF-829A-25A9B37C98A9}">
      <dgm:prSet/>
      <dgm:spPr/>
      <dgm:t>
        <a:bodyPr/>
        <a:lstStyle/>
        <a:p>
          <a:endParaRPr lang="es-ES"/>
        </a:p>
      </dgm:t>
    </dgm:pt>
    <dgm:pt modelId="{EA234879-4B57-493A-B91F-FDF8EA9FF6B1}" type="sibTrans" cxnId="{E4E594A4-DD2B-4AAF-829A-25A9B37C98A9}">
      <dgm:prSet/>
      <dgm:spPr/>
      <dgm:t>
        <a:bodyPr/>
        <a:lstStyle/>
        <a:p>
          <a:endParaRPr lang="es-ES"/>
        </a:p>
      </dgm:t>
    </dgm:pt>
    <dgm:pt modelId="{7E1FCE00-E77B-4D97-9AE5-19BE756A55FD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Personas fallecidas</a:t>
          </a:r>
        </a:p>
      </dgm:t>
    </dgm:pt>
    <dgm:pt modelId="{6E2A0E42-85E8-4646-A2FC-F3D56CC9DA0A}" type="parTrans" cxnId="{CF9C78CE-CAC1-4C04-8C4A-8AABA0C1FE7A}">
      <dgm:prSet/>
      <dgm:spPr/>
      <dgm:t>
        <a:bodyPr/>
        <a:lstStyle/>
        <a:p>
          <a:endParaRPr lang="es-ES"/>
        </a:p>
      </dgm:t>
    </dgm:pt>
    <dgm:pt modelId="{85A7F39A-190F-43C3-BCA3-1B5F8D58CD06}" type="sibTrans" cxnId="{CF9C78CE-CAC1-4C04-8C4A-8AABA0C1FE7A}">
      <dgm:prSet/>
      <dgm:spPr/>
      <dgm:t>
        <a:bodyPr/>
        <a:lstStyle/>
        <a:p>
          <a:endParaRPr lang="es-ES"/>
        </a:p>
      </dgm:t>
    </dgm:pt>
    <dgm:pt modelId="{7143CE93-0D38-424A-B056-0892167A4E47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Tercero, por disposición legal o mandato judicial </a:t>
          </a:r>
        </a:p>
      </dgm:t>
    </dgm:pt>
    <dgm:pt modelId="{160F31F8-7ECC-42BC-B1C8-C2B3FBEA2E31}" type="parTrans" cxnId="{BAF25805-363B-4B02-9C51-E48156338BB3}">
      <dgm:prSet/>
      <dgm:spPr/>
      <dgm:t>
        <a:bodyPr/>
        <a:lstStyle/>
        <a:p>
          <a:endParaRPr lang="es-ES"/>
        </a:p>
      </dgm:t>
    </dgm:pt>
    <dgm:pt modelId="{C7D8E326-EFB3-4A3E-889F-AE6A83836108}" type="sibTrans" cxnId="{BAF25805-363B-4B02-9C51-E48156338BB3}">
      <dgm:prSet/>
      <dgm:spPr/>
      <dgm:t>
        <a:bodyPr/>
        <a:lstStyle/>
        <a:p>
          <a:endParaRPr lang="es-ES"/>
        </a:p>
      </dgm:t>
    </dgm:pt>
    <dgm:pt modelId="{348BD9C4-A947-40A1-9A2C-D7776E6F06F1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Reglas de la legislación civil</a:t>
          </a:r>
        </a:p>
      </dgm:t>
    </dgm:pt>
    <dgm:pt modelId="{661AF596-17EF-4A87-A2FD-55593732A77E}" type="parTrans" cxnId="{4B4B022F-E7CE-4370-BC5D-F3BAFBA893DE}">
      <dgm:prSet/>
      <dgm:spPr/>
      <dgm:t>
        <a:bodyPr/>
        <a:lstStyle/>
        <a:p>
          <a:endParaRPr lang="es-ES"/>
        </a:p>
      </dgm:t>
    </dgm:pt>
    <dgm:pt modelId="{5AE1E4EE-8A79-449D-A58C-32FACCDDC462}" type="sibTrans" cxnId="{4B4B022F-E7CE-4370-BC5D-F3BAFBA893DE}">
      <dgm:prSet/>
      <dgm:spPr/>
      <dgm:t>
        <a:bodyPr/>
        <a:lstStyle/>
        <a:p>
          <a:endParaRPr lang="es-ES"/>
        </a:p>
      </dgm:t>
    </dgm:pt>
    <dgm:pt modelId="{B15C3FC4-9533-43A0-B494-7BD4244A8634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Acreditar interés jurídico y que exista documento fehaciente </a:t>
          </a:r>
        </a:p>
      </dgm:t>
    </dgm:pt>
    <dgm:pt modelId="{87882292-4781-4396-A528-F71ADB415893}" type="parTrans" cxnId="{3006EFAF-5260-45CE-B78C-B09BEE43BD99}">
      <dgm:prSet/>
      <dgm:spPr/>
      <dgm:t>
        <a:bodyPr/>
        <a:lstStyle/>
        <a:p>
          <a:endParaRPr lang="es-ES"/>
        </a:p>
      </dgm:t>
    </dgm:pt>
    <dgm:pt modelId="{BB013999-EC14-4CDC-9BE0-0AAFC0D8A3ED}" type="sibTrans" cxnId="{3006EFAF-5260-45CE-B78C-B09BEE43BD99}">
      <dgm:prSet/>
      <dgm:spPr/>
      <dgm:t>
        <a:bodyPr/>
        <a:lstStyle/>
        <a:p>
          <a:endParaRPr lang="es-ES"/>
        </a:p>
      </dgm:t>
    </dgm:pt>
    <dgm:pt modelId="{4D0D473C-16B9-4A8E-B228-A2E7F9FE9EA2}" type="asst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Excepciones</a:t>
          </a:r>
        </a:p>
      </dgm:t>
    </dgm:pt>
    <dgm:pt modelId="{164E28ED-641F-4372-A35D-DA3D020581ED}" type="parTrans" cxnId="{A2FBF9A6-56B5-492C-B326-092A8BF342EC}">
      <dgm:prSet/>
      <dgm:spPr/>
      <dgm:t>
        <a:bodyPr/>
        <a:lstStyle/>
        <a:p>
          <a:endParaRPr lang="es-ES"/>
        </a:p>
      </dgm:t>
    </dgm:pt>
    <dgm:pt modelId="{0EE6012E-8C58-444B-B039-DFB69528E928}" type="sibTrans" cxnId="{A2FBF9A6-56B5-492C-B326-092A8BF342EC}">
      <dgm:prSet/>
      <dgm:spPr/>
      <dgm:t>
        <a:bodyPr/>
        <a:lstStyle/>
        <a:p>
          <a:endParaRPr lang="es-ES"/>
        </a:p>
      </dgm:t>
    </dgm:pt>
    <dgm:pt modelId="{588FAABB-BB35-49CC-BF0E-1A4D5B0F29E5}" type="pres">
      <dgm:prSet presAssocID="{217434B6-3F5D-4C8D-94AB-85740F7B0F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96DEC50B-892E-4B4B-86BA-8FBCF4E71293}" type="pres">
      <dgm:prSet presAssocID="{1EFBA022-FB10-4D35-B858-7417CA6C0C61}" presName="hierRoot1" presStyleCnt="0">
        <dgm:presLayoutVars>
          <dgm:hierBranch val="init"/>
        </dgm:presLayoutVars>
      </dgm:prSet>
      <dgm:spPr/>
    </dgm:pt>
    <dgm:pt modelId="{04131E62-7EC7-48E0-9A20-B6C28B233042}" type="pres">
      <dgm:prSet presAssocID="{1EFBA022-FB10-4D35-B858-7417CA6C0C61}" presName="rootComposite1" presStyleCnt="0"/>
      <dgm:spPr/>
    </dgm:pt>
    <dgm:pt modelId="{9B8FB128-A654-4B72-BD81-2EF6B1424C97}" type="pres">
      <dgm:prSet presAssocID="{1EFBA022-FB10-4D35-B858-7417CA6C0C61}" presName="rootText1" presStyleLbl="node0" presStyleIdx="0" presStyleCnt="1" custScaleX="14873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8CDD523-EF75-4B63-9724-A758AC8A4342}" type="pres">
      <dgm:prSet presAssocID="{1EFBA022-FB10-4D35-B858-7417CA6C0C61}" presName="rootConnector1" presStyleLbl="asst0" presStyleIdx="0" presStyleCnt="1"/>
      <dgm:spPr/>
      <dgm:t>
        <a:bodyPr/>
        <a:lstStyle/>
        <a:p>
          <a:endParaRPr lang="es-MX"/>
        </a:p>
      </dgm:t>
    </dgm:pt>
    <dgm:pt modelId="{16D0014D-83FF-4FE9-86AE-0EFE792ED56F}" type="pres">
      <dgm:prSet presAssocID="{1EFBA022-FB10-4D35-B858-7417CA6C0C61}" presName="hierChild2" presStyleCnt="0"/>
      <dgm:spPr/>
    </dgm:pt>
    <dgm:pt modelId="{B4B0893D-28FC-4C8A-A74F-08BB8158723F}" type="pres">
      <dgm:prSet presAssocID="{381650E6-78DE-459D-84D7-9E4E6006078D}" presName="Name37" presStyleLbl="parChTrans1D2" presStyleIdx="0" presStyleCnt="4"/>
      <dgm:spPr/>
      <dgm:t>
        <a:bodyPr/>
        <a:lstStyle/>
        <a:p>
          <a:endParaRPr lang="es-MX"/>
        </a:p>
      </dgm:t>
    </dgm:pt>
    <dgm:pt modelId="{C68A141E-3F03-465B-8723-196355C251A9}" type="pres">
      <dgm:prSet presAssocID="{397BA0F9-FA26-49AD-B295-35D00E442CF2}" presName="hierRoot2" presStyleCnt="0">
        <dgm:presLayoutVars>
          <dgm:hierBranch val="init"/>
        </dgm:presLayoutVars>
      </dgm:prSet>
      <dgm:spPr/>
    </dgm:pt>
    <dgm:pt modelId="{D889E8AD-36DC-4B2A-80CA-12AA7D8D4199}" type="pres">
      <dgm:prSet presAssocID="{397BA0F9-FA26-49AD-B295-35D00E442CF2}" presName="rootComposite" presStyleCnt="0"/>
      <dgm:spPr/>
    </dgm:pt>
    <dgm:pt modelId="{BA24C6BF-96B7-4AE2-B6A1-97D6AFD3DEC7}" type="pres">
      <dgm:prSet presAssocID="{397BA0F9-FA26-49AD-B295-35D00E442CF2}" presName="rootText" presStyleLbl="node2" presStyleIdx="0" presStyleCnt="3" custScaleX="103530" custLinFactNeighborX="-4919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05D38CD-DC6C-4B98-9266-C5A7D4310EEE}" type="pres">
      <dgm:prSet presAssocID="{397BA0F9-FA26-49AD-B295-35D00E442CF2}" presName="rootConnector" presStyleLbl="node2" presStyleIdx="0" presStyleCnt="3"/>
      <dgm:spPr/>
      <dgm:t>
        <a:bodyPr/>
        <a:lstStyle/>
        <a:p>
          <a:endParaRPr lang="es-MX"/>
        </a:p>
      </dgm:t>
    </dgm:pt>
    <dgm:pt modelId="{D0696406-D88B-4D0B-97E5-D4C92ADC8606}" type="pres">
      <dgm:prSet presAssocID="{397BA0F9-FA26-49AD-B295-35D00E442CF2}" presName="hierChild4" presStyleCnt="0"/>
      <dgm:spPr/>
    </dgm:pt>
    <dgm:pt modelId="{A938E8C1-D789-44F9-B708-DA918D3BE99B}" type="pres">
      <dgm:prSet presAssocID="{661AF596-17EF-4A87-A2FD-55593732A77E}" presName="Name37" presStyleLbl="parChTrans1D3" presStyleIdx="0" presStyleCnt="2"/>
      <dgm:spPr/>
      <dgm:t>
        <a:bodyPr/>
        <a:lstStyle/>
        <a:p>
          <a:endParaRPr lang="es-MX"/>
        </a:p>
      </dgm:t>
    </dgm:pt>
    <dgm:pt modelId="{21EDB25D-0B5F-40AF-BBEE-663D02E8B412}" type="pres">
      <dgm:prSet presAssocID="{348BD9C4-A947-40A1-9A2C-D7776E6F06F1}" presName="hierRoot2" presStyleCnt="0">
        <dgm:presLayoutVars>
          <dgm:hierBranch val="init"/>
        </dgm:presLayoutVars>
      </dgm:prSet>
      <dgm:spPr/>
    </dgm:pt>
    <dgm:pt modelId="{D41D1680-6283-4CBD-A241-7EE0DC4BFBBF}" type="pres">
      <dgm:prSet presAssocID="{348BD9C4-A947-40A1-9A2C-D7776E6F06F1}" presName="rootComposite" presStyleCnt="0"/>
      <dgm:spPr/>
    </dgm:pt>
    <dgm:pt modelId="{3FA42929-3C2F-4834-A903-E7C72A8DA36D}" type="pres">
      <dgm:prSet presAssocID="{348BD9C4-A947-40A1-9A2C-D7776E6F06F1}" presName="rootText" presStyleLbl="node3" presStyleIdx="0" presStyleCnt="2" custLinFactNeighborX="-34139" custLinFactNeighborY="-275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10E55A0-9F9D-48AF-B9C8-C70612F8DCD2}" type="pres">
      <dgm:prSet presAssocID="{348BD9C4-A947-40A1-9A2C-D7776E6F06F1}" presName="rootConnector" presStyleLbl="node3" presStyleIdx="0" presStyleCnt="2"/>
      <dgm:spPr/>
      <dgm:t>
        <a:bodyPr/>
        <a:lstStyle/>
        <a:p>
          <a:endParaRPr lang="es-MX"/>
        </a:p>
      </dgm:t>
    </dgm:pt>
    <dgm:pt modelId="{71226EC1-6A1E-4CBD-B0CE-C2BAA19BBC1C}" type="pres">
      <dgm:prSet presAssocID="{348BD9C4-A947-40A1-9A2C-D7776E6F06F1}" presName="hierChild4" presStyleCnt="0"/>
      <dgm:spPr/>
    </dgm:pt>
    <dgm:pt modelId="{A531DDAF-51BD-4F2F-898B-3B4807ACDB7E}" type="pres">
      <dgm:prSet presAssocID="{348BD9C4-A947-40A1-9A2C-D7776E6F06F1}" presName="hierChild5" presStyleCnt="0"/>
      <dgm:spPr/>
    </dgm:pt>
    <dgm:pt modelId="{F883AC1E-2A86-4C04-8110-DD22B30C71D4}" type="pres">
      <dgm:prSet presAssocID="{397BA0F9-FA26-49AD-B295-35D00E442CF2}" presName="hierChild5" presStyleCnt="0"/>
      <dgm:spPr/>
    </dgm:pt>
    <dgm:pt modelId="{F3EB597C-7248-4849-A20B-FAA44EE67F50}" type="pres">
      <dgm:prSet presAssocID="{6E2A0E42-85E8-4646-A2FC-F3D56CC9DA0A}" presName="Name37" presStyleLbl="parChTrans1D2" presStyleIdx="1" presStyleCnt="4"/>
      <dgm:spPr/>
      <dgm:t>
        <a:bodyPr/>
        <a:lstStyle/>
        <a:p>
          <a:endParaRPr lang="es-MX"/>
        </a:p>
      </dgm:t>
    </dgm:pt>
    <dgm:pt modelId="{C8A34EE6-6619-435D-9C82-5463F5E62AF9}" type="pres">
      <dgm:prSet presAssocID="{7E1FCE00-E77B-4D97-9AE5-19BE756A55FD}" presName="hierRoot2" presStyleCnt="0">
        <dgm:presLayoutVars>
          <dgm:hierBranch val="init"/>
        </dgm:presLayoutVars>
      </dgm:prSet>
      <dgm:spPr/>
    </dgm:pt>
    <dgm:pt modelId="{D892923B-A0E4-4031-9CD2-865FD1C5F3FD}" type="pres">
      <dgm:prSet presAssocID="{7E1FCE00-E77B-4D97-9AE5-19BE756A55FD}" presName="rootComposite" presStyleCnt="0"/>
      <dgm:spPr/>
    </dgm:pt>
    <dgm:pt modelId="{177BAD03-39C6-41F0-85A3-DDE3A3E61C67}" type="pres">
      <dgm:prSet presAssocID="{7E1FCE00-E77B-4D97-9AE5-19BE756A55FD}" presName="rootText" presStyleLbl="node2" presStyleIdx="1" presStyleCnt="3" custLinFactNeighborX="137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4671857-6B5A-4BD9-942F-3A7C579E689C}" type="pres">
      <dgm:prSet presAssocID="{7E1FCE00-E77B-4D97-9AE5-19BE756A55FD}" presName="rootConnector" presStyleLbl="node2" presStyleIdx="1" presStyleCnt="3"/>
      <dgm:spPr/>
      <dgm:t>
        <a:bodyPr/>
        <a:lstStyle/>
        <a:p>
          <a:endParaRPr lang="es-MX"/>
        </a:p>
      </dgm:t>
    </dgm:pt>
    <dgm:pt modelId="{3EA1021D-0A32-4376-BF66-BA935D418028}" type="pres">
      <dgm:prSet presAssocID="{7E1FCE00-E77B-4D97-9AE5-19BE756A55FD}" presName="hierChild4" presStyleCnt="0"/>
      <dgm:spPr/>
    </dgm:pt>
    <dgm:pt modelId="{1A178DD0-3610-4C5F-9EFE-F5717FFE32E6}" type="pres">
      <dgm:prSet presAssocID="{87882292-4781-4396-A528-F71ADB415893}" presName="Name37" presStyleLbl="parChTrans1D3" presStyleIdx="1" presStyleCnt="2"/>
      <dgm:spPr/>
      <dgm:t>
        <a:bodyPr/>
        <a:lstStyle/>
        <a:p>
          <a:endParaRPr lang="es-MX"/>
        </a:p>
      </dgm:t>
    </dgm:pt>
    <dgm:pt modelId="{C3366D86-AD36-4979-AA07-7F1A67E39307}" type="pres">
      <dgm:prSet presAssocID="{B15C3FC4-9533-43A0-B494-7BD4244A8634}" presName="hierRoot2" presStyleCnt="0">
        <dgm:presLayoutVars>
          <dgm:hierBranch val="init"/>
        </dgm:presLayoutVars>
      </dgm:prSet>
      <dgm:spPr/>
    </dgm:pt>
    <dgm:pt modelId="{E14E0C81-6961-43F7-8B2C-155FFBA07F99}" type="pres">
      <dgm:prSet presAssocID="{B15C3FC4-9533-43A0-B494-7BD4244A8634}" presName="rootComposite" presStyleCnt="0"/>
      <dgm:spPr/>
    </dgm:pt>
    <dgm:pt modelId="{9A10B4C1-6709-4126-9372-DD7C0F8EEDDE}" type="pres">
      <dgm:prSet presAssocID="{B15C3FC4-9533-43A0-B494-7BD4244A8634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077DC65-25D3-481F-84C0-70304C41E7AD}" type="pres">
      <dgm:prSet presAssocID="{B15C3FC4-9533-43A0-B494-7BD4244A8634}" presName="rootConnector" presStyleLbl="node3" presStyleIdx="1" presStyleCnt="2"/>
      <dgm:spPr/>
      <dgm:t>
        <a:bodyPr/>
        <a:lstStyle/>
        <a:p>
          <a:endParaRPr lang="es-MX"/>
        </a:p>
      </dgm:t>
    </dgm:pt>
    <dgm:pt modelId="{DA9191C7-3050-4333-B28B-7FCB0DF1B731}" type="pres">
      <dgm:prSet presAssocID="{B15C3FC4-9533-43A0-B494-7BD4244A8634}" presName="hierChild4" presStyleCnt="0"/>
      <dgm:spPr/>
    </dgm:pt>
    <dgm:pt modelId="{85CB245A-C302-49C7-A166-5518C3E38D32}" type="pres">
      <dgm:prSet presAssocID="{B15C3FC4-9533-43A0-B494-7BD4244A8634}" presName="hierChild5" presStyleCnt="0"/>
      <dgm:spPr/>
    </dgm:pt>
    <dgm:pt modelId="{D729ED25-36F2-45EF-8853-60EB2110F037}" type="pres">
      <dgm:prSet presAssocID="{7E1FCE00-E77B-4D97-9AE5-19BE756A55FD}" presName="hierChild5" presStyleCnt="0"/>
      <dgm:spPr/>
    </dgm:pt>
    <dgm:pt modelId="{66E74BCD-30AA-47D5-B104-3A9826CDD28E}" type="pres">
      <dgm:prSet presAssocID="{160F31F8-7ECC-42BC-B1C8-C2B3FBEA2E31}" presName="Name37" presStyleLbl="parChTrans1D2" presStyleIdx="2" presStyleCnt="4"/>
      <dgm:spPr/>
      <dgm:t>
        <a:bodyPr/>
        <a:lstStyle/>
        <a:p>
          <a:endParaRPr lang="es-MX"/>
        </a:p>
      </dgm:t>
    </dgm:pt>
    <dgm:pt modelId="{7F440F6B-85F6-496B-9FC6-A7D8B6E6D448}" type="pres">
      <dgm:prSet presAssocID="{7143CE93-0D38-424A-B056-0892167A4E47}" presName="hierRoot2" presStyleCnt="0">
        <dgm:presLayoutVars>
          <dgm:hierBranch val="init"/>
        </dgm:presLayoutVars>
      </dgm:prSet>
      <dgm:spPr/>
    </dgm:pt>
    <dgm:pt modelId="{1634C07D-3561-4A2F-989F-92BB70B538BD}" type="pres">
      <dgm:prSet presAssocID="{7143CE93-0D38-424A-B056-0892167A4E47}" presName="rootComposite" presStyleCnt="0"/>
      <dgm:spPr/>
    </dgm:pt>
    <dgm:pt modelId="{04997B4A-6FCB-4E2E-8E7F-6715958688E7}" type="pres">
      <dgm:prSet presAssocID="{7143CE93-0D38-424A-B056-0892167A4E47}" presName="rootText" presStyleLbl="node2" presStyleIdx="2" presStyleCnt="3" custLinFactNeighborX="605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E3B19A2-86D8-43BF-87D9-5DC683944D8E}" type="pres">
      <dgm:prSet presAssocID="{7143CE93-0D38-424A-B056-0892167A4E47}" presName="rootConnector" presStyleLbl="node2" presStyleIdx="2" presStyleCnt="3"/>
      <dgm:spPr/>
      <dgm:t>
        <a:bodyPr/>
        <a:lstStyle/>
        <a:p>
          <a:endParaRPr lang="es-MX"/>
        </a:p>
      </dgm:t>
    </dgm:pt>
    <dgm:pt modelId="{709ED01F-0552-49BE-854F-13508F71B269}" type="pres">
      <dgm:prSet presAssocID="{7143CE93-0D38-424A-B056-0892167A4E47}" presName="hierChild4" presStyleCnt="0"/>
      <dgm:spPr/>
    </dgm:pt>
    <dgm:pt modelId="{A4B15269-2B35-40D0-AB4B-0228ADE8E7AB}" type="pres">
      <dgm:prSet presAssocID="{7143CE93-0D38-424A-B056-0892167A4E47}" presName="hierChild5" presStyleCnt="0"/>
      <dgm:spPr/>
    </dgm:pt>
    <dgm:pt modelId="{AF4D303B-E243-4097-834E-ED088662144D}" type="pres">
      <dgm:prSet presAssocID="{1EFBA022-FB10-4D35-B858-7417CA6C0C61}" presName="hierChild3" presStyleCnt="0"/>
      <dgm:spPr/>
    </dgm:pt>
    <dgm:pt modelId="{64A59A10-851F-4F71-A171-44B3B886F3FA}" type="pres">
      <dgm:prSet presAssocID="{164E28ED-641F-4372-A35D-DA3D020581ED}" presName="Name111" presStyleLbl="parChTrans1D2" presStyleIdx="3" presStyleCnt="4"/>
      <dgm:spPr/>
      <dgm:t>
        <a:bodyPr/>
        <a:lstStyle/>
        <a:p>
          <a:endParaRPr lang="es-MX"/>
        </a:p>
      </dgm:t>
    </dgm:pt>
    <dgm:pt modelId="{2EFDC903-CCA4-446E-BD67-CFA556E14F49}" type="pres">
      <dgm:prSet presAssocID="{4D0D473C-16B9-4A8E-B228-A2E7F9FE9EA2}" presName="hierRoot3" presStyleCnt="0">
        <dgm:presLayoutVars>
          <dgm:hierBranch val="init"/>
        </dgm:presLayoutVars>
      </dgm:prSet>
      <dgm:spPr/>
    </dgm:pt>
    <dgm:pt modelId="{A756CE5A-F1BF-4050-95A0-C93566C0A19C}" type="pres">
      <dgm:prSet presAssocID="{4D0D473C-16B9-4A8E-B228-A2E7F9FE9EA2}" presName="rootComposite3" presStyleCnt="0"/>
      <dgm:spPr/>
    </dgm:pt>
    <dgm:pt modelId="{27ABF560-902B-40CD-A33B-8F4BB84EBF81}" type="pres">
      <dgm:prSet presAssocID="{4D0D473C-16B9-4A8E-B228-A2E7F9FE9EA2}" presName="rootText3" presStyleLbl="asst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EE96F09-4EA9-4EFC-803E-2B7232E399DF}" type="pres">
      <dgm:prSet presAssocID="{4D0D473C-16B9-4A8E-B228-A2E7F9FE9EA2}" presName="rootConnector3" presStyleLbl="asst0" presStyleIdx="0" presStyleCnt="1"/>
      <dgm:spPr/>
      <dgm:t>
        <a:bodyPr/>
        <a:lstStyle/>
        <a:p>
          <a:endParaRPr lang="es-MX"/>
        </a:p>
      </dgm:t>
    </dgm:pt>
    <dgm:pt modelId="{F68E1D7E-2534-429A-BF25-9F2A18CDE7CB}" type="pres">
      <dgm:prSet presAssocID="{4D0D473C-16B9-4A8E-B228-A2E7F9FE9EA2}" presName="hierChild6" presStyleCnt="0"/>
      <dgm:spPr/>
    </dgm:pt>
    <dgm:pt modelId="{A26BA57C-FE08-4F9A-A6BE-D8EE8E2D7EA7}" type="pres">
      <dgm:prSet presAssocID="{4D0D473C-16B9-4A8E-B228-A2E7F9FE9EA2}" presName="hierChild7" presStyleCnt="0"/>
      <dgm:spPr/>
    </dgm:pt>
  </dgm:ptLst>
  <dgm:cxnLst>
    <dgm:cxn modelId="{82617DFA-A7D9-4225-A9D2-F59CDC478326}" type="presOf" srcId="{348BD9C4-A947-40A1-9A2C-D7776E6F06F1}" destId="{3FA42929-3C2F-4834-A903-E7C72A8DA36D}" srcOrd="0" destOrd="0" presId="urn:microsoft.com/office/officeart/2005/8/layout/orgChart1"/>
    <dgm:cxn modelId="{2400D82E-E478-4C10-992E-483D61BE476D}" type="presOf" srcId="{87882292-4781-4396-A528-F71ADB415893}" destId="{1A178DD0-3610-4C5F-9EFE-F5717FFE32E6}" srcOrd="0" destOrd="0" presId="urn:microsoft.com/office/officeart/2005/8/layout/orgChart1"/>
    <dgm:cxn modelId="{5EE5A526-28BB-4A99-9E7B-52103463B4B9}" type="presOf" srcId="{B15C3FC4-9533-43A0-B494-7BD4244A8634}" destId="{9A10B4C1-6709-4126-9372-DD7C0F8EEDDE}" srcOrd="0" destOrd="0" presId="urn:microsoft.com/office/officeart/2005/8/layout/orgChart1"/>
    <dgm:cxn modelId="{3006EFAF-5260-45CE-B78C-B09BEE43BD99}" srcId="{7E1FCE00-E77B-4D97-9AE5-19BE756A55FD}" destId="{B15C3FC4-9533-43A0-B494-7BD4244A8634}" srcOrd="0" destOrd="0" parTransId="{87882292-4781-4396-A528-F71ADB415893}" sibTransId="{BB013999-EC14-4CDC-9BE0-0AAFC0D8A3ED}"/>
    <dgm:cxn modelId="{8B66136D-AFD7-4A6B-A6CE-657478434A42}" type="presOf" srcId="{1EFBA022-FB10-4D35-B858-7417CA6C0C61}" destId="{9B8FB128-A654-4B72-BD81-2EF6B1424C97}" srcOrd="0" destOrd="0" presId="urn:microsoft.com/office/officeart/2005/8/layout/orgChart1"/>
    <dgm:cxn modelId="{D40C84A0-BDA8-4C09-A3AF-34B2F10AC916}" type="presOf" srcId="{4D0D473C-16B9-4A8E-B228-A2E7F9FE9EA2}" destId="{27ABF560-902B-40CD-A33B-8F4BB84EBF81}" srcOrd="0" destOrd="0" presId="urn:microsoft.com/office/officeart/2005/8/layout/orgChart1"/>
    <dgm:cxn modelId="{51C4E3B7-5289-4FC7-875C-D36AE6794A87}" type="presOf" srcId="{217434B6-3F5D-4C8D-94AB-85740F7B0FC2}" destId="{588FAABB-BB35-49CC-BF0E-1A4D5B0F29E5}" srcOrd="0" destOrd="0" presId="urn:microsoft.com/office/officeart/2005/8/layout/orgChart1"/>
    <dgm:cxn modelId="{B295ABB0-BF3A-48F9-8F39-0510A1A9FEA0}" type="presOf" srcId="{397BA0F9-FA26-49AD-B295-35D00E442CF2}" destId="{205D38CD-DC6C-4B98-9266-C5A7D4310EEE}" srcOrd="1" destOrd="0" presId="urn:microsoft.com/office/officeart/2005/8/layout/orgChart1"/>
    <dgm:cxn modelId="{8AC94638-BAC5-4B74-849C-6781270E4370}" type="presOf" srcId="{1EFBA022-FB10-4D35-B858-7417CA6C0C61}" destId="{E8CDD523-EF75-4B63-9724-A758AC8A4342}" srcOrd="1" destOrd="0" presId="urn:microsoft.com/office/officeart/2005/8/layout/orgChart1"/>
    <dgm:cxn modelId="{F043A31B-2A9E-47F4-BF5B-AC6BA66000A6}" type="presOf" srcId="{7E1FCE00-E77B-4D97-9AE5-19BE756A55FD}" destId="{177BAD03-39C6-41F0-85A3-DDE3A3E61C67}" srcOrd="0" destOrd="0" presId="urn:microsoft.com/office/officeart/2005/8/layout/orgChart1"/>
    <dgm:cxn modelId="{4B4B022F-E7CE-4370-BC5D-F3BAFBA893DE}" srcId="{397BA0F9-FA26-49AD-B295-35D00E442CF2}" destId="{348BD9C4-A947-40A1-9A2C-D7776E6F06F1}" srcOrd="0" destOrd="0" parTransId="{661AF596-17EF-4A87-A2FD-55593732A77E}" sibTransId="{5AE1E4EE-8A79-449D-A58C-32FACCDDC462}"/>
    <dgm:cxn modelId="{EF083CC0-DC33-4A81-8D02-D5B165E016E1}" type="presOf" srcId="{164E28ED-641F-4372-A35D-DA3D020581ED}" destId="{64A59A10-851F-4F71-A171-44B3B886F3FA}" srcOrd="0" destOrd="0" presId="urn:microsoft.com/office/officeart/2005/8/layout/orgChart1"/>
    <dgm:cxn modelId="{2EA8F7DC-A9AF-491C-9C1F-089DACCFC39E}" type="presOf" srcId="{4D0D473C-16B9-4A8E-B228-A2E7F9FE9EA2}" destId="{4EE96F09-4EA9-4EFC-803E-2B7232E399DF}" srcOrd="1" destOrd="0" presId="urn:microsoft.com/office/officeart/2005/8/layout/orgChart1"/>
    <dgm:cxn modelId="{52A2D756-F5BE-4176-A7C4-259274F8F302}" type="presOf" srcId="{661AF596-17EF-4A87-A2FD-55593732A77E}" destId="{A938E8C1-D789-44F9-B708-DA918D3BE99B}" srcOrd="0" destOrd="0" presId="urn:microsoft.com/office/officeart/2005/8/layout/orgChart1"/>
    <dgm:cxn modelId="{E4E594A4-DD2B-4AAF-829A-25A9B37C98A9}" srcId="{1EFBA022-FB10-4D35-B858-7417CA6C0C61}" destId="{397BA0F9-FA26-49AD-B295-35D00E442CF2}" srcOrd="1" destOrd="0" parTransId="{381650E6-78DE-459D-84D7-9E4E6006078D}" sibTransId="{EA234879-4B57-493A-B91F-FDF8EA9FF6B1}"/>
    <dgm:cxn modelId="{BAF25805-363B-4B02-9C51-E48156338BB3}" srcId="{1EFBA022-FB10-4D35-B858-7417CA6C0C61}" destId="{7143CE93-0D38-424A-B056-0892167A4E47}" srcOrd="3" destOrd="0" parTransId="{160F31F8-7ECC-42BC-B1C8-C2B3FBEA2E31}" sibTransId="{C7D8E326-EFB3-4A3E-889F-AE6A83836108}"/>
    <dgm:cxn modelId="{466F5252-E62E-4C81-B04E-49BC443B8696}" type="presOf" srcId="{397BA0F9-FA26-49AD-B295-35D00E442CF2}" destId="{BA24C6BF-96B7-4AE2-B6A1-97D6AFD3DEC7}" srcOrd="0" destOrd="0" presId="urn:microsoft.com/office/officeart/2005/8/layout/orgChart1"/>
    <dgm:cxn modelId="{9E69F0A3-B30D-44C9-A14A-F564159B6E9C}" type="presOf" srcId="{7143CE93-0D38-424A-B056-0892167A4E47}" destId="{04997B4A-6FCB-4E2E-8E7F-6715958688E7}" srcOrd="0" destOrd="0" presId="urn:microsoft.com/office/officeart/2005/8/layout/orgChart1"/>
    <dgm:cxn modelId="{4636C6D5-DB63-4F98-8DCC-A3B04999FB07}" srcId="{217434B6-3F5D-4C8D-94AB-85740F7B0FC2}" destId="{1EFBA022-FB10-4D35-B858-7417CA6C0C61}" srcOrd="0" destOrd="0" parTransId="{E413AF16-B480-4BFB-AED8-4FEA48388232}" sibTransId="{C7F4C676-E048-4EE1-AC03-F7DF80E66D45}"/>
    <dgm:cxn modelId="{B35FC835-298B-4951-AED1-8D0F8BF505D1}" type="presOf" srcId="{7143CE93-0D38-424A-B056-0892167A4E47}" destId="{9E3B19A2-86D8-43BF-87D9-5DC683944D8E}" srcOrd="1" destOrd="0" presId="urn:microsoft.com/office/officeart/2005/8/layout/orgChart1"/>
    <dgm:cxn modelId="{72B0FBC7-CB0A-42F6-B90A-0DC1CB357640}" type="presOf" srcId="{B15C3FC4-9533-43A0-B494-7BD4244A8634}" destId="{1077DC65-25D3-481F-84C0-70304C41E7AD}" srcOrd="1" destOrd="0" presId="urn:microsoft.com/office/officeart/2005/8/layout/orgChart1"/>
    <dgm:cxn modelId="{935F8FDC-5075-4484-A0DF-DB78E5BCD601}" type="presOf" srcId="{6E2A0E42-85E8-4646-A2FC-F3D56CC9DA0A}" destId="{F3EB597C-7248-4849-A20B-FAA44EE67F50}" srcOrd="0" destOrd="0" presId="urn:microsoft.com/office/officeart/2005/8/layout/orgChart1"/>
    <dgm:cxn modelId="{19DD0653-1D4A-476A-9D1A-867A2363DAA5}" type="presOf" srcId="{160F31F8-7ECC-42BC-B1C8-C2B3FBEA2E31}" destId="{66E74BCD-30AA-47D5-B104-3A9826CDD28E}" srcOrd="0" destOrd="0" presId="urn:microsoft.com/office/officeart/2005/8/layout/orgChart1"/>
    <dgm:cxn modelId="{A2FBF9A6-56B5-492C-B326-092A8BF342EC}" srcId="{1EFBA022-FB10-4D35-B858-7417CA6C0C61}" destId="{4D0D473C-16B9-4A8E-B228-A2E7F9FE9EA2}" srcOrd="0" destOrd="0" parTransId="{164E28ED-641F-4372-A35D-DA3D020581ED}" sibTransId="{0EE6012E-8C58-444B-B039-DFB69528E928}"/>
    <dgm:cxn modelId="{9516125E-AD90-4787-9A08-FC8623A716D6}" type="presOf" srcId="{7E1FCE00-E77B-4D97-9AE5-19BE756A55FD}" destId="{B4671857-6B5A-4BD9-942F-3A7C579E689C}" srcOrd="1" destOrd="0" presId="urn:microsoft.com/office/officeart/2005/8/layout/orgChart1"/>
    <dgm:cxn modelId="{C14DB146-AEE4-4FDB-B312-74322B1B2830}" type="presOf" srcId="{381650E6-78DE-459D-84D7-9E4E6006078D}" destId="{B4B0893D-28FC-4C8A-A74F-08BB8158723F}" srcOrd="0" destOrd="0" presId="urn:microsoft.com/office/officeart/2005/8/layout/orgChart1"/>
    <dgm:cxn modelId="{B3C136F9-A9D4-4D35-8E90-0FF1F9796237}" type="presOf" srcId="{348BD9C4-A947-40A1-9A2C-D7776E6F06F1}" destId="{C10E55A0-9F9D-48AF-B9C8-C70612F8DCD2}" srcOrd="1" destOrd="0" presId="urn:microsoft.com/office/officeart/2005/8/layout/orgChart1"/>
    <dgm:cxn modelId="{CF9C78CE-CAC1-4C04-8C4A-8AABA0C1FE7A}" srcId="{1EFBA022-FB10-4D35-B858-7417CA6C0C61}" destId="{7E1FCE00-E77B-4D97-9AE5-19BE756A55FD}" srcOrd="2" destOrd="0" parTransId="{6E2A0E42-85E8-4646-A2FC-F3D56CC9DA0A}" sibTransId="{85A7F39A-190F-43C3-BCA3-1B5F8D58CD06}"/>
    <dgm:cxn modelId="{AF3EEEBC-93CC-4774-AE81-A89788719BA9}" type="presParOf" srcId="{588FAABB-BB35-49CC-BF0E-1A4D5B0F29E5}" destId="{96DEC50B-892E-4B4B-86BA-8FBCF4E71293}" srcOrd="0" destOrd="0" presId="urn:microsoft.com/office/officeart/2005/8/layout/orgChart1"/>
    <dgm:cxn modelId="{0652E0CD-E6E9-488B-9D81-5EB71C8DB871}" type="presParOf" srcId="{96DEC50B-892E-4B4B-86BA-8FBCF4E71293}" destId="{04131E62-7EC7-48E0-9A20-B6C28B233042}" srcOrd="0" destOrd="0" presId="urn:microsoft.com/office/officeart/2005/8/layout/orgChart1"/>
    <dgm:cxn modelId="{FBAAE642-EC30-442B-B215-230AA9B0BC58}" type="presParOf" srcId="{04131E62-7EC7-48E0-9A20-B6C28B233042}" destId="{9B8FB128-A654-4B72-BD81-2EF6B1424C97}" srcOrd="0" destOrd="0" presId="urn:microsoft.com/office/officeart/2005/8/layout/orgChart1"/>
    <dgm:cxn modelId="{DDACDB9B-AC7B-48B1-90C4-7E8E50F0DD20}" type="presParOf" srcId="{04131E62-7EC7-48E0-9A20-B6C28B233042}" destId="{E8CDD523-EF75-4B63-9724-A758AC8A4342}" srcOrd="1" destOrd="0" presId="urn:microsoft.com/office/officeart/2005/8/layout/orgChart1"/>
    <dgm:cxn modelId="{02D7C4BE-3B3B-4B00-948A-A7EC93CC393C}" type="presParOf" srcId="{96DEC50B-892E-4B4B-86BA-8FBCF4E71293}" destId="{16D0014D-83FF-4FE9-86AE-0EFE792ED56F}" srcOrd="1" destOrd="0" presId="urn:microsoft.com/office/officeart/2005/8/layout/orgChart1"/>
    <dgm:cxn modelId="{502FA5A1-7F1C-43A3-BC11-58CF75773B26}" type="presParOf" srcId="{16D0014D-83FF-4FE9-86AE-0EFE792ED56F}" destId="{B4B0893D-28FC-4C8A-A74F-08BB8158723F}" srcOrd="0" destOrd="0" presId="urn:microsoft.com/office/officeart/2005/8/layout/orgChart1"/>
    <dgm:cxn modelId="{EE7CCA54-46E5-4CE2-96C1-15308E68F0A1}" type="presParOf" srcId="{16D0014D-83FF-4FE9-86AE-0EFE792ED56F}" destId="{C68A141E-3F03-465B-8723-196355C251A9}" srcOrd="1" destOrd="0" presId="urn:microsoft.com/office/officeart/2005/8/layout/orgChart1"/>
    <dgm:cxn modelId="{8D93DC18-09D4-4B7E-9DB2-31DB226E4490}" type="presParOf" srcId="{C68A141E-3F03-465B-8723-196355C251A9}" destId="{D889E8AD-36DC-4B2A-80CA-12AA7D8D4199}" srcOrd="0" destOrd="0" presId="urn:microsoft.com/office/officeart/2005/8/layout/orgChart1"/>
    <dgm:cxn modelId="{2A3BBA84-6C0E-4866-A180-A9056EC736F5}" type="presParOf" srcId="{D889E8AD-36DC-4B2A-80CA-12AA7D8D4199}" destId="{BA24C6BF-96B7-4AE2-B6A1-97D6AFD3DEC7}" srcOrd="0" destOrd="0" presId="urn:microsoft.com/office/officeart/2005/8/layout/orgChart1"/>
    <dgm:cxn modelId="{1B1CE9AA-E396-45EE-9AA9-3E7DD9D2CDDC}" type="presParOf" srcId="{D889E8AD-36DC-4B2A-80CA-12AA7D8D4199}" destId="{205D38CD-DC6C-4B98-9266-C5A7D4310EEE}" srcOrd="1" destOrd="0" presId="urn:microsoft.com/office/officeart/2005/8/layout/orgChart1"/>
    <dgm:cxn modelId="{A627F1A9-E2F0-4D37-A2F3-ED007691B5AE}" type="presParOf" srcId="{C68A141E-3F03-465B-8723-196355C251A9}" destId="{D0696406-D88B-4D0B-97E5-D4C92ADC8606}" srcOrd="1" destOrd="0" presId="urn:microsoft.com/office/officeart/2005/8/layout/orgChart1"/>
    <dgm:cxn modelId="{D146942F-2B17-4E0A-8795-C8C2FDF1EE5F}" type="presParOf" srcId="{D0696406-D88B-4D0B-97E5-D4C92ADC8606}" destId="{A938E8C1-D789-44F9-B708-DA918D3BE99B}" srcOrd="0" destOrd="0" presId="urn:microsoft.com/office/officeart/2005/8/layout/orgChart1"/>
    <dgm:cxn modelId="{A756EC0A-D2F5-49C6-8DAF-94EF619C9CD4}" type="presParOf" srcId="{D0696406-D88B-4D0B-97E5-D4C92ADC8606}" destId="{21EDB25D-0B5F-40AF-BBEE-663D02E8B412}" srcOrd="1" destOrd="0" presId="urn:microsoft.com/office/officeart/2005/8/layout/orgChart1"/>
    <dgm:cxn modelId="{0A86E9D3-0D74-4214-AFEA-C912A56BA292}" type="presParOf" srcId="{21EDB25D-0B5F-40AF-BBEE-663D02E8B412}" destId="{D41D1680-6283-4CBD-A241-7EE0DC4BFBBF}" srcOrd="0" destOrd="0" presId="urn:microsoft.com/office/officeart/2005/8/layout/orgChart1"/>
    <dgm:cxn modelId="{0571B7B3-EADE-4EB2-B07D-3A1A2FED7A73}" type="presParOf" srcId="{D41D1680-6283-4CBD-A241-7EE0DC4BFBBF}" destId="{3FA42929-3C2F-4834-A903-E7C72A8DA36D}" srcOrd="0" destOrd="0" presId="urn:microsoft.com/office/officeart/2005/8/layout/orgChart1"/>
    <dgm:cxn modelId="{6DEF997E-0F6B-4A1B-B547-BFC0165C20C4}" type="presParOf" srcId="{D41D1680-6283-4CBD-A241-7EE0DC4BFBBF}" destId="{C10E55A0-9F9D-48AF-B9C8-C70612F8DCD2}" srcOrd="1" destOrd="0" presId="urn:microsoft.com/office/officeart/2005/8/layout/orgChart1"/>
    <dgm:cxn modelId="{530DC991-5DB8-4AF2-B80C-AE0D5A8FF614}" type="presParOf" srcId="{21EDB25D-0B5F-40AF-BBEE-663D02E8B412}" destId="{71226EC1-6A1E-4CBD-B0CE-C2BAA19BBC1C}" srcOrd="1" destOrd="0" presId="urn:microsoft.com/office/officeart/2005/8/layout/orgChart1"/>
    <dgm:cxn modelId="{76EBE0DA-70B4-49B8-BCCE-4E961BFC73F4}" type="presParOf" srcId="{21EDB25D-0B5F-40AF-BBEE-663D02E8B412}" destId="{A531DDAF-51BD-4F2F-898B-3B4807ACDB7E}" srcOrd="2" destOrd="0" presId="urn:microsoft.com/office/officeart/2005/8/layout/orgChart1"/>
    <dgm:cxn modelId="{0E3F6AA2-6A4A-4626-806A-875B3121D43E}" type="presParOf" srcId="{C68A141E-3F03-465B-8723-196355C251A9}" destId="{F883AC1E-2A86-4C04-8110-DD22B30C71D4}" srcOrd="2" destOrd="0" presId="urn:microsoft.com/office/officeart/2005/8/layout/orgChart1"/>
    <dgm:cxn modelId="{AAE0469B-2564-4C34-9180-40EFCC4BEC13}" type="presParOf" srcId="{16D0014D-83FF-4FE9-86AE-0EFE792ED56F}" destId="{F3EB597C-7248-4849-A20B-FAA44EE67F50}" srcOrd="2" destOrd="0" presId="urn:microsoft.com/office/officeart/2005/8/layout/orgChart1"/>
    <dgm:cxn modelId="{8D00D015-2A2B-48FA-8BC4-ABD3B95A7DD8}" type="presParOf" srcId="{16D0014D-83FF-4FE9-86AE-0EFE792ED56F}" destId="{C8A34EE6-6619-435D-9C82-5463F5E62AF9}" srcOrd="3" destOrd="0" presId="urn:microsoft.com/office/officeart/2005/8/layout/orgChart1"/>
    <dgm:cxn modelId="{1F52AD72-8FEE-422B-BDB3-C2987299B9F1}" type="presParOf" srcId="{C8A34EE6-6619-435D-9C82-5463F5E62AF9}" destId="{D892923B-A0E4-4031-9CD2-865FD1C5F3FD}" srcOrd="0" destOrd="0" presId="urn:microsoft.com/office/officeart/2005/8/layout/orgChart1"/>
    <dgm:cxn modelId="{374936A8-024C-481F-981A-A85952313E60}" type="presParOf" srcId="{D892923B-A0E4-4031-9CD2-865FD1C5F3FD}" destId="{177BAD03-39C6-41F0-85A3-DDE3A3E61C67}" srcOrd="0" destOrd="0" presId="urn:microsoft.com/office/officeart/2005/8/layout/orgChart1"/>
    <dgm:cxn modelId="{FF1FB5A6-18A5-471F-A4E7-76DFE2C052BD}" type="presParOf" srcId="{D892923B-A0E4-4031-9CD2-865FD1C5F3FD}" destId="{B4671857-6B5A-4BD9-942F-3A7C579E689C}" srcOrd="1" destOrd="0" presId="urn:microsoft.com/office/officeart/2005/8/layout/orgChart1"/>
    <dgm:cxn modelId="{CA4EDA76-0A47-4F3B-8715-50354D90E764}" type="presParOf" srcId="{C8A34EE6-6619-435D-9C82-5463F5E62AF9}" destId="{3EA1021D-0A32-4376-BF66-BA935D418028}" srcOrd="1" destOrd="0" presId="urn:microsoft.com/office/officeart/2005/8/layout/orgChart1"/>
    <dgm:cxn modelId="{7B17D8DE-9965-46A4-A8D5-341F64548E10}" type="presParOf" srcId="{3EA1021D-0A32-4376-BF66-BA935D418028}" destId="{1A178DD0-3610-4C5F-9EFE-F5717FFE32E6}" srcOrd="0" destOrd="0" presId="urn:microsoft.com/office/officeart/2005/8/layout/orgChart1"/>
    <dgm:cxn modelId="{0CE94D38-6AD0-44BF-81D8-88BB2D3C6438}" type="presParOf" srcId="{3EA1021D-0A32-4376-BF66-BA935D418028}" destId="{C3366D86-AD36-4979-AA07-7F1A67E39307}" srcOrd="1" destOrd="0" presId="urn:microsoft.com/office/officeart/2005/8/layout/orgChart1"/>
    <dgm:cxn modelId="{65410C11-5FE6-496C-A099-02FA2DA4F2A6}" type="presParOf" srcId="{C3366D86-AD36-4979-AA07-7F1A67E39307}" destId="{E14E0C81-6961-43F7-8B2C-155FFBA07F99}" srcOrd="0" destOrd="0" presId="urn:microsoft.com/office/officeart/2005/8/layout/orgChart1"/>
    <dgm:cxn modelId="{9685D21B-27D4-46F3-AA23-91E3B8479FDD}" type="presParOf" srcId="{E14E0C81-6961-43F7-8B2C-155FFBA07F99}" destId="{9A10B4C1-6709-4126-9372-DD7C0F8EEDDE}" srcOrd="0" destOrd="0" presId="urn:microsoft.com/office/officeart/2005/8/layout/orgChart1"/>
    <dgm:cxn modelId="{56D7A82D-EC22-413E-B019-74397D99C4C2}" type="presParOf" srcId="{E14E0C81-6961-43F7-8B2C-155FFBA07F99}" destId="{1077DC65-25D3-481F-84C0-70304C41E7AD}" srcOrd="1" destOrd="0" presId="urn:microsoft.com/office/officeart/2005/8/layout/orgChart1"/>
    <dgm:cxn modelId="{0E9EF61A-8989-417E-8287-CE7E1532577D}" type="presParOf" srcId="{C3366D86-AD36-4979-AA07-7F1A67E39307}" destId="{DA9191C7-3050-4333-B28B-7FCB0DF1B731}" srcOrd="1" destOrd="0" presId="urn:microsoft.com/office/officeart/2005/8/layout/orgChart1"/>
    <dgm:cxn modelId="{05E6A140-68E9-406D-8957-30992B6003C1}" type="presParOf" srcId="{C3366D86-AD36-4979-AA07-7F1A67E39307}" destId="{85CB245A-C302-49C7-A166-5518C3E38D32}" srcOrd="2" destOrd="0" presId="urn:microsoft.com/office/officeart/2005/8/layout/orgChart1"/>
    <dgm:cxn modelId="{54899CFF-CF19-4C54-BDDE-A6ACDAF2DD76}" type="presParOf" srcId="{C8A34EE6-6619-435D-9C82-5463F5E62AF9}" destId="{D729ED25-36F2-45EF-8853-60EB2110F037}" srcOrd="2" destOrd="0" presId="urn:microsoft.com/office/officeart/2005/8/layout/orgChart1"/>
    <dgm:cxn modelId="{E966FC0E-6263-4F2E-B171-D48DE067C267}" type="presParOf" srcId="{16D0014D-83FF-4FE9-86AE-0EFE792ED56F}" destId="{66E74BCD-30AA-47D5-B104-3A9826CDD28E}" srcOrd="4" destOrd="0" presId="urn:microsoft.com/office/officeart/2005/8/layout/orgChart1"/>
    <dgm:cxn modelId="{1E0F65F5-D9E2-4F9C-A9D9-8A3670A88C86}" type="presParOf" srcId="{16D0014D-83FF-4FE9-86AE-0EFE792ED56F}" destId="{7F440F6B-85F6-496B-9FC6-A7D8B6E6D448}" srcOrd="5" destOrd="0" presId="urn:microsoft.com/office/officeart/2005/8/layout/orgChart1"/>
    <dgm:cxn modelId="{E19DECD5-B545-4954-9166-CDD12CCB2910}" type="presParOf" srcId="{7F440F6B-85F6-496B-9FC6-A7D8B6E6D448}" destId="{1634C07D-3561-4A2F-989F-92BB70B538BD}" srcOrd="0" destOrd="0" presId="urn:microsoft.com/office/officeart/2005/8/layout/orgChart1"/>
    <dgm:cxn modelId="{1641113A-E845-4F20-B808-AD7BB1D5C808}" type="presParOf" srcId="{1634C07D-3561-4A2F-989F-92BB70B538BD}" destId="{04997B4A-6FCB-4E2E-8E7F-6715958688E7}" srcOrd="0" destOrd="0" presId="urn:microsoft.com/office/officeart/2005/8/layout/orgChart1"/>
    <dgm:cxn modelId="{C6F4D8F2-2AD2-4C9E-A2D9-BF1D9EC691DB}" type="presParOf" srcId="{1634C07D-3561-4A2F-989F-92BB70B538BD}" destId="{9E3B19A2-86D8-43BF-87D9-5DC683944D8E}" srcOrd="1" destOrd="0" presId="urn:microsoft.com/office/officeart/2005/8/layout/orgChart1"/>
    <dgm:cxn modelId="{A4B9741B-4BF5-4E8C-8E43-68FC7D67A824}" type="presParOf" srcId="{7F440F6B-85F6-496B-9FC6-A7D8B6E6D448}" destId="{709ED01F-0552-49BE-854F-13508F71B269}" srcOrd="1" destOrd="0" presId="urn:microsoft.com/office/officeart/2005/8/layout/orgChart1"/>
    <dgm:cxn modelId="{69B71BAB-A641-40D3-BA1B-F4C78920CEC4}" type="presParOf" srcId="{7F440F6B-85F6-496B-9FC6-A7D8B6E6D448}" destId="{A4B15269-2B35-40D0-AB4B-0228ADE8E7AB}" srcOrd="2" destOrd="0" presId="urn:microsoft.com/office/officeart/2005/8/layout/orgChart1"/>
    <dgm:cxn modelId="{2037C57A-2B59-4165-9980-199A0E833006}" type="presParOf" srcId="{96DEC50B-892E-4B4B-86BA-8FBCF4E71293}" destId="{AF4D303B-E243-4097-834E-ED088662144D}" srcOrd="2" destOrd="0" presId="urn:microsoft.com/office/officeart/2005/8/layout/orgChart1"/>
    <dgm:cxn modelId="{A052E83E-7AA6-4D04-BE81-494B3E2D5F2A}" type="presParOf" srcId="{AF4D303B-E243-4097-834E-ED088662144D}" destId="{64A59A10-851F-4F71-A171-44B3B886F3FA}" srcOrd="0" destOrd="0" presId="urn:microsoft.com/office/officeart/2005/8/layout/orgChart1"/>
    <dgm:cxn modelId="{94793749-CAF0-4C26-A9C3-FB3AE727DECD}" type="presParOf" srcId="{AF4D303B-E243-4097-834E-ED088662144D}" destId="{2EFDC903-CCA4-446E-BD67-CFA556E14F49}" srcOrd="1" destOrd="0" presId="urn:microsoft.com/office/officeart/2005/8/layout/orgChart1"/>
    <dgm:cxn modelId="{7014708B-B25A-4A1F-8E7A-EDC99B760CDA}" type="presParOf" srcId="{2EFDC903-CCA4-446E-BD67-CFA556E14F49}" destId="{A756CE5A-F1BF-4050-95A0-C93566C0A19C}" srcOrd="0" destOrd="0" presId="urn:microsoft.com/office/officeart/2005/8/layout/orgChart1"/>
    <dgm:cxn modelId="{0E4D6118-BADA-46E3-B4BB-592925745850}" type="presParOf" srcId="{A756CE5A-F1BF-4050-95A0-C93566C0A19C}" destId="{27ABF560-902B-40CD-A33B-8F4BB84EBF81}" srcOrd="0" destOrd="0" presId="urn:microsoft.com/office/officeart/2005/8/layout/orgChart1"/>
    <dgm:cxn modelId="{D928B87B-E411-4340-8AE1-D896F4C7EBCE}" type="presParOf" srcId="{A756CE5A-F1BF-4050-95A0-C93566C0A19C}" destId="{4EE96F09-4EA9-4EFC-803E-2B7232E399DF}" srcOrd="1" destOrd="0" presId="urn:microsoft.com/office/officeart/2005/8/layout/orgChart1"/>
    <dgm:cxn modelId="{87DA58E8-50C2-4910-A8A8-645F9D466192}" type="presParOf" srcId="{2EFDC903-CCA4-446E-BD67-CFA556E14F49}" destId="{F68E1D7E-2534-429A-BF25-9F2A18CDE7CB}" srcOrd="1" destOrd="0" presId="urn:microsoft.com/office/officeart/2005/8/layout/orgChart1"/>
    <dgm:cxn modelId="{C055A376-7575-443E-A861-35EDFD3BEF14}" type="presParOf" srcId="{2EFDC903-CCA4-446E-BD67-CFA556E14F49}" destId="{A26BA57C-FE08-4F9A-A6BE-D8EE8E2D7E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B20A32A4-677C-458E-8729-72A614C79C9F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70E7EE4C-8486-4599-832E-C4600C3F89DE}">
      <dgm:prSet custT="1"/>
      <dgm:spPr>
        <a:gradFill flip="none" rotWithShape="1">
          <a:gsLst>
            <a:gs pos="27000">
              <a:srgbClr val="FF0000"/>
            </a:gs>
            <a:gs pos="100000">
              <a:schemeClr val="accent2">
                <a:lumMod val="75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 algn="ctr" rtl="0"/>
          <a:r>
            <a:rPr lang="es-MX" sz="2600" dirty="0">
              <a:latin typeface="Arial Narrow" panose="020B0606020202030204" pitchFamily="34" charset="0"/>
            </a:rPr>
            <a:t>El R no podrá establecer para la presentación de las solicitudes del ejercicio de los derechos ARCO algún servicio o medio que implique un costo al titular</a:t>
          </a:r>
        </a:p>
      </dgm:t>
    </dgm:pt>
    <dgm:pt modelId="{5B9FF4D4-BCEF-4C2C-B2F6-E185B0F1B765}" type="parTrans" cxnId="{1483EFA8-C79B-4801-813C-F28C9F91B5BE}">
      <dgm:prSet/>
      <dgm:spPr/>
      <dgm:t>
        <a:bodyPr/>
        <a:lstStyle/>
        <a:p>
          <a:endParaRPr lang="es-MX"/>
        </a:p>
      </dgm:t>
    </dgm:pt>
    <dgm:pt modelId="{DAC42B5D-ADF5-43CA-BC88-EFBF8C24AB07}" type="sibTrans" cxnId="{1483EFA8-C79B-4801-813C-F28C9F91B5BE}">
      <dgm:prSet/>
      <dgm:spPr/>
      <dgm:t>
        <a:bodyPr/>
        <a:lstStyle/>
        <a:p>
          <a:endParaRPr lang="es-MX"/>
        </a:p>
      </dgm:t>
    </dgm:pt>
    <dgm:pt modelId="{46AEDCFE-E62D-46FD-8D07-0896621D08C3}" type="pres">
      <dgm:prSet presAssocID="{B20A32A4-677C-458E-8729-72A614C79C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909A440-A35B-4DF2-9F8B-904F58BC6942}" type="pres">
      <dgm:prSet presAssocID="{70E7EE4C-8486-4599-832E-C4600C3F89DE}" presName="parentText" presStyleLbl="node1" presStyleIdx="0" presStyleCnt="1" custScaleY="100169" custLinFactNeighborX="-2119" custLinFactNeighborY="390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000E193-F399-4AED-948A-7F246C14C411}" type="presOf" srcId="{B20A32A4-677C-458E-8729-72A614C79C9F}" destId="{46AEDCFE-E62D-46FD-8D07-0896621D08C3}" srcOrd="0" destOrd="0" presId="urn:microsoft.com/office/officeart/2005/8/layout/vList2"/>
    <dgm:cxn modelId="{8856DBA8-FC2E-4340-A11C-AB61232F3952}" type="presOf" srcId="{70E7EE4C-8486-4599-832E-C4600C3F89DE}" destId="{5909A440-A35B-4DF2-9F8B-904F58BC6942}" srcOrd="0" destOrd="0" presId="urn:microsoft.com/office/officeart/2005/8/layout/vList2"/>
    <dgm:cxn modelId="{1483EFA8-C79B-4801-813C-F28C9F91B5BE}" srcId="{B20A32A4-677C-458E-8729-72A614C79C9F}" destId="{70E7EE4C-8486-4599-832E-C4600C3F89DE}" srcOrd="0" destOrd="0" parTransId="{5B9FF4D4-BCEF-4C2C-B2F6-E185B0F1B765}" sibTransId="{DAC42B5D-ADF5-43CA-BC88-EFBF8C24AB07}"/>
    <dgm:cxn modelId="{5069A3D4-60DB-4BA4-B570-D0AD1D511852}" type="presParOf" srcId="{46AEDCFE-E62D-46FD-8D07-0896621D08C3}" destId="{5909A440-A35B-4DF2-9F8B-904F58BC69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EB4AF265-4C87-4E97-AC87-7669A4501EF4}" type="doc">
      <dgm:prSet loTypeId="urn:microsoft.com/office/officeart/2005/8/layout/arrow5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E9EF1578-F8FF-4151-B536-9FD7675FE131}">
      <dgm:prSet phldrT="[Texto]" custT="1"/>
      <dgm:spPr/>
      <dgm:t>
        <a:bodyPr/>
        <a:lstStyle/>
        <a:p>
          <a:r>
            <a:rPr lang="es-MX" sz="26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 ejercicio de los derechos ARCO deberá ser gratuito </a:t>
          </a:r>
          <a:endParaRPr lang="es-MX" sz="2600" dirty="0">
            <a:latin typeface="Arial Narrow" panose="020B0606020202030204" pitchFamily="34" charset="0"/>
          </a:endParaRPr>
        </a:p>
      </dgm:t>
    </dgm:pt>
    <dgm:pt modelId="{1D85AD74-747B-4E5A-974B-9E7BCEAC6A93}" type="parTrans" cxnId="{30EFD788-4D1E-4CDE-9DFB-4B96C8CB60F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CEB08256-1638-48B8-AC9C-8A54727339AB}" type="sibTrans" cxnId="{30EFD788-4D1E-4CDE-9DFB-4B96C8CB60F2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3E6ECF87-4AC5-4F93-90FA-C57B8148D50A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sz="2600" dirty="0">
              <a:solidFill>
                <a:schemeClr val="tx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Sólo podrán realizarse cobros para recuperar los costos de reproducción, certificación o envío</a:t>
          </a:r>
          <a:endParaRPr lang="es-MX" sz="2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DED0E6B8-4119-4719-BEBF-20CC3C3542A9}" type="parTrans" cxnId="{F3509B13-89BF-44F7-8B30-4EFA977B44E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253E53B8-8413-4CDE-9DB8-6BFB03461DF5}" type="sibTrans" cxnId="{F3509B13-89BF-44F7-8B30-4EFA977B44E6}">
      <dgm:prSet/>
      <dgm:spPr/>
      <dgm:t>
        <a:bodyPr/>
        <a:lstStyle/>
        <a:p>
          <a:endParaRPr lang="es-MX" sz="2600">
            <a:latin typeface="Arial Narrow" panose="020B0606020202030204" pitchFamily="34" charset="0"/>
          </a:endParaRPr>
        </a:p>
      </dgm:t>
    </dgm:pt>
    <dgm:pt modelId="{5210D6FD-4523-4FB2-83B4-45CCC94EA940}" type="pres">
      <dgm:prSet presAssocID="{EB4AF265-4C87-4E97-AC87-7669A4501E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E762D31-8F74-4F1F-A1DF-FB96D9E9E609}" type="pres">
      <dgm:prSet presAssocID="{E9EF1578-F8FF-4151-B536-9FD7675FE13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3658F1-5D03-41B3-AE17-B0843B031EC3}" type="pres">
      <dgm:prSet presAssocID="{3E6ECF87-4AC5-4F93-90FA-C57B8148D50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69D1414-F14E-444E-B2D3-1FC0669DB185}" type="presOf" srcId="{3E6ECF87-4AC5-4F93-90FA-C57B8148D50A}" destId="{693658F1-5D03-41B3-AE17-B0843B031EC3}" srcOrd="0" destOrd="0" presId="urn:microsoft.com/office/officeart/2005/8/layout/arrow5"/>
    <dgm:cxn modelId="{30EFD788-4D1E-4CDE-9DFB-4B96C8CB60F2}" srcId="{EB4AF265-4C87-4E97-AC87-7669A4501EF4}" destId="{E9EF1578-F8FF-4151-B536-9FD7675FE131}" srcOrd="0" destOrd="0" parTransId="{1D85AD74-747B-4E5A-974B-9E7BCEAC6A93}" sibTransId="{CEB08256-1638-48B8-AC9C-8A54727339AB}"/>
    <dgm:cxn modelId="{AF7ADBFF-E4AD-4DFA-A438-2E99E2BD60F7}" type="presOf" srcId="{EB4AF265-4C87-4E97-AC87-7669A4501EF4}" destId="{5210D6FD-4523-4FB2-83B4-45CCC94EA940}" srcOrd="0" destOrd="0" presId="urn:microsoft.com/office/officeart/2005/8/layout/arrow5"/>
    <dgm:cxn modelId="{E5FCDC09-5285-46F5-964A-D4908AC17A64}" type="presOf" srcId="{E9EF1578-F8FF-4151-B536-9FD7675FE131}" destId="{2E762D31-8F74-4F1F-A1DF-FB96D9E9E609}" srcOrd="0" destOrd="0" presId="urn:microsoft.com/office/officeart/2005/8/layout/arrow5"/>
    <dgm:cxn modelId="{F3509B13-89BF-44F7-8B30-4EFA977B44E6}" srcId="{EB4AF265-4C87-4E97-AC87-7669A4501EF4}" destId="{3E6ECF87-4AC5-4F93-90FA-C57B8148D50A}" srcOrd="1" destOrd="0" parTransId="{DED0E6B8-4119-4719-BEBF-20CC3C3542A9}" sibTransId="{253E53B8-8413-4CDE-9DB8-6BFB03461DF5}"/>
    <dgm:cxn modelId="{FCED25E8-A440-4E7D-96E1-EE10D41EA8FC}" type="presParOf" srcId="{5210D6FD-4523-4FB2-83B4-45CCC94EA940}" destId="{2E762D31-8F74-4F1F-A1DF-FB96D9E9E609}" srcOrd="0" destOrd="0" presId="urn:microsoft.com/office/officeart/2005/8/layout/arrow5"/>
    <dgm:cxn modelId="{A5A6A0F2-F99B-44FD-B2E9-A4B03857EBCF}" type="presParOf" srcId="{5210D6FD-4523-4FB2-83B4-45CCC94EA940}" destId="{693658F1-5D03-41B3-AE17-B0843B031EC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459648B3-E670-4D8C-8F67-04402870F5D2}" type="doc">
      <dgm:prSet loTypeId="urn:microsoft.com/office/officeart/2005/8/layout/equation2" loCatId="process" qsTypeId="urn:microsoft.com/office/officeart/2005/8/quickstyle/simple1" qsCatId="simple" csTypeId="urn:microsoft.com/office/officeart/2005/8/colors/accent0_3" csCatId="mainScheme" phldr="1"/>
      <dgm:spPr/>
    </dgm:pt>
    <dgm:pt modelId="{763CE31E-DF7A-40B9-A0D7-E176AB0EFD0C}">
      <dgm:prSet phldrT="[Texto]" custT="1"/>
      <dgm:spPr/>
      <dgm:t>
        <a:bodyPr/>
        <a:lstStyle/>
        <a:p>
          <a:r>
            <a:rPr lang="es-ES" sz="4000" dirty="0">
              <a:latin typeface="Arial Narrow" panose="020B0606020202030204" pitchFamily="34" charset="0"/>
            </a:rPr>
            <a:t>Obligación </a:t>
          </a:r>
        </a:p>
      </dgm:t>
    </dgm:pt>
    <dgm:pt modelId="{19672777-6FF3-4E9D-B6CB-65B25F7282DA}" type="parTrans" cxnId="{8447C8BC-0532-4447-804D-818A98E6A48D}">
      <dgm:prSet/>
      <dgm:spPr/>
      <dgm:t>
        <a:bodyPr/>
        <a:lstStyle/>
        <a:p>
          <a:endParaRPr lang="es-ES" sz="1600">
            <a:latin typeface="Arial Narrow" panose="020B0606020202030204" pitchFamily="34" charset="0"/>
          </a:endParaRPr>
        </a:p>
      </dgm:t>
    </dgm:pt>
    <dgm:pt modelId="{34F64D98-BA33-41A7-BE8A-CD0DBAA6215F}" type="sibTrans" cxnId="{8447C8BC-0532-4447-804D-818A98E6A48D}">
      <dgm:prSet/>
      <dgm:spPr/>
      <dgm:t>
        <a:bodyPr/>
        <a:lstStyle/>
        <a:p>
          <a:endParaRPr lang="es-ES" sz="1600">
            <a:latin typeface="Arial Narrow" panose="020B0606020202030204" pitchFamily="34" charset="0"/>
          </a:endParaRPr>
        </a:p>
      </dgm:t>
    </dgm:pt>
    <dgm:pt modelId="{0A48705B-8669-4FAD-9BAC-600F446C6398}" type="pres">
      <dgm:prSet presAssocID="{459648B3-E670-4D8C-8F67-04402870F5D2}" presName="Name0" presStyleCnt="0">
        <dgm:presLayoutVars>
          <dgm:dir/>
          <dgm:resizeHandles val="exact"/>
        </dgm:presLayoutVars>
      </dgm:prSet>
      <dgm:spPr/>
    </dgm:pt>
    <dgm:pt modelId="{F820A688-5404-430A-9FA3-86A3769072F5}" type="pres">
      <dgm:prSet presAssocID="{459648B3-E670-4D8C-8F67-04402870F5D2}" presName="vNodes" presStyleCnt="0"/>
      <dgm:spPr/>
    </dgm:pt>
    <dgm:pt modelId="{20934234-E16B-4FBE-8014-4EC9EED659CD}" type="pres">
      <dgm:prSet presAssocID="{459648B3-E670-4D8C-8F67-04402870F5D2}" presName="las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447C8BC-0532-4447-804D-818A98E6A48D}" srcId="{459648B3-E670-4D8C-8F67-04402870F5D2}" destId="{763CE31E-DF7A-40B9-A0D7-E176AB0EFD0C}" srcOrd="0" destOrd="0" parTransId="{19672777-6FF3-4E9D-B6CB-65B25F7282DA}" sibTransId="{34F64D98-BA33-41A7-BE8A-CD0DBAA6215F}"/>
    <dgm:cxn modelId="{783F7B23-4A8E-480B-AFFB-3C1635F18C05}" type="presOf" srcId="{459648B3-E670-4D8C-8F67-04402870F5D2}" destId="{0A48705B-8669-4FAD-9BAC-600F446C6398}" srcOrd="0" destOrd="0" presId="urn:microsoft.com/office/officeart/2005/8/layout/equation2"/>
    <dgm:cxn modelId="{0E30CC12-606E-4ACC-90BF-5E18B5C5489D}" type="presOf" srcId="{763CE31E-DF7A-40B9-A0D7-E176AB0EFD0C}" destId="{20934234-E16B-4FBE-8014-4EC9EED659CD}" srcOrd="0" destOrd="0" presId="urn:microsoft.com/office/officeart/2005/8/layout/equation2"/>
    <dgm:cxn modelId="{36CAA5AA-18B8-4F47-A6FF-94E6440716ED}" type="presParOf" srcId="{0A48705B-8669-4FAD-9BAC-600F446C6398}" destId="{F820A688-5404-430A-9FA3-86A3769072F5}" srcOrd="0" destOrd="0" presId="urn:microsoft.com/office/officeart/2005/8/layout/equation2"/>
    <dgm:cxn modelId="{CCF6209B-9F23-4BFB-B011-3485EF2C5129}" type="presParOf" srcId="{0A48705B-8669-4FAD-9BAC-600F446C6398}" destId="{20934234-E16B-4FBE-8014-4EC9EED659CD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50430C-D6C4-4F7F-AD18-FA87BA870E8D}" type="doc">
      <dgm:prSet loTypeId="urn:microsoft.com/office/officeart/2005/8/layout/hierarchy6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2BEDC7DE-C6E2-4100-B755-73DA2B455E93}">
      <dgm:prSet/>
      <dgm:spPr/>
      <dgm:t>
        <a:bodyPr/>
        <a:lstStyle/>
        <a:p>
          <a:pPr rtl="0"/>
          <a:r>
            <a:rPr lang="es-MX" dirty="0">
              <a:latin typeface="Arial Narrow" panose="020B0606020202030204" pitchFamily="34" charset="0"/>
            </a:rPr>
            <a:t>7 de febrero del 2014</a:t>
          </a:r>
        </a:p>
      </dgm:t>
    </dgm:pt>
    <dgm:pt modelId="{1FAB6F1D-F16F-4CF4-B0BB-6C136B58238A}" type="parTrans" cxnId="{DAB280D9-2993-4C81-A18F-035CC15C7EFB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4DC5BA8-5E08-41EE-981F-DFD5335F480A}" type="sibTrans" cxnId="{DAB280D9-2993-4C81-A18F-035CC15C7EFB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4DBE970-F9CC-4785-9944-27A7A3BD0DB1}">
      <dgm:prSet/>
      <dgm:sp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3400">
              <a:srgbClr val="55396A"/>
            </a:gs>
            <a:gs pos="100000">
              <a:srgbClr val="7030A0"/>
            </a:gs>
          </a:gsLst>
          <a:lin ang="13500000" scaled="1"/>
          <a:tileRect/>
        </a:gradFill>
      </dgm:spPr>
      <dgm:t>
        <a:bodyPr anchor="ctr"/>
        <a:lstStyle/>
        <a:p>
          <a:pPr algn="ctr" rtl="0"/>
          <a:r>
            <a:rPr lang="es-MX" dirty="0">
              <a:latin typeface="Arial Narrow" panose="020B0606020202030204" pitchFamily="34" charset="0"/>
            </a:rPr>
            <a:t>Se reforma el artículo 6º constitucional</a:t>
          </a:r>
        </a:p>
      </dgm:t>
    </dgm:pt>
    <dgm:pt modelId="{E11D96F5-7E96-4EC3-934D-4D06A3C23066}" type="parTrans" cxnId="{08E6E045-F004-46FD-A2F4-3CDA7C7936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2FE6A80-5EED-4780-95BE-2BA912EEF565}" type="sibTrans" cxnId="{08E6E045-F004-46FD-A2F4-3CDA7C79365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6481F86-4BCD-4D2B-9485-8195D7908309}">
      <dgm:prSet/>
      <dgm:sp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3400">
              <a:srgbClr val="55396A"/>
            </a:gs>
            <a:gs pos="100000">
              <a:srgbClr val="7030A0"/>
            </a:gs>
          </a:gsLst>
          <a:lin ang="13500000" scaled="1"/>
          <a:tileRect/>
        </a:gradFill>
      </dgm:spPr>
      <dgm:t>
        <a:bodyPr anchor="t"/>
        <a:lstStyle/>
        <a:p>
          <a:pPr algn="ctr" rtl="0"/>
          <a:r>
            <a:rPr lang="es-MX" dirty="0">
              <a:latin typeface="Arial Narrow" panose="020B0606020202030204" pitchFamily="34" charset="0"/>
            </a:rPr>
            <a:t>El IFAI deja de ser parte de la APF y se convierte en Órgano Constitucional Autónomo</a:t>
          </a:r>
        </a:p>
      </dgm:t>
    </dgm:pt>
    <dgm:pt modelId="{C2A5F94F-B283-4B24-A005-F503C6C7A9FA}" type="parTrans" cxnId="{0B1E7E69-1E1C-4DE8-A0DB-575AA96445E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6C8B2E9-17DC-4AD3-9307-C8185C3A7F2F}" type="sibTrans" cxnId="{0B1E7E69-1E1C-4DE8-A0DB-575AA96445E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4C6E814-6934-4F00-BF5B-8DEFFD23EC78}">
      <dgm:prSet/>
      <dgm:sp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3400">
              <a:srgbClr val="55396A"/>
            </a:gs>
            <a:gs pos="100000">
              <a:srgbClr val="7030A0"/>
            </a:gs>
          </a:gsLst>
          <a:lin ang="13500000" scaled="1"/>
          <a:tileRect/>
        </a:gradFill>
      </dgm:spPr>
      <dgm:t>
        <a:bodyPr anchor="t"/>
        <a:lstStyle/>
        <a:p>
          <a:pPr algn="ctr" rtl="0"/>
          <a:r>
            <a:rPr lang="es-MX" dirty="0">
              <a:latin typeface="Arial Narrow" panose="020B0606020202030204" pitchFamily="34" charset="0"/>
            </a:rPr>
            <a:t>Se faculta al Congreso de la Unión a expedir la ley general en materia de datos personales</a:t>
          </a:r>
        </a:p>
      </dgm:t>
    </dgm:pt>
    <dgm:pt modelId="{16861F8F-8E54-4696-8E9E-0F24CB516387}" type="parTrans" cxnId="{47B42D77-E94C-44EC-950E-0FC1CC41440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AC902B41-A6CE-4E92-9EE3-DED740C6EA40}" type="sibTrans" cxnId="{47B42D77-E94C-44EC-950E-0FC1CC41440C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97AE1DE-726A-4E52-ADBE-3AC41965EE7C}" type="pres">
      <dgm:prSet presAssocID="{4D50430C-D6C4-4F7F-AD18-FA87BA870E8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2AED231-BF8F-4F4B-A941-A272B62358D6}" type="pres">
      <dgm:prSet presAssocID="{4D50430C-D6C4-4F7F-AD18-FA87BA870E8D}" presName="hierFlow" presStyleCnt="0"/>
      <dgm:spPr/>
    </dgm:pt>
    <dgm:pt modelId="{47596D30-23DA-4B35-89C9-3EE2AB94817D}" type="pres">
      <dgm:prSet presAssocID="{4D50430C-D6C4-4F7F-AD18-FA87BA870E8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C8F8FD1-B905-462A-B461-906D55E2BEDB}" type="pres">
      <dgm:prSet presAssocID="{2BEDC7DE-C6E2-4100-B755-73DA2B455E93}" presName="Name14" presStyleCnt="0"/>
      <dgm:spPr/>
    </dgm:pt>
    <dgm:pt modelId="{AC5B9DC5-51A3-4EFD-B874-EE52B192E5B7}" type="pres">
      <dgm:prSet presAssocID="{2BEDC7DE-C6E2-4100-B755-73DA2B455E93}" presName="level1Shape" presStyleLbl="node0" presStyleIdx="0" presStyleCnt="1" custScaleY="63930" custLinFactNeighborY="-1246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1A91F15-F5F7-46A3-ACA8-E5DAC31441B4}" type="pres">
      <dgm:prSet presAssocID="{2BEDC7DE-C6E2-4100-B755-73DA2B455E93}" presName="hierChild2" presStyleCnt="0"/>
      <dgm:spPr/>
    </dgm:pt>
    <dgm:pt modelId="{D4340C4A-0D4D-4588-A16E-4353894FA023}" type="pres">
      <dgm:prSet presAssocID="{E11D96F5-7E96-4EC3-934D-4D06A3C23066}" presName="Name19" presStyleLbl="parChTrans1D2" presStyleIdx="0" presStyleCnt="3"/>
      <dgm:spPr/>
      <dgm:t>
        <a:bodyPr/>
        <a:lstStyle/>
        <a:p>
          <a:endParaRPr lang="es-MX"/>
        </a:p>
      </dgm:t>
    </dgm:pt>
    <dgm:pt modelId="{27B137CE-38E2-49AE-B255-5330BC82D750}" type="pres">
      <dgm:prSet presAssocID="{74DBE970-F9CC-4785-9944-27A7A3BD0DB1}" presName="Name21" presStyleCnt="0"/>
      <dgm:spPr/>
    </dgm:pt>
    <dgm:pt modelId="{7F5B3307-DA2A-4786-8465-0E816883897B}" type="pres">
      <dgm:prSet presAssocID="{74DBE970-F9CC-4785-9944-27A7A3BD0DB1}" presName="level2Shape" presStyleLbl="node2" presStyleIdx="0" presStyleCnt="3" custScaleX="110772" custScaleY="130471"/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EAD541D5-1A43-4BF7-A4D6-45CCC53DB132}" type="pres">
      <dgm:prSet presAssocID="{74DBE970-F9CC-4785-9944-27A7A3BD0DB1}" presName="hierChild3" presStyleCnt="0"/>
      <dgm:spPr/>
    </dgm:pt>
    <dgm:pt modelId="{7CA8CE6B-768D-4E0C-BF03-4BD234BE8916}" type="pres">
      <dgm:prSet presAssocID="{C2A5F94F-B283-4B24-A005-F503C6C7A9FA}" presName="Name19" presStyleLbl="parChTrans1D2" presStyleIdx="1" presStyleCnt="3"/>
      <dgm:spPr/>
      <dgm:t>
        <a:bodyPr/>
        <a:lstStyle/>
        <a:p>
          <a:endParaRPr lang="es-MX"/>
        </a:p>
      </dgm:t>
    </dgm:pt>
    <dgm:pt modelId="{24DC3CEA-DB0E-4CB0-BF13-76DA2596E650}" type="pres">
      <dgm:prSet presAssocID="{76481F86-4BCD-4D2B-9485-8195D7908309}" presName="Name21" presStyleCnt="0"/>
      <dgm:spPr/>
    </dgm:pt>
    <dgm:pt modelId="{366E95DF-0253-4BA1-8DD2-03EBB47D3703}" type="pres">
      <dgm:prSet presAssocID="{76481F86-4BCD-4D2B-9485-8195D7908309}" presName="level2Shape" presStyleLbl="node2" presStyleIdx="1" presStyleCnt="3" custScaleX="110772" custScaleY="130029" custLinFactNeighborY="2771"/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3FED2C5F-2890-4F94-BBFB-F869FAF9E227}" type="pres">
      <dgm:prSet presAssocID="{76481F86-4BCD-4D2B-9485-8195D7908309}" presName="hierChild3" presStyleCnt="0"/>
      <dgm:spPr/>
    </dgm:pt>
    <dgm:pt modelId="{B125E3C7-CECC-49A7-9549-5C54B290A4F5}" type="pres">
      <dgm:prSet presAssocID="{16861F8F-8E54-4696-8E9E-0F24CB516387}" presName="Name19" presStyleLbl="parChTrans1D2" presStyleIdx="2" presStyleCnt="3"/>
      <dgm:spPr/>
      <dgm:t>
        <a:bodyPr/>
        <a:lstStyle/>
        <a:p>
          <a:endParaRPr lang="es-MX"/>
        </a:p>
      </dgm:t>
    </dgm:pt>
    <dgm:pt modelId="{9BB518D3-1472-426A-B9A7-49CD7BEF3B22}" type="pres">
      <dgm:prSet presAssocID="{C4C6E814-6934-4F00-BF5B-8DEFFD23EC78}" presName="Name21" presStyleCnt="0"/>
      <dgm:spPr/>
    </dgm:pt>
    <dgm:pt modelId="{EF5F202E-D997-440E-8827-9F4B0EEC5753}" type="pres">
      <dgm:prSet presAssocID="{C4C6E814-6934-4F00-BF5B-8DEFFD23EC78}" presName="level2Shape" presStyleLbl="node2" presStyleIdx="2" presStyleCnt="3" custScaleX="110772" custScaleY="130283"/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85BE2A5D-396B-4508-9A8B-545C821EDE81}" type="pres">
      <dgm:prSet presAssocID="{C4C6E814-6934-4F00-BF5B-8DEFFD23EC78}" presName="hierChild3" presStyleCnt="0"/>
      <dgm:spPr/>
    </dgm:pt>
    <dgm:pt modelId="{E95529BD-88F1-43FF-A2BE-EE5141953A50}" type="pres">
      <dgm:prSet presAssocID="{4D50430C-D6C4-4F7F-AD18-FA87BA870E8D}" presName="bgShapesFlow" presStyleCnt="0"/>
      <dgm:spPr/>
    </dgm:pt>
  </dgm:ptLst>
  <dgm:cxnLst>
    <dgm:cxn modelId="{52D1FDC8-1B50-484F-ADCD-5F20F9170B23}" type="presOf" srcId="{C4C6E814-6934-4F00-BF5B-8DEFFD23EC78}" destId="{EF5F202E-D997-440E-8827-9F4B0EEC5753}" srcOrd="0" destOrd="0" presId="urn:microsoft.com/office/officeart/2005/8/layout/hierarchy6"/>
    <dgm:cxn modelId="{DAB280D9-2993-4C81-A18F-035CC15C7EFB}" srcId="{4D50430C-D6C4-4F7F-AD18-FA87BA870E8D}" destId="{2BEDC7DE-C6E2-4100-B755-73DA2B455E93}" srcOrd="0" destOrd="0" parTransId="{1FAB6F1D-F16F-4CF4-B0BB-6C136B58238A}" sibTransId="{84DC5BA8-5E08-41EE-981F-DFD5335F480A}"/>
    <dgm:cxn modelId="{08E6E045-F004-46FD-A2F4-3CDA7C79365A}" srcId="{2BEDC7DE-C6E2-4100-B755-73DA2B455E93}" destId="{74DBE970-F9CC-4785-9944-27A7A3BD0DB1}" srcOrd="0" destOrd="0" parTransId="{E11D96F5-7E96-4EC3-934D-4D06A3C23066}" sibTransId="{32FE6A80-5EED-4780-95BE-2BA912EEF565}"/>
    <dgm:cxn modelId="{47B42D77-E94C-44EC-950E-0FC1CC41440C}" srcId="{2BEDC7DE-C6E2-4100-B755-73DA2B455E93}" destId="{C4C6E814-6934-4F00-BF5B-8DEFFD23EC78}" srcOrd="2" destOrd="0" parTransId="{16861F8F-8E54-4696-8E9E-0F24CB516387}" sibTransId="{AC902B41-A6CE-4E92-9EE3-DED740C6EA40}"/>
    <dgm:cxn modelId="{0B1E7E69-1E1C-4DE8-A0DB-575AA96445E8}" srcId="{2BEDC7DE-C6E2-4100-B755-73DA2B455E93}" destId="{76481F86-4BCD-4D2B-9485-8195D7908309}" srcOrd="1" destOrd="0" parTransId="{C2A5F94F-B283-4B24-A005-F503C6C7A9FA}" sibTransId="{E6C8B2E9-17DC-4AD3-9307-C8185C3A7F2F}"/>
    <dgm:cxn modelId="{EE98D613-5E8F-4418-96D1-AC6F502D5E31}" type="presOf" srcId="{2BEDC7DE-C6E2-4100-B755-73DA2B455E93}" destId="{AC5B9DC5-51A3-4EFD-B874-EE52B192E5B7}" srcOrd="0" destOrd="0" presId="urn:microsoft.com/office/officeart/2005/8/layout/hierarchy6"/>
    <dgm:cxn modelId="{93AE18CF-626E-4C56-BD55-1E152F558F36}" type="presOf" srcId="{76481F86-4BCD-4D2B-9485-8195D7908309}" destId="{366E95DF-0253-4BA1-8DD2-03EBB47D3703}" srcOrd="0" destOrd="0" presId="urn:microsoft.com/office/officeart/2005/8/layout/hierarchy6"/>
    <dgm:cxn modelId="{57C6706D-971C-422E-93D9-A8C0DE91F644}" type="presOf" srcId="{16861F8F-8E54-4696-8E9E-0F24CB516387}" destId="{B125E3C7-CECC-49A7-9549-5C54B290A4F5}" srcOrd="0" destOrd="0" presId="urn:microsoft.com/office/officeart/2005/8/layout/hierarchy6"/>
    <dgm:cxn modelId="{6D848EE3-1DA1-451C-893D-0E6B1C945569}" type="presOf" srcId="{C2A5F94F-B283-4B24-A005-F503C6C7A9FA}" destId="{7CA8CE6B-768D-4E0C-BF03-4BD234BE8916}" srcOrd="0" destOrd="0" presId="urn:microsoft.com/office/officeart/2005/8/layout/hierarchy6"/>
    <dgm:cxn modelId="{7FC05466-BC2A-4670-8CC9-D0987FC6BF1D}" type="presOf" srcId="{74DBE970-F9CC-4785-9944-27A7A3BD0DB1}" destId="{7F5B3307-DA2A-4786-8465-0E816883897B}" srcOrd="0" destOrd="0" presId="urn:microsoft.com/office/officeart/2005/8/layout/hierarchy6"/>
    <dgm:cxn modelId="{D2C93AA4-5B97-40DD-A57E-AEDF69EDDFA2}" type="presOf" srcId="{4D50430C-D6C4-4F7F-AD18-FA87BA870E8D}" destId="{297AE1DE-726A-4E52-ADBE-3AC41965EE7C}" srcOrd="0" destOrd="0" presId="urn:microsoft.com/office/officeart/2005/8/layout/hierarchy6"/>
    <dgm:cxn modelId="{6684E9E7-DEE6-47BB-8248-857BE3C01429}" type="presOf" srcId="{E11D96F5-7E96-4EC3-934D-4D06A3C23066}" destId="{D4340C4A-0D4D-4588-A16E-4353894FA023}" srcOrd="0" destOrd="0" presId="urn:microsoft.com/office/officeart/2005/8/layout/hierarchy6"/>
    <dgm:cxn modelId="{673F2094-D100-4A5C-8774-418C7FC30AEC}" type="presParOf" srcId="{297AE1DE-726A-4E52-ADBE-3AC41965EE7C}" destId="{52AED231-BF8F-4F4B-A941-A272B62358D6}" srcOrd="0" destOrd="0" presId="urn:microsoft.com/office/officeart/2005/8/layout/hierarchy6"/>
    <dgm:cxn modelId="{BAD5D88B-1E75-4A72-9B05-2227823A9F23}" type="presParOf" srcId="{52AED231-BF8F-4F4B-A941-A272B62358D6}" destId="{47596D30-23DA-4B35-89C9-3EE2AB94817D}" srcOrd="0" destOrd="0" presId="urn:microsoft.com/office/officeart/2005/8/layout/hierarchy6"/>
    <dgm:cxn modelId="{B1DC8FB9-6C65-4006-B9BF-09B1C8104704}" type="presParOf" srcId="{47596D30-23DA-4B35-89C9-3EE2AB94817D}" destId="{5C8F8FD1-B905-462A-B461-906D55E2BEDB}" srcOrd="0" destOrd="0" presId="urn:microsoft.com/office/officeart/2005/8/layout/hierarchy6"/>
    <dgm:cxn modelId="{0880D481-6EB8-4C63-B934-2194F468A64F}" type="presParOf" srcId="{5C8F8FD1-B905-462A-B461-906D55E2BEDB}" destId="{AC5B9DC5-51A3-4EFD-B874-EE52B192E5B7}" srcOrd="0" destOrd="0" presId="urn:microsoft.com/office/officeart/2005/8/layout/hierarchy6"/>
    <dgm:cxn modelId="{EC9FBEDC-8DE1-4342-8AA4-C7FD685945E7}" type="presParOf" srcId="{5C8F8FD1-B905-462A-B461-906D55E2BEDB}" destId="{D1A91F15-F5F7-46A3-ACA8-E5DAC31441B4}" srcOrd="1" destOrd="0" presId="urn:microsoft.com/office/officeart/2005/8/layout/hierarchy6"/>
    <dgm:cxn modelId="{D7BE068C-2EBB-4E74-B498-5C04777F39E5}" type="presParOf" srcId="{D1A91F15-F5F7-46A3-ACA8-E5DAC31441B4}" destId="{D4340C4A-0D4D-4588-A16E-4353894FA023}" srcOrd="0" destOrd="0" presId="urn:microsoft.com/office/officeart/2005/8/layout/hierarchy6"/>
    <dgm:cxn modelId="{392362CF-5987-4807-B154-0E6C31E2878F}" type="presParOf" srcId="{D1A91F15-F5F7-46A3-ACA8-E5DAC31441B4}" destId="{27B137CE-38E2-49AE-B255-5330BC82D750}" srcOrd="1" destOrd="0" presId="urn:microsoft.com/office/officeart/2005/8/layout/hierarchy6"/>
    <dgm:cxn modelId="{F49FA1C9-DF5A-410B-9F7B-F77CA566D27D}" type="presParOf" srcId="{27B137CE-38E2-49AE-B255-5330BC82D750}" destId="{7F5B3307-DA2A-4786-8465-0E816883897B}" srcOrd="0" destOrd="0" presId="urn:microsoft.com/office/officeart/2005/8/layout/hierarchy6"/>
    <dgm:cxn modelId="{49CBEA67-BEE4-4FC9-80AC-426F49B5ADB6}" type="presParOf" srcId="{27B137CE-38E2-49AE-B255-5330BC82D750}" destId="{EAD541D5-1A43-4BF7-A4D6-45CCC53DB132}" srcOrd="1" destOrd="0" presId="urn:microsoft.com/office/officeart/2005/8/layout/hierarchy6"/>
    <dgm:cxn modelId="{9E11F0EC-C6F8-460F-A887-9501160AE540}" type="presParOf" srcId="{D1A91F15-F5F7-46A3-ACA8-E5DAC31441B4}" destId="{7CA8CE6B-768D-4E0C-BF03-4BD234BE8916}" srcOrd="2" destOrd="0" presId="urn:microsoft.com/office/officeart/2005/8/layout/hierarchy6"/>
    <dgm:cxn modelId="{9D75AAF1-6CF3-40E3-BE13-37895BA886F9}" type="presParOf" srcId="{D1A91F15-F5F7-46A3-ACA8-E5DAC31441B4}" destId="{24DC3CEA-DB0E-4CB0-BF13-76DA2596E650}" srcOrd="3" destOrd="0" presId="urn:microsoft.com/office/officeart/2005/8/layout/hierarchy6"/>
    <dgm:cxn modelId="{05833A02-9496-40FE-957D-BFB7DFECB590}" type="presParOf" srcId="{24DC3CEA-DB0E-4CB0-BF13-76DA2596E650}" destId="{366E95DF-0253-4BA1-8DD2-03EBB47D3703}" srcOrd="0" destOrd="0" presId="urn:microsoft.com/office/officeart/2005/8/layout/hierarchy6"/>
    <dgm:cxn modelId="{B22B3729-C5BA-4F5C-AB25-5DBF158247E3}" type="presParOf" srcId="{24DC3CEA-DB0E-4CB0-BF13-76DA2596E650}" destId="{3FED2C5F-2890-4F94-BBFB-F869FAF9E227}" srcOrd="1" destOrd="0" presId="urn:microsoft.com/office/officeart/2005/8/layout/hierarchy6"/>
    <dgm:cxn modelId="{DB2D02F2-78D1-450C-82B4-1CA87E8D7488}" type="presParOf" srcId="{D1A91F15-F5F7-46A3-ACA8-E5DAC31441B4}" destId="{B125E3C7-CECC-49A7-9549-5C54B290A4F5}" srcOrd="4" destOrd="0" presId="urn:microsoft.com/office/officeart/2005/8/layout/hierarchy6"/>
    <dgm:cxn modelId="{6C4B05F5-1408-45A9-A166-DEF72AFC29A4}" type="presParOf" srcId="{D1A91F15-F5F7-46A3-ACA8-E5DAC31441B4}" destId="{9BB518D3-1472-426A-B9A7-49CD7BEF3B22}" srcOrd="5" destOrd="0" presId="urn:microsoft.com/office/officeart/2005/8/layout/hierarchy6"/>
    <dgm:cxn modelId="{7CD68494-82F7-4FBE-A88B-B4399C6D33F5}" type="presParOf" srcId="{9BB518D3-1472-426A-B9A7-49CD7BEF3B22}" destId="{EF5F202E-D997-440E-8827-9F4B0EEC5753}" srcOrd="0" destOrd="0" presId="urn:microsoft.com/office/officeart/2005/8/layout/hierarchy6"/>
    <dgm:cxn modelId="{3A2FC1D3-C1BD-48C1-92E2-1DAEBCA34B92}" type="presParOf" srcId="{9BB518D3-1472-426A-B9A7-49CD7BEF3B22}" destId="{85BE2A5D-396B-4508-9A8B-545C821EDE81}" srcOrd="1" destOrd="0" presId="urn:microsoft.com/office/officeart/2005/8/layout/hierarchy6"/>
    <dgm:cxn modelId="{5743AAEE-F91D-488D-8CC7-5EC313E3D5D9}" type="presParOf" srcId="{297AE1DE-726A-4E52-ADBE-3AC41965EE7C}" destId="{E95529BD-88F1-43FF-A2BE-EE5141953A5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3F0A06C7-3DFD-4F70-BFA1-451FD520B734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CAE9457-CBF3-488B-852F-990D79486899}">
      <dgm:prSet phldrT="[Texto]"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97000">
              <a:schemeClr val="accent6">
                <a:lumMod val="70000"/>
              </a:schemeClr>
            </a:gs>
          </a:gsLst>
          <a:path path="rect">
            <a:fillToRect l="100000" t="100000"/>
          </a:path>
          <a:tileRect r="-100000" b="-100000"/>
        </a:gradFill>
      </dgm:spPr>
      <dgm:t>
        <a:bodyPr/>
        <a:lstStyle/>
        <a:p>
          <a:r>
            <a:rPr lang="es-ES" sz="2000" dirty="0">
              <a:latin typeface="Arial Narrow" panose="020B0606020202030204" pitchFamily="34" charset="0"/>
            </a:rPr>
            <a:t>Solicitud de derechos ARCO</a:t>
          </a:r>
        </a:p>
      </dgm:t>
    </dgm:pt>
    <dgm:pt modelId="{F234A570-053C-409B-A053-225F9F765BC6}" type="parTrans" cxnId="{8E0423ED-CF7F-410C-A00F-752D5E36F712}">
      <dgm:prSet/>
      <dgm:spPr/>
      <dgm:t>
        <a:bodyPr/>
        <a:lstStyle/>
        <a:p>
          <a:endParaRPr lang="es-ES" sz="2000"/>
        </a:p>
      </dgm:t>
    </dgm:pt>
    <dgm:pt modelId="{AB680062-9A88-4DB6-B4C3-6506E08A0C95}" type="sibTrans" cxnId="{8E0423ED-CF7F-410C-A00F-752D5E36F712}">
      <dgm:prSet/>
      <dgm:spPr/>
      <dgm:t>
        <a:bodyPr/>
        <a:lstStyle/>
        <a:p>
          <a:endParaRPr lang="es-ES" sz="2000"/>
        </a:p>
      </dgm:t>
    </dgm:pt>
    <dgm:pt modelId="{1BF567D7-951E-47A4-87B8-0558EE684792}">
      <dgm:prSet phldrT="[Texto]"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ctr"/>
          <a:r>
            <a:rPr lang="es-MX" sz="2000" dirty="0">
              <a:latin typeface="Arial Narrow" panose="020B0606020202030204" pitchFamily="34" charset="0"/>
            </a:rPr>
            <a:t>Nombre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BFC0BCAB-2F59-47B9-A380-F2404112CDCE}" type="parTrans" cxnId="{64AC94A5-C1EB-46CC-B48E-AF8133639B4B}">
      <dgm:prSet/>
      <dgm:spPr/>
      <dgm:t>
        <a:bodyPr/>
        <a:lstStyle/>
        <a:p>
          <a:endParaRPr lang="es-ES" sz="2000"/>
        </a:p>
      </dgm:t>
    </dgm:pt>
    <dgm:pt modelId="{7384260D-2494-4DA8-B0F7-5C7270120696}" type="sibTrans" cxnId="{64AC94A5-C1EB-46CC-B48E-AF8133639B4B}">
      <dgm:prSet/>
      <dgm:spPr/>
      <dgm:t>
        <a:bodyPr/>
        <a:lstStyle/>
        <a:p>
          <a:endParaRPr lang="es-ES" sz="2000"/>
        </a:p>
      </dgm:t>
    </dgm:pt>
    <dgm:pt modelId="{03860D3C-096B-4F9C-A5EE-229AFD025635}">
      <dgm:prSet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just"/>
          <a:r>
            <a:rPr lang="es-MX" sz="2000" dirty="0">
              <a:latin typeface="Arial Narrow" panose="020B0606020202030204" pitchFamily="34" charset="0"/>
            </a:rPr>
            <a:t>Documentos que acrediten la identidad del titular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706DF038-7A8B-4A63-A099-D6B6049B41E5}" type="parTrans" cxnId="{A2806C5D-8A5F-41C9-A750-6F0CEDAFC896}">
      <dgm:prSet/>
      <dgm:spPr/>
      <dgm:t>
        <a:bodyPr/>
        <a:lstStyle/>
        <a:p>
          <a:endParaRPr lang="es-ES" sz="2000"/>
        </a:p>
      </dgm:t>
    </dgm:pt>
    <dgm:pt modelId="{44A5798D-72B7-47E1-AD50-1126617E2D92}" type="sibTrans" cxnId="{A2806C5D-8A5F-41C9-A750-6F0CEDAFC896}">
      <dgm:prSet/>
      <dgm:spPr/>
      <dgm:t>
        <a:bodyPr/>
        <a:lstStyle/>
        <a:p>
          <a:endParaRPr lang="es-ES" sz="2000"/>
        </a:p>
      </dgm:t>
    </dgm:pt>
    <dgm:pt modelId="{CCCD7397-0937-408C-91BF-67E0DFEC99F4}">
      <dgm:prSet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just"/>
          <a:r>
            <a:rPr lang="es-MX" sz="2000" dirty="0">
              <a:latin typeface="Arial Narrow" panose="020B0606020202030204" pitchFamily="34" charset="0"/>
            </a:rPr>
            <a:t>Descripción clara y precisa de los datos personales respecto de los que se busca ejercer alguno de los derechos ARCO (salvo el derecho de acceso)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4F0DEC5D-7A71-4EFB-8AC7-2C9D58988192}" type="parTrans" cxnId="{211D360B-B2D8-4C7A-8AD8-30F1E849B4C7}">
      <dgm:prSet/>
      <dgm:spPr/>
      <dgm:t>
        <a:bodyPr/>
        <a:lstStyle/>
        <a:p>
          <a:endParaRPr lang="es-ES" sz="2000"/>
        </a:p>
      </dgm:t>
    </dgm:pt>
    <dgm:pt modelId="{D1A8CAA5-95D8-4933-997C-22D5F38808A1}" type="sibTrans" cxnId="{211D360B-B2D8-4C7A-8AD8-30F1E849B4C7}">
      <dgm:prSet/>
      <dgm:spPr/>
      <dgm:t>
        <a:bodyPr/>
        <a:lstStyle/>
        <a:p>
          <a:endParaRPr lang="es-ES" sz="2000"/>
        </a:p>
      </dgm:t>
    </dgm:pt>
    <dgm:pt modelId="{8633E28A-2D94-42A4-B4E3-11BEA2F7B5CA}">
      <dgm:prSet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just"/>
          <a:r>
            <a:rPr lang="es-MX" sz="2000" dirty="0">
              <a:latin typeface="Arial Narrow" panose="020B0606020202030204" pitchFamily="34" charset="0"/>
            </a:rPr>
            <a:t>Descripción del derecho ARCO que se pretende ejercer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C9A43ED2-A8F5-46DD-A196-5C2B8EF09FB5}" type="parTrans" cxnId="{E32CC20B-AE6F-433E-B7EB-E14B1256B039}">
      <dgm:prSet/>
      <dgm:spPr/>
      <dgm:t>
        <a:bodyPr/>
        <a:lstStyle/>
        <a:p>
          <a:endParaRPr lang="es-ES" sz="2000"/>
        </a:p>
      </dgm:t>
    </dgm:pt>
    <dgm:pt modelId="{68FE7488-4FBE-4B19-AD98-9C56AC596BEB}" type="sibTrans" cxnId="{E32CC20B-AE6F-433E-B7EB-E14B1256B039}">
      <dgm:prSet/>
      <dgm:spPr/>
      <dgm:t>
        <a:bodyPr/>
        <a:lstStyle/>
        <a:p>
          <a:endParaRPr lang="es-ES" sz="2000"/>
        </a:p>
      </dgm:t>
    </dgm:pt>
    <dgm:pt modelId="{7D79348D-9068-47D0-80F8-C51F1039FE26}">
      <dgm:prSet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ctr"/>
          <a:r>
            <a:rPr lang="es-MX" sz="2000" dirty="0">
              <a:latin typeface="Arial Narrow" panose="020B0606020202030204" pitchFamily="34" charset="0"/>
            </a:rPr>
            <a:t>En su caso, la identidad y personalidad del representante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CF3D34AE-6B9B-4C72-8DFA-619253A5879E}" type="parTrans" cxnId="{A2873241-EC5A-4D53-A6B2-141BB8DE9542}">
      <dgm:prSet/>
      <dgm:spPr/>
      <dgm:t>
        <a:bodyPr/>
        <a:lstStyle/>
        <a:p>
          <a:endParaRPr lang="es-ES" sz="2000"/>
        </a:p>
      </dgm:t>
    </dgm:pt>
    <dgm:pt modelId="{54EDE674-2593-483A-817F-1CF87ABD672E}" type="sibTrans" cxnId="{A2873241-EC5A-4D53-A6B2-141BB8DE9542}">
      <dgm:prSet/>
      <dgm:spPr/>
      <dgm:t>
        <a:bodyPr/>
        <a:lstStyle/>
        <a:p>
          <a:endParaRPr lang="es-ES" sz="2000"/>
        </a:p>
      </dgm:t>
    </dgm:pt>
    <dgm:pt modelId="{BE619F66-C0E4-4F8B-8A61-46B2C5174B2D}">
      <dgm:prSet phldrT="[Texto]"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ctr"/>
          <a:r>
            <a:rPr lang="es-MX" sz="2000" dirty="0">
              <a:latin typeface="Arial Narrow" panose="020B0606020202030204" pitchFamily="34" charset="0"/>
            </a:rPr>
            <a:t>Titular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83BF78D9-AC4B-4753-AAFE-597A7C838CBE}" type="parTrans" cxnId="{CBF06694-3F4F-499E-ADDD-FB8A3D293561}">
      <dgm:prSet/>
      <dgm:spPr/>
      <dgm:t>
        <a:bodyPr/>
        <a:lstStyle/>
        <a:p>
          <a:endParaRPr lang="es-ES" sz="2000"/>
        </a:p>
      </dgm:t>
    </dgm:pt>
    <dgm:pt modelId="{263793DC-4B0B-4874-859F-5C7B01B6760D}" type="sibTrans" cxnId="{CBF06694-3F4F-499E-ADDD-FB8A3D293561}">
      <dgm:prSet/>
      <dgm:spPr/>
      <dgm:t>
        <a:bodyPr/>
        <a:lstStyle/>
        <a:p>
          <a:endParaRPr lang="es-ES" sz="2000"/>
        </a:p>
      </dgm:t>
    </dgm:pt>
    <dgm:pt modelId="{927E644F-E7AC-44F7-8D16-1B2A65C6A6F1}">
      <dgm:prSet phldrT="[Texto]" custT="1"/>
      <dgm:sp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ctr"/>
          <a:r>
            <a:rPr lang="es-MX" sz="2000" dirty="0">
              <a:latin typeface="Arial Narrow" panose="020B0606020202030204" pitchFamily="34" charset="0"/>
            </a:rPr>
            <a:t>Representante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9B4E4661-FBC4-4034-9C60-D79D24507A25}" type="parTrans" cxnId="{EA2CC52A-436D-449E-827C-78181023D302}">
      <dgm:prSet/>
      <dgm:spPr/>
      <dgm:t>
        <a:bodyPr/>
        <a:lstStyle/>
        <a:p>
          <a:endParaRPr lang="es-ES" sz="2000"/>
        </a:p>
      </dgm:t>
    </dgm:pt>
    <dgm:pt modelId="{BE91EAD7-74E6-4264-9D81-EB822B6695D8}" type="sibTrans" cxnId="{EA2CC52A-436D-449E-827C-78181023D302}">
      <dgm:prSet/>
      <dgm:spPr/>
      <dgm:t>
        <a:bodyPr/>
        <a:lstStyle/>
        <a:p>
          <a:endParaRPr lang="es-ES" sz="2000"/>
        </a:p>
      </dgm:t>
    </dgm:pt>
    <dgm:pt modelId="{C8B21AD3-17FF-45D6-BE4B-D3DF0F01392A}">
      <dgm:prSet phldrT="[Texto]"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just"/>
          <a:r>
            <a:rPr lang="es-ES" sz="2000" dirty="0">
              <a:latin typeface="Arial Narrow" panose="020B0606020202030204" pitchFamily="34" charset="0"/>
            </a:rPr>
            <a:t>Domicilio para recibir notificaciones</a:t>
          </a:r>
        </a:p>
      </dgm:t>
    </dgm:pt>
    <dgm:pt modelId="{B284CA1E-C238-487F-8658-B81FD8FA3403}" type="parTrans" cxnId="{6FF9CCD5-A49A-4CB9-9A4B-5E2473E47067}">
      <dgm:prSet/>
      <dgm:spPr/>
      <dgm:t>
        <a:bodyPr/>
        <a:lstStyle/>
        <a:p>
          <a:endParaRPr lang="es-ES" sz="2000"/>
        </a:p>
      </dgm:t>
    </dgm:pt>
    <dgm:pt modelId="{425570AC-BAD0-4BD0-AFC1-BF63A95990BE}" type="sibTrans" cxnId="{6FF9CCD5-A49A-4CB9-9A4B-5E2473E47067}">
      <dgm:prSet/>
      <dgm:spPr/>
      <dgm:t>
        <a:bodyPr/>
        <a:lstStyle/>
        <a:p>
          <a:endParaRPr lang="es-ES" sz="2000"/>
        </a:p>
      </dgm:t>
    </dgm:pt>
    <dgm:pt modelId="{400B9AE6-2A0B-40BE-A463-91DDA134A886}">
      <dgm:prSet custT="1"/>
      <dgm:spPr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pPr algn="just"/>
          <a:r>
            <a:rPr lang="es-MX" sz="2000" dirty="0">
              <a:latin typeface="Arial Narrow" panose="020B0606020202030204" pitchFamily="34" charset="0"/>
            </a:rPr>
            <a:t>De ser posible, el área responsable que trata los datos personales y ante el cual se presenta la solicitud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CFED57BE-D73B-4C7F-86FC-85CA37DB237E}" type="parTrans" cxnId="{AB725744-13F3-41E3-BDB7-1B6FC3F37F84}">
      <dgm:prSet/>
      <dgm:spPr/>
      <dgm:t>
        <a:bodyPr/>
        <a:lstStyle/>
        <a:p>
          <a:endParaRPr lang="es-ES"/>
        </a:p>
      </dgm:t>
    </dgm:pt>
    <dgm:pt modelId="{C819E13B-2E03-4389-BC84-1F211B4FF72E}" type="sibTrans" cxnId="{AB725744-13F3-41E3-BDB7-1B6FC3F37F84}">
      <dgm:prSet/>
      <dgm:spPr/>
      <dgm:t>
        <a:bodyPr/>
        <a:lstStyle/>
        <a:p>
          <a:endParaRPr lang="es-ES"/>
        </a:p>
      </dgm:t>
    </dgm:pt>
    <dgm:pt modelId="{F55B798C-B174-47CA-8551-D0B33535175B}" type="pres">
      <dgm:prSet presAssocID="{3F0A06C7-3DFD-4F70-BFA1-451FD520B73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630A396C-2A81-498F-A8DC-1CF574D20D34}" type="pres">
      <dgm:prSet presAssocID="{8CAE9457-CBF3-488B-852F-990D79486899}" presName="hierRoot1" presStyleCnt="0">
        <dgm:presLayoutVars>
          <dgm:hierBranch val="init"/>
        </dgm:presLayoutVars>
      </dgm:prSet>
      <dgm:spPr/>
    </dgm:pt>
    <dgm:pt modelId="{070107D4-4EFF-4C3B-88A2-AAFD678375BD}" type="pres">
      <dgm:prSet presAssocID="{8CAE9457-CBF3-488B-852F-990D79486899}" presName="rootComposite1" presStyleCnt="0"/>
      <dgm:spPr/>
    </dgm:pt>
    <dgm:pt modelId="{3E93BE67-4924-454C-9C6E-AE3C35EA9956}" type="pres">
      <dgm:prSet presAssocID="{8CAE9457-CBF3-488B-852F-990D79486899}" presName="rootText1" presStyleLbl="node0" presStyleIdx="0" presStyleCnt="1" custScaleX="124430" custScaleY="406167" custLinFactNeighborX="-7497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FD49B463-0CB7-49FA-8F78-702ED7090F2F}" type="pres">
      <dgm:prSet presAssocID="{8CAE9457-CBF3-488B-852F-990D7948689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23B1627-FA3B-4E1C-9779-63CF41E7E33E}" type="pres">
      <dgm:prSet presAssocID="{8CAE9457-CBF3-488B-852F-990D79486899}" presName="hierChild2" presStyleCnt="0"/>
      <dgm:spPr/>
    </dgm:pt>
    <dgm:pt modelId="{8279977C-91D8-419E-9BA8-C845B17C38EC}" type="pres">
      <dgm:prSet presAssocID="{BFC0BCAB-2F59-47B9-A380-F2404112CDCE}" presName="Name64" presStyleLbl="parChTrans1D2" presStyleIdx="0" presStyleCnt="6"/>
      <dgm:spPr/>
      <dgm:t>
        <a:bodyPr/>
        <a:lstStyle/>
        <a:p>
          <a:endParaRPr lang="es-MX"/>
        </a:p>
      </dgm:t>
    </dgm:pt>
    <dgm:pt modelId="{B00142BF-6290-415A-BCF5-98A41C38AE78}" type="pres">
      <dgm:prSet presAssocID="{1BF567D7-951E-47A4-87B8-0558EE684792}" presName="hierRoot2" presStyleCnt="0">
        <dgm:presLayoutVars>
          <dgm:hierBranch val="init"/>
        </dgm:presLayoutVars>
      </dgm:prSet>
      <dgm:spPr/>
    </dgm:pt>
    <dgm:pt modelId="{F97E6AFB-56C5-44EF-96F1-34DD7AC7D4FE}" type="pres">
      <dgm:prSet presAssocID="{1BF567D7-951E-47A4-87B8-0558EE684792}" presName="rootComposite" presStyleCnt="0"/>
      <dgm:spPr/>
    </dgm:pt>
    <dgm:pt modelId="{13E3FD15-6C37-4234-A799-26EAB089A68B}" type="pres">
      <dgm:prSet presAssocID="{1BF567D7-951E-47A4-87B8-0558EE684792}" presName="rootText" presStyleLbl="node2" presStyleIdx="0" presStyleCnt="6" custScaleX="128548" custScaleY="9184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BCBDB71-04D7-43A3-AFE1-33A4364376F9}" type="pres">
      <dgm:prSet presAssocID="{1BF567D7-951E-47A4-87B8-0558EE684792}" presName="rootConnector" presStyleLbl="node2" presStyleIdx="0" presStyleCnt="6"/>
      <dgm:spPr/>
      <dgm:t>
        <a:bodyPr/>
        <a:lstStyle/>
        <a:p>
          <a:endParaRPr lang="es-MX"/>
        </a:p>
      </dgm:t>
    </dgm:pt>
    <dgm:pt modelId="{2CE7CA6F-D2A7-4B95-AB60-33DD9C173490}" type="pres">
      <dgm:prSet presAssocID="{1BF567D7-951E-47A4-87B8-0558EE684792}" presName="hierChild4" presStyleCnt="0"/>
      <dgm:spPr/>
    </dgm:pt>
    <dgm:pt modelId="{18F7F25C-F418-4B16-B494-D6487389FFF8}" type="pres">
      <dgm:prSet presAssocID="{83BF78D9-AC4B-4753-AAFE-597A7C838CBE}" presName="Name64" presStyleLbl="parChTrans1D3" presStyleIdx="0" presStyleCnt="3"/>
      <dgm:spPr/>
      <dgm:t>
        <a:bodyPr/>
        <a:lstStyle/>
        <a:p>
          <a:endParaRPr lang="es-MX"/>
        </a:p>
      </dgm:t>
    </dgm:pt>
    <dgm:pt modelId="{B6BFD69F-726B-4E1A-BD50-6C5513785DA1}" type="pres">
      <dgm:prSet presAssocID="{BE619F66-C0E4-4F8B-8A61-46B2C5174B2D}" presName="hierRoot2" presStyleCnt="0">
        <dgm:presLayoutVars>
          <dgm:hierBranch val="init"/>
        </dgm:presLayoutVars>
      </dgm:prSet>
      <dgm:spPr/>
    </dgm:pt>
    <dgm:pt modelId="{A28B5EEB-7DC5-4126-8756-D5A53D0F4C19}" type="pres">
      <dgm:prSet presAssocID="{BE619F66-C0E4-4F8B-8A61-46B2C5174B2D}" presName="rootComposite" presStyleCnt="0"/>
      <dgm:spPr/>
    </dgm:pt>
    <dgm:pt modelId="{C198DEDA-11BC-4993-9303-2B6B618BB3A6}" type="pres">
      <dgm:prSet presAssocID="{BE619F66-C0E4-4F8B-8A61-46B2C5174B2D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4D2E25-B854-4D3A-A2D3-806E2DAD6179}" type="pres">
      <dgm:prSet presAssocID="{BE619F66-C0E4-4F8B-8A61-46B2C5174B2D}" presName="rootConnector" presStyleLbl="node3" presStyleIdx="0" presStyleCnt="3"/>
      <dgm:spPr/>
      <dgm:t>
        <a:bodyPr/>
        <a:lstStyle/>
        <a:p>
          <a:endParaRPr lang="es-MX"/>
        </a:p>
      </dgm:t>
    </dgm:pt>
    <dgm:pt modelId="{0E2C95BC-CA54-4E21-BCCE-F7123F0D0D6B}" type="pres">
      <dgm:prSet presAssocID="{BE619F66-C0E4-4F8B-8A61-46B2C5174B2D}" presName="hierChild4" presStyleCnt="0"/>
      <dgm:spPr/>
    </dgm:pt>
    <dgm:pt modelId="{6B789574-B7BB-4466-B02E-AF7BB2445A4A}" type="pres">
      <dgm:prSet presAssocID="{BE619F66-C0E4-4F8B-8A61-46B2C5174B2D}" presName="hierChild5" presStyleCnt="0"/>
      <dgm:spPr/>
    </dgm:pt>
    <dgm:pt modelId="{68F1D7E7-31A3-4EAF-8B9C-2F5A52257C9F}" type="pres">
      <dgm:prSet presAssocID="{9B4E4661-FBC4-4034-9C60-D79D24507A25}" presName="Name64" presStyleLbl="parChTrans1D3" presStyleIdx="1" presStyleCnt="3"/>
      <dgm:spPr/>
      <dgm:t>
        <a:bodyPr/>
        <a:lstStyle/>
        <a:p>
          <a:endParaRPr lang="es-MX"/>
        </a:p>
      </dgm:t>
    </dgm:pt>
    <dgm:pt modelId="{AD51E763-74B7-480E-8240-8C48022ACDD7}" type="pres">
      <dgm:prSet presAssocID="{927E644F-E7AC-44F7-8D16-1B2A65C6A6F1}" presName="hierRoot2" presStyleCnt="0">
        <dgm:presLayoutVars>
          <dgm:hierBranch val="init"/>
        </dgm:presLayoutVars>
      </dgm:prSet>
      <dgm:spPr/>
    </dgm:pt>
    <dgm:pt modelId="{B3D1B9B2-19DD-44C1-8084-B0A17B44925A}" type="pres">
      <dgm:prSet presAssocID="{927E644F-E7AC-44F7-8D16-1B2A65C6A6F1}" presName="rootComposite" presStyleCnt="0"/>
      <dgm:spPr/>
    </dgm:pt>
    <dgm:pt modelId="{1A2F97CD-F27C-4261-A670-0936527C0176}" type="pres">
      <dgm:prSet presAssocID="{927E644F-E7AC-44F7-8D16-1B2A65C6A6F1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C03ECD5-EADD-4D2E-A3B4-A6D83B5F54ED}" type="pres">
      <dgm:prSet presAssocID="{927E644F-E7AC-44F7-8D16-1B2A65C6A6F1}" presName="rootConnector" presStyleLbl="node3" presStyleIdx="1" presStyleCnt="3"/>
      <dgm:spPr/>
      <dgm:t>
        <a:bodyPr/>
        <a:lstStyle/>
        <a:p>
          <a:endParaRPr lang="es-MX"/>
        </a:p>
      </dgm:t>
    </dgm:pt>
    <dgm:pt modelId="{E6A1CD15-DE7A-4CBB-A155-813070798087}" type="pres">
      <dgm:prSet presAssocID="{927E644F-E7AC-44F7-8D16-1B2A65C6A6F1}" presName="hierChild4" presStyleCnt="0"/>
      <dgm:spPr/>
    </dgm:pt>
    <dgm:pt modelId="{47E78D9C-DA7C-4C1F-900C-B832AC6282B6}" type="pres">
      <dgm:prSet presAssocID="{927E644F-E7AC-44F7-8D16-1B2A65C6A6F1}" presName="hierChild5" presStyleCnt="0"/>
      <dgm:spPr/>
    </dgm:pt>
    <dgm:pt modelId="{EFD01199-82ED-4121-9B04-25381E75E269}" type="pres">
      <dgm:prSet presAssocID="{1BF567D7-951E-47A4-87B8-0558EE684792}" presName="hierChild5" presStyleCnt="0"/>
      <dgm:spPr/>
    </dgm:pt>
    <dgm:pt modelId="{E1F43D7B-64A1-4278-BA18-00B3A21CB02D}" type="pres">
      <dgm:prSet presAssocID="{B284CA1E-C238-487F-8658-B81FD8FA3403}" presName="Name64" presStyleLbl="parChTrans1D2" presStyleIdx="1" presStyleCnt="6"/>
      <dgm:spPr/>
      <dgm:t>
        <a:bodyPr/>
        <a:lstStyle/>
        <a:p>
          <a:endParaRPr lang="es-MX"/>
        </a:p>
      </dgm:t>
    </dgm:pt>
    <dgm:pt modelId="{384F4D02-21D2-410C-ADDF-184A08C95B51}" type="pres">
      <dgm:prSet presAssocID="{C8B21AD3-17FF-45D6-BE4B-D3DF0F01392A}" presName="hierRoot2" presStyleCnt="0">
        <dgm:presLayoutVars>
          <dgm:hierBranch val="init"/>
        </dgm:presLayoutVars>
      </dgm:prSet>
      <dgm:spPr/>
    </dgm:pt>
    <dgm:pt modelId="{998ACEA7-342F-48B4-BAED-236300F11F71}" type="pres">
      <dgm:prSet presAssocID="{C8B21AD3-17FF-45D6-BE4B-D3DF0F01392A}" presName="rootComposite" presStyleCnt="0"/>
      <dgm:spPr/>
    </dgm:pt>
    <dgm:pt modelId="{CCBC5D1F-FADE-4A97-BECE-AB11EBF92ABB}" type="pres">
      <dgm:prSet presAssocID="{C8B21AD3-17FF-45D6-BE4B-D3DF0F01392A}" presName="rootText" presStyleLbl="node2" presStyleIdx="1" presStyleCnt="6" custScaleX="24667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018EECC-91F6-48B0-9547-D2BF6E71B53E}" type="pres">
      <dgm:prSet presAssocID="{C8B21AD3-17FF-45D6-BE4B-D3DF0F01392A}" presName="rootConnector" presStyleLbl="node2" presStyleIdx="1" presStyleCnt="6"/>
      <dgm:spPr/>
      <dgm:t>
        <a:bodyPr/>
        <a:lstStyle/>
        <a:p>
          <a:endParaRPr lang="es-MX"/>
        </a:p>
      </dgm:t>
    </dgm:pt>
    <dgm:pt modelId="{F83A9B28-3647-44BF-813A-E310124F1D6F}" type="pres">
      <dgm:prSet presAssocID="{C8B21AD3-17FF-45D6-BE4B-D3DF0F01392A}" presName="hierChild4" presStyleCnt="0"/>
      <dgm:spPr/>
    </dgm:pt>
    <dgm:pt modelId="{AFE8A32E-10B1-4386-ACA5-5E5AA9B09CA5}" type="pres">
      <dgm:prSet presAssocID="{C8B21AD3-17FF-45D6-BE4B-D3DF0F01392A}" presName="hierChild5" presStyleCnt="0"/>
      <dgm:spPr/>
    </dgm:pt>
    <dgm:pt modelId="{606C3793-4111-4220-B58D-AAC5F6FEE338}" type="pres">
      <dgm:prSet presAssocID="{706DF038-7A8B-4A63-A099-D6B6049B41E5}" presName="Name64" presStyleLbl="parChTrans1D2" presStyleIdx="2" presStyleCnt="6"/>
      <dgm:spPr/>
      <dgm:t>
        <a:bodyPr/>
        <a:lstStyle/>
        <a:p>
          <a:endParaRPr lang="es-MX"/>
        </a:p>
      </dgm:t>
    </dgm:pt>
    <dgm:pt modelId="{308B793E-E738-45BB-BF7B-52BF2D13AF23}" type="pres">
      <dgm:prSet presAssocID="{03860D3C-096B-4F9C-A5EE-229AFD025635}" presName="hierRoot2" presStyleCnt="0">
        <dgm:presLayoutVars>
          <dgm:hierBranch val="init"/>
        </dgm:presLayoutVars>
      </dgm:prSet>
      <dgm:spPr/>
    </dgm:pt>
    <dgm:pt modelId="{AECDBFDD-8744-4DD1-A0CB-4D61F5E7AB99}" type="pres">
      <dgm:prSet presAssocID="{03860D3C-096B-4F9C-A5EE-229AFD025635}" presName="rootComposite" presStyleCnt="0"/>
      <dgm:spPr/>
    </dgm:pt>
    <dgm:pt modelId="{2C94342D-0898-4D6A-9B09-1E61868A6816}" type="pres">
      <dgm:prSet presAssocID="{03860D3C-096B-4F9C-A5EE-229AFD025635}" presName="rootText" presStyleLbl="node2" presStyleIdx="2" presStyleCnt="6" custScaleX="244820" custScaleY="1305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0C4AF47-E4DB-467A-8262-17508E9F3B24}" type="pres">
      <dgm:prSet presAssocID="{03860D3C-096B-4F9C-A5EE-229AFD025635}" presName="rootConnector" presStyleLbl="node2" presStyleIdx="2" presStyleCnt="6"/>
      <dgm:spPr/>
      <dgm:t>
        <a:bodyPr/>
        <a:lstStyle/>
        <a:p>
          <a:endParaRPr lang="es-MX"/>
        </a:p>
      </dgm:t>
    </dgm:pt>
    <dgm:pt modelId="{EC1CC452-14BE-48AF-9AD7-B828F02B7317}" type="pres">
      <dgm:prSet presAssocID="{03860D3C-096B-4F9C-A5EE-229AFD025635}" presName="hierChild4" presStyleCnt="0"/>
      <dgm:spPr/>
    </dgm:pt>
    <dgm:pt modelId="{38E7AA7F-7A39-4286-8EF9-CE1DA0E99EDF}" type="pres">
      <dgm:prSet presAssocID="{CF3D34AE-6B9B-4C72-8DFA-619253A5879E}" presName="Name64" presStyleLbl="parChTrans1D3" presStyleIdx="2" presStyleCnt="3"/>
      <dgm:spPr/>
      <dgm:t>
        <a:bodyPr/>
        <a:lstStyle/>
        <a:p>
          <a:endParaRPr lang="es-MX"/>
        </a:p>
      </dgm:t>
    </dgm:pt>
    <dgm:pt modelId="{DC09B065-357E-4CA5-8F50-A117EC72B8CB}" type="pres">
      <dgm:prSet presAssocID="{7D79348D-9068-47D0-80F8-C51F1039FE26}" presName="hierRoot2" presStyleCnt="0">
        <dgm:presLayoutVars>
          <dgm:hierBranch val="init"/>
        </dgm:presLayoutVars>
      </dgm:prSet>
      <dgm:spPr/>
    </dgm:pt>
    <dgm:pt modelId="{C9651199-73EE-4DAB-9EA0-D65576D7823F}" type="pres">
      <dgm:prSet presAssocID="{7D79348D-9068-47D0-80F8-C51F1039FE26}" presName="rootComposite" presStyleCnt="0"/>
      <dgm:spPr/>
    </dgm:pt>
    <dgm:pt modelId="{F5A71010-FE1E-4027-9B4C-AE684A6D508F}" type="pres">
      <dgm:prSet presAssocID="{7D79348D-9068-47D0-80F8-C51F1039FE26}" presName="rootText" presStyleLbl="node3" presStyleIdx="2" presStyleCnt="3" custScaleX="244820" custScaleY="1305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DAA315E-5790-4DBA-919B-BFDB38789A00}" type="pres">
      <dgm:prSet presAssocID="{7D79348D-9068-47D0-80F8-C51F1039FE26}" presName="rootConnector" presStyleLbl="node3" presStyleIdx="2" presStyleCnt="3"/>
      <dgm:spPr/>
      <dgm:t>
        <a:bodyPr/>
        <a:lstStyle/>
        <a:p>
          <a:endParaRPr lang="es-MX"/>
        </a:p>
      </dgm:t>
    </dgm:pt>
    <dgm:pt modelId="{BF21AC58-F2C5-4D01-80F2-5A174876BFE5}" type="pres">
      <dgm:prSet presAssocID="{7D79348D-9068-47D0-80F8-C51F1039FE26}" presName="hierChild4" presStyleCnt="0"/>
      <dgm:spPr/>
    </dgm:pt>
    <dgm:pt modelId="{98270177-B54A-4E81-99DE-15E812DF4C4B}" type="pres">
      <dgm:prSet presAssocID="{7D79348D-9068-47D0-80F8-C51F1039FE26}" presName="hierChild5" presStyleCnt="0"/>
      <dgm:spPr/>
    </dgm:pt>
    <dgm:pt modelId="{6DCC9D03-3A7F-4252-8D58-4F89BC28815E}" type="pres">
      <dgm:prSet presAssocID="{03860D3C-096B-4F9C-A5EE-229AFD025635}" presName="hierChild5" presStyleCnt="0"/>
      <dgm:spPr/>
    </dgm:pt>
    <dgm:pt modelId="{5849239E-581B-4C5A-9F90-2F3600261BC1}" type="pres">
      <dgm:prSet presAssocID="{CFED57BE-D73B-4C7F-86FC-85CA37DB237E}" presName="Name64" presStyleLbl="parChTrans1D2" presStyleIdx="3" presStyleCnt="6"/>
      <dgm:spPr/>
      <dgm:t>
        <a:bodyPr/>
        <a:lstStyle/>
        <a:p>
          <a:endParaRPr lang="es-MX"/>
        </a:p>
      </dgm:t>
    </dgm:pt>
    <dgm:pt modelId="{72536666-2607-4C4B-9B0B-B41E349A9C86}" type="pres">
      <dgm:prSet presAssocID="{400B9AE6-2A0B-40BE-A463-91DDA134A886}" presName="hierRoot2" presStyleCnt="0">
        <dgm:presLayoutVars>
          <dgm:hierBranch val="init"/>
        </dgm:presLayoutVars>
      </dgm:prSet>
      <dgm:spPr/>
    </dgm:pt>
    <dgm:pt modelId="{DE6187B3-982A-4664-B8B9-31C51D487509}" type="pres">
      <dgm:prSet presAssocID="{400B9AE6-2A0B-40BE-A463-91DDA134A886}" presName="rootComposite" presStyleCnt="0"/>
      <dgm:spPr/>
    </dgm:pt>
    <dgm:pt modelId="{CC2746AE-B805-44CE-9AB3-4B8008FDBF64}" type="pres">
      <dgm:prSet presAssocID="{400B9AE6-2A0B-40BE-A463-91DDA134A886}" presName="rootText" presStyleLbl="node2" presStyleIdx="3" presStyleCnt="6" custScaleX="245936" custScaleY="1708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47BCBDD-458C-4D1B-B0DF-A83BD1C881B9}" type="pres">
      <dgm:prSet presAssocID="{400B9AE6-2A0B-40BE-A463-91DDA134A886}" presName="rootConnector" presStyleLbl="node2" presStyleIdx="3" presStyleCnt="6"/>
      <dgm:spPr/>
      <dgm:t>
        <a:bodyPr/>
        <a:lstStyle/>
        <a:p>
          <a:endParaRPr lang="es-MX"/>
        </a:p>
      </dgm:t>
    </dgm:pt>
    <dgm:pt modelId="{3CAFFF4B-A5E1-48CB-A6CC-9E8D3B46BB0D}" type="pres">
      <dgm:prSet presAssocID="{400B9AE6-2A0B-40BE-A463-91DDA134A886}" presName="hierChild4" presStyleCnt="0"/>
      <dgm:spPr/>
    </dgm:pt>
    <dgm:pt modelId="{02078B87-337E-4B62-B9D1-6A9A2C056EC7}" type="pres">
      <dgm:prSet presAssocID="{400B9AE6-2A0B-40BE-A463-91DDA134A886}" presName="hierChild5" presStyleCnt="0"/>
      <dgm:spPr/>
    </dgm:pt>
    <dgm:pt modelId="{833B720D-2D39-4022-8071-FA3B8E056AFE}" type="pres">
      <dgm:prSet presAssocID="{4F0DEC5D-7A71-4EFB-8AC7-2C9D58988192}" presName="Name64" presStyleLbl="parChTrans1D2" presStyleIdx="4" presStyleCnt="6"/>
      <dgm:spPr/>
      <dgm:t>
        <a:bodyPr/>
        <a:lstStyle/>
        <a:p>
          <a:endParaRPr lang="es-MX"/>
        </a:p>
      </dgm:t>
    </dgm:pt>
    <dgm:pt modelId="{09D64CF0-443A-4D97-8935-A31677058A89}" type="pres">
      <dgm:prSet presAssocID="{CCCD7397-0937-408C-91BF-67E0DFEC99F4}" presName="hierRoot2" presStyleCnt="0">
        <dgm:presLayoutVars>
          <dgm:hierBranch val="init"/>
        </dgm:presLayoutVars>
      </dgm:prSet>
      <dgm:spPr/>
    </dgm:pt>
    <dgm:pt modelId="{E3FB06E5-1331-4238-BD80-0AB6D20A1591}" type="pres">
      <dgm:prSet presAssocID="{CCCD7397-0937-408C-91BF-67E0DFEC99F4}" presName="rootComposite" presStyleCnt="0"/>
      <dgm:spPr/>
    </dgm:pt>
    <dgm:pt modelId="{FC91744F-82A2-4F20-AE74-A1C6E5A4D37F}" type="pres">
      <dgm:prSet presAssocID="{CCCD7397-0937-408C-91BF-67E0DFEC99F4}" presName="rootText" presStyleLbl="node2" presStyleIdx="4" presStyleCnt="6" custScaleX="244820" custScaleY="23556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E95DE70-4755-4CF5-8E97-E75172791A57}" type="pres">
      <dgm:prSet presAssocID="{CCCD7397-0937-408C-91BF-67E0DFEC99F4}" presName="rootConnector" presStyleLbl="node2" presStyleIdx="4" presStyleCnt="6"/>
      <dgm:spPr/>
      <dgm:t>
        <a:bodyPr/>
        <a:lstStyle/>
        <a:p>
          <a:endParaRPr lang="es-MX"/>
        </a:p>
      </dgm:t>
    </dgm:pt>
    <dgm:pt modelId="{C3E06B6A-43D4-4F61-9439-A7FFFAC3CF4C}" type="pres">
      <dgm:prSet presAssocID="{CCCD7397-0937-408C-91BF-67E0DFEC99F4}" presName="hierChild4" presStyleCnt="0"/>
      <dgm:spPr/>
    </dgm:pt>
    <dgm:pt modelId="{757F45FF-7114-41F0-9195-DA7B8A87816F}" type="pres">
      <dgm:prSet presAssocID="{CCCD7397-0937-408C-91BF-67E0DFEC99F4}" presName="hierChild5" presStyleCnt="0"/>
      <dgm:spPr/>
    </dgm:pt>
    <dgm:pt modelId="{695C18D1-43B3-44DE-9BCD-F4E1E2BDF0F2}" type="pres">
      <dgm:prSet presAssocID="{C9A43ED2-A8F5-46DD-A196-5C2B8EF09FB5}" presName="Name64" presStyleLbl="parChTrans1D2" presStyleIdx="5" presStyleCnt="6"/>
      <dgm:spPr/>
      <dgm:t>
        <a:bodyPr/>
        <a:lstStyle/>
        <a:p>
          <a:endParaRPr lang="es-MX"/>
        </a:p>
      </dgm:t>
    </dgm:pt>
    <dgm:pt modelId="{389AC170-1D4F-4AF4-914F-92F87B9F73A4}" type="pres">
      <dgm:prSet presAssocID="{8633E28A-2D94-42A4-B4E3-11BEA2F7B5CA}" presName="hierRoot2" presStyleCnt="0">
        <dgm:presLayoutVars>
          <dgm:hierBranch val="init"/>
        </dgm:presLayoutVars>
      </dgm:prSet>
      <dgm:spPr/>
    </dgm:pt>
    <dgm:pt modelId="{27CC5812-45F6-46B6-B6E1-061CD1B13EC1}" type="pres">
      <dgm:prSet presAssocID="{8633E28A-2D94-42A4-B4E3-11BEA2F7B5CA}" presName="rootComposite" presStyleCnt="0"/>
      <dgm:spPr/>
    </dgm:pt>
    <dgm:pt modelId="{27A460C3-F39A-4788-AB98-06F500664E10}" type="pres">
      <dgm:prSet presAssocID="{8633E28A-2D94-42A4-B4E3-11BEA2F7B5CA}" presName="rootText" presStyleLbl="node2" presStyleIdx="5" presStyleCnt="6" custScaleX="244820" custScaleY="12831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DA90F9F-862A-41DA-AC39-B270CAFA650F}" type="pres">
      <dgm:prSet presAssocID="{8633E28A-2D94-42A4-B4E3-11BEA2F7B5CA}" presName="rootConnector" presStyleLbl="node2" presStyleIdx="5" presStyleCnt="6"/>
      <dgm:spPr/>
      <dgm:t>
        <a:bodyPr/>
        <a:lstStyle/>
        <a:p>
          <a:endParaRPr lang="es-MX"/>
        </a:p>
      </dgm:t>
    </dgm:pt>
    <dgm:pt modelId="{0BF1B285-F546-4007-AE10-C19D11DE7978}" type="pres">
      <dgm:prSet presAssocID="{8633E28A-2D94-42A4-B4E3-11BEA2F7B5CA}" presName="hierChild4" presStyleCnt="0"/>
      <dgm:spPr/>
    </dgm:pt>
    <dgm:pt modelId="{8313C7BF-C78B-4A5F-8A3B-1ACA91D91515}" type="pres">
      <dgm:prSet presAssocID="{8633E28A-2D94-42A4-B4E3-11BEA2F7B5CA}" presName="hierChild5" presStyleCnt="0"/>
      <dgm:spPr/>
    </dgm:pt>
    <dgm:pt modelId="{C087E21F-FEDA-4FC6-979D-5671FAF54283}" type="pres">
      <dgm:prSet presAssocID="{8CAE9457-CBF3-488B-852F-990D79486899}" presName="hierChild3" presStyleCnt="0"/>
      <dgm:spPr/>
    </dgm:pt>
  </dgm:ptLst>
  <dgm:cxnLst>
    <dgm:cxn modelId="{BE5057B6-53EA-429C-835C-4E6BFF6AD302}" type="presOf" srcId="{3F0A06C7-3DFD-4F70-BFA1-451FD520B734}" destId="{F55B798C-B174-47CA-8551-D0B33535175B}" srcOrd="0" destOrd="0" presId="urn:microsoft.com/office/officeart/2009/3/layout/HorizontalOrganizationChart"/>
    <dgm:cxn modelId="{3619F1A7-FE5E-44F3-AE13-8B5D810752BE}" type="presOf" srcId="{C9A43ED2-A8F5-46DD-A196-5C2B8EF09FB5}" destId="{695C18D1-43B3-44DE-9BCD-F4E1E2BDF0F2}" srcOrd="0" destOrd="0" presId="urn:microsoft.com/office/officeart/2009/3/layout/HorizontalOrganizationChart"/>
    <dgm:cxn modelId="{DF3F072D-7970-4CBF-89BF-6D9A4C94E8B5}" type="presOf" srcId="{BE619F66-C0E4-4F8B-8A61-46B2C5174B2D}" destId="{C198DEDA-11BC-4993-9303-2B6B618BB3A6}" srcOrd="0" destOrd="0" presId="urn:microsoft.com/office/officeart/2009/3/layout/HorizontalOrganizationChart"/>
    <dgm:cxn modelId="{DA5EB4ED-2749-467F-9679-AFBFDFE452EA}" type="presOf" srcId="{8CAE9457-CBF3-488B-852F-990D79486899}" destId="{3E93BE67-4924-454C-9C6E-AE3C35EA9956}" srcOrd="0" destOrd="0" presId="urn:microsoft.com/office/officeart/2009/3/layout/HorizontalOrganizationChart"/>
    <dgm:cxn modelId="{C6D79F3C-FDAA-4805-9BAC-AE4F2EFBD0D6}" type="presOf" srcId="{8CAE9457-CBF3-488B-852F-990D79486899}" destId="{FD49B463-0CB7-49FA-8F78-702ED7090F2F}" srcOrd="1" destOrd="0" presId="urn:microsoft.com/office/officeart/2009/3/layout/HorizontalOrganizationChart"/>
    <dgm:cxn modelId="{91F19BEA-AC3C-4671-A991-6A9A7ED9C778}" type="presOf" srcId="{8633E28A-2D94-42A4-B4E3-11BEA2F7B5CA}" destId="{8DA90F9F-862A-41DA-AC39-B270CAFA650F}" srcOrd="1" destOrd="0" presId="urn:microsoft.com/office/officeart/2009/3/layout/HorizontalOrganizationChart"/>
    <dgm:cxn modelId="{40B5A50A-CF99-4FCF-9991-FA04631A4407}" type="presOf" srcId="{CCCD7397-0937-408C-91BF-67E0DFEC99F4}" destId="{6E95DE70-4755-4CF5-8E97-E75172791A57}" srcOrd="1" destOrd="0" presId="urn:microsoft.com/office/officeart/2009/3/layout/HorizontalOrganizationChart"/>
    <dgm:cxn modelId="{CBF524F5-9EB9-4DB8-A07B-44163E3D5E21}" type="presOf" srcId="{9B4E4661-FBC4-4034-9C60-D79D24507A25}" destId="{68F1D7E7-31A3-4EAF-8B9C-2F5A52257C9F}" srcOrd="0" destOrd="0" presId="urn:microsoft.com/office/officeart/2009/3/layout/HorizontalOrganizationChart"/>
    <dgm:cxn modelId="{3773F325-A4DF-4530-B281-060751B977FC}" type="presOf" srcId="{B284CA1E-C238-487F-8658-B81FD8FA3403}" destId="{E1F43D7B-64A1-4278-BA18-00B3A21CB02D}" srcOrd="0" destOrd="0" presId="urn:microsoft.com/office/officeart/2009/3/layout/HorizontalOrganizationChart"/>
    <dgm:cxn modelId="{E32CC20B-AE6F-433E-B7EB-E14B1256B039}" srcId="{8CAE9457-CBF3-488B-852F-990D79486899}" destId="{8633E28A-2D94-42A4-B4E3-11BEA2F7B5CA}" srcOrd="5" destOrd="0" parTransId="{C9A43ED2-A8F5-46DD-A196-5C2B8EF09FB5}" sibTransId="{68FE7488-4FBE-4B19-AD98-9C56AC596BEB}"/>
    <dgm:cxn modelId="{AB725744-13F3-41E3-BDB7-1B6FC3F37F84}" srcId="{8CAE9457-CBF3-488B-852F-990D79486899}" destId="{400B9AE6-2A0B-40BE-A463-91DDA134A886}" srcOrd="3" destOrd="0" parTransId="{CFED57BE-D73B-4C7F-86FC-85CA37DB237E}" sibTransId="{C819E13B-2E03-4389-BC84-1F211B4FF72E}"/>
    <dgm:cxn modelId="{EA2CC52A-436D-449E-827C-78181023D302}" srcId="{1BF567D7-951E-47A4-87B8-0558EE684792}" destId="{927E644F-E7AC-44F7-8D16-1B2A65C6A6F1}" srcOrd="1" destOrd="0" parTransId="{9B4E4661-FBC4-4034-9C60-D79D24507A25}" sibTransId="{BE91EAD7-74E6-4264-9D81-EB822B6695D8}"/>
    <dgm:cxn modelId="{A2873241-EC5A-4D53-A6B2-141BB8DE9542}" srcId="{03860D3C-096B-4F9C-A5EE-229AFD025635}" destId="{7D79348D-9068-47D0-80F8-C51F1039FE26}" srcOrd="0" destOrd="0" parTransId="{CF3D34AE-6B9B-4C72-8DFA-619253A5879E}" sibTransId="{54EDE674-2593-483A-817F-1CF87ABD672E}"/>
    <dgm:cxn modelId="{5D894F24-2ECA-4C0F-BF73-11F2F4BA5EE4}" type="presOf" srcId="{1BF567D7-951E-47A4-87B8-0558EE684792}" destId="{13E3FD15-6C37-4234-A799-26EAB089A68B}" srcOrd="0" destOrd="0" presId="urn:microsoft.com/office/officeart/2009/3/layout/HorizontalOrganizationChart"/>
    <dgm:cxn modelId="{F81A07BA-7DE0-4E97-BAE7-B2C81C204CD7}" type="presOf" srcId="{400B9AE6-2A0B-40BE-A463-91DDA134A886}" destId="{547BCBDD-458C-4D1B-B0DF-A83BD1C881B9}" srcOrd="1" destOrd="0" presId="urn:microsoft.com/office/officeart/2009/3/layout/HorizontalOrganizationChart"/>
    <dgm:cxn modelId="{64AC94A5-C1EB-46CC-B48E-AF8133639B4B}" srcId="{8CAE9457-CBF3-488B-852F-990D79486899}" destId="{1BF567D7-951E-47A4-87B8-0558EE684792}" srcOrd="0" destOrd="0" parTransId="{BFC0BCAB-2F59-47B9-A380-F2404112CDCE}" sibTransId="{7384260D-2494-4DA8-B0F7-5C7270120696}"/>
    <dgm:cxn modelId="{5AF8A649-371C-4E63-9170-2A6BFAC16C06}" type="presOf" srcId="{1BF567D7-951E-47A4-87B8-0558EE684792}" destId="{6BCBDB71-04D7-43A3-AFE1-33A4364376F9}" srcOrd="1" destOrd="0" presId="urn:microsoft.com/office/officeart/2009/3/layout/HorizontalOrganizationChart"/>
    <dgm:cxn modelId="{59B677D9-9E1D-4DFA-B725-17B3DC868FFF}" type="presOf" srcId="{4F0DEC5D-7A71-4EFB-8AC7-2C9D58988192}" destId="{833B720D-2D39-4022-8071-FA3B8E056AFE}" srcOrd="0" destOrd="0" presId="urn:microsoft.com/office/officeart/2009/3/layout/HorizontalOrganizationChart"/>
    <dgm:cxn modelId="{CBF06694-3F4F-499E-ADDD-FB8A3D293561}" srcId="{1BF567D7-951E-47A4-87B8-0558EE684792}" destId="{BE619F66-C0E4-4F8B-8A61-46B2C5174B2D}" srcOrd="0" destOrd="0" parTransId="{83BF78D9-AC4B-4753-AAFE-597A7C838CBE}" sibTransId="{263793DC-4B0B-4874-859F-5C7B01B6760D}"/>
    <dgm:cxn modelId="{C145897C-96EA-4860-A751-666D2B90A9E5}" type="presOf" srcId="{C8B21AD3-17FF-45D6-BE4B-D3DF0F01392A}" destId="{CCBC5D1F-FADE-4A97-BECE-AB11EBF92ABB}" srcOrd="0" destOrd="0" presId="urn:microsoft.com/office/officeart/2009/3/layout/HorizontalOrganizationChart"/>
    <dgm:cxn modelId="{F3AE28D0-CC5A-4D58-B3D2-00B346198BF7}" type="presOf" srcId="{927E644F-E7AC-44F7-8D16-1B2A65C6A6F1}" destId="{CC03ECD5-EADD-4D2E-A3B4-A6D83B5F54ED}" srcOrd="1" destOrd="0" presId="urn:microsoft.com/office/officeart/2009/3/layout/HorizontalOrganizationChart"/>
    <dgm:cxn modelId="{8E0423ED-CF7F-410C-A00F-752D5E36F712}" srcId="{3F0A06C7-3DFD-4F70-BFA1-451FD520B734}" destId="{8CAE9457-CBF3-488B-852F-990D79486899}" srcOrd="0" destOrd="0" parTransId="{F234A570-053C-409B-A053-225F9F765BC6}" sibTransId="{AB680062-9A88-4DB6-B4C3-6506E08A0C95}"/>
    <dgm:cxn modelId="{B26820C7-7937-444B-B1D9-576158E619E1}" type="presOf" srcId="{706DF038-7A8B-4A63-A099-D6B6049B41E5}" destId="{606C3793-4111-4220-B58D-AAC5F6FEE338}" srcOrd="0" destOrd="0" presId="urn:microsoft.com/office/officeart/2009/3/layout/HorizontalOrganizationChart"/>
    <dgm:cxn modelId="{CFB5A713-E7C1-42C7-9CAD-49D79ACAD654}" type="presOf" srcId="{CF3D34AE-6B9B-4C72-8DFA-619253A5879E}" destId="{38E7AA7F-7A39-4286-8EF9-CE1DA0E99EDF}" srcOrd="0" destOrd="0" presId="urn:microsoft.com/office/officeart/2009/3/layout/HorizontalOrganizationChart"/>
    <dgm:cxn modelId="{7699D94F-6342-46E2-9758-DE7F3604ECAE}" type="presOf" srcId="{C8B21AD3-17FF-45D6-BE4B-D3DF0F01392A}" destId="{0018EECC-91F6-48B0-9547-D2BF6E71B53E}" srcOrd="1" destOrd="0" presId="urn:microsoft.com/office/officeart/2009/3/layout/HorizontalOrganizationChart"/>
    <dgm:cxn modelId="{8A00904C-42A8-4C46-9E38-A3E1D27C818A}" type="presOf" srcId="{03860D3C-096B-4F9C-A5EE-229AFD025635}" destId="{C0C4AF47-E4DB-467A-8262-17508E9F3B24}" srcOrd="1" destOrd="0" presId="urn:microsoft.com/office/officeart/2009/3/layout/HorizontalOrganizationChart"/>
    <dgm:cxn modelId="{4BB7EDA2-1176-410B-A2B5-1AD05D1BEEC4}" type="presOf" srcId="{927E644F-E7AC-44F7-8D16-1B2A65C6A6F1}" destId="{1A2F97CD-F27C-4261-A670-0936527C0176}" srcOrd="0" destOrd="0" presId="urn:microsoft.com/office/officeart/2009/3/layout/HorizontalOrganizationChart"/>
    <dgm:cxn modelId="{6925026B-5AE7-45E3-92ED-BC76E0CBD8FE}" type="presOf" srcId="{400B9AE6-2A0B-40BE-A463-91DDA134A886}" destId="{CC2746AE-B805-44CE-9AB3-4B8008FDBF64}" srcOrd="0" destOrd="0" presId="urn:microsoft.com/office/officeart/2009/3/layout/HorizontalOrganizationChart"/>
    <dgm:cxn modelId="{3C6AE71A-6D96-49F1-8FB2-52731C2C9B21}" type="presOf" srcId="{7D79348D-9068-47D0-80F8-C51F1039FE26}" destId="{F5A71010-FE1E-4027-9B4C-AE684A6D508F}" srcOrd="0" destOrd="0" presId="urn:microsoft.com/office/officeart/2009/3/layout/HorizontalOrganizationChart"/>
    <dgm:cxn modelId="{A2806C5D-8A5F-41C9-A750-6F0CEDAFC896}" srcId="{8CAE9457-CBF3-488B-852F-990D79486899}" destId="{03860D3C-096B-4F9C-A5EE-229AFD025635}" srcOrd="2" destOrd="0" parTransId="{706DF038-7A8B-4A63-A099-D6B6049B41E5}" sibTransId="{44A5798D-72B7-47E1-AD50-1126617E2D92}"/>
    <dgm:cxn modelId="{0E8E13B1-5950-4540-A853-2914F3C70F8E}" type="presOf" srcId="{CCCD7397-0937-408C-91BF-67E0DFEC99F4}" destId="{FC91744F-82A2-4F20-AE74-A1C6E5A4D37F}" srcOrd="0" destOrd="0" presId="urn:microsoft.com/office/officeart/2009/3/layout/HorizontalOrganizationChart"/>
    <dgm:cxn modelId="{1189C5C6-A740-43E9-AC3E-A053CD77D2C4}" type="presOf" srcId="{CFED57BE-D73B-4C7F-86FC-85CA37DB237E}" destId="{5849239E-581B-4C5A-9F90-2F3600261BC1}" srcOrd="0" destOrd="0" presId="urn:microsoft.com/office/officeart/2009/3/layout/HorizontalOrganizationChart"/>
    <dgm:cxn modelId="{1F704D61-95D4-4A57-8B32-4DCF656D2637}" type="presOf" srcId="{BFC0BCAB-2F59-47B9-A380-F2404112CDCE}" destId="{8279977C-91D8-419E-9BA8-C845B17C38EC}" srcOrd="0" destOrd="0" presId="urn:microsoft.com/office/officeart/2009/3/layout/HorizontalOrganizationChart"/>
    <dgm:cxn modelId="{819E857C-DE2F-43B4-952B-F4AEC8362848}" type="presOf" srcId="{8633E28A-2D94-42A4-B4E3-11BEA2F7B5CA}" destId="{27A460C3-F39A-4788-AB98-06F500664E10}" srcOrd="0" destOrd="0" presId="urn:microsoft.com/office/officeart/2009/3/layout/HorizontalOrganizationChart"/>
    <dgm:cxn modelId="{5B786B2A-2F39-45E8-8840-0F095B6D7F1E}" type="presOf" srcId="{BE619F66-C0E4-4F8B-8A61-46B2C5174B2D}" destId="{314D2E25-B854-4D3A-A2D3-806E2DAD6179}" srcOrd="1" destOrd="0" presId="urn:microsoft.com/office/officeart/2009/3/layout/HorizontalOrganizationChart"/>
    <dgm:cxn modelId="{E095AECB-479F-4B6E-B254-2DFFBDCA7BDF}" type="presOf" srcId="{03860D3C-096B-4F9C-A5EE-229AFD025635}" destId="{2C94342D-0898-4D6A-9B09-1E61868A6816}" srcOrd="0" destOrd="0" presId="urn:microsoft.com/office/officeart/2009/3/layout/HorizontalOrganizationChart"/>
    <dgm:cxn modelId="{C562063E-18FA-49EE-9D59-EA458AE9AB53}" type="presOf" srcId="{83BF78D9-AC4B-4753-AAFE-597A7C838CBE}" destId="{18F7F25C-F418-4B16-B494-D6487389FFF8}" srcOrd="0" destOrd="0" presId="urn:microsoft.com/office/officeart/2009/3/layout/HorizontalOrganizationChart"/>
    <dgm:cxn modelId="{211D360B-B2D8-4C7A-8AD8-30F1E849B4C7}" srcId="{8CAE9457-CBF3-488B-852F-990D79486899}" destId="{CCCD7397-0937-408C-91BF-67E0DFEC99F4}" srcOrd="4" destOrd="0" parTransId="{4F0DEC5D-7A71-4EFB-8AC7-2C9D58988192}" sibTransId="{D1A8CAA5-95D8-4933-997C-22D5F38808A1}"/>
    <dgm:cxn modelId="{EB476D35-426D-4B13-A527-6842CB657FBF}" type="presOf" srcId="{7D79348D-9068-47D0-80F8-C51F1039FE26}" destId="{DDAA315E-5790-4DBA-919B-BFDB38789A00}" srcOrd="1" destOrd="0" presId="urn:microsoft.com/office/officeart/2009/3/layout/HorizontalOrganizationChart"/>
    <dgm:cxn modelId="{6FF9CCD5-A49A-4CB9-9A4B-5E2473E47067}" srcId="{8CAE9457-CBF3-488B-852F-990D79486899}" destId="{C8B21AD3-17FF-45D6-BE4B-D3DF0F01392A}" srcOrd="1" destOrd="0" parTransId="{B284CA1E-C238-487F-8658-B81FD8FA3403}" sibTransId="{425570AC-BAD0-4BD0-AFC1-BF63A95990BE}"/>
    <dgm:cxn modelId="{53335BA5-F10C-4CDD-8434-2EA96F3B00A4}" type="presParOf" srcId="{F55B798C-B174-47CA-8551-D0B33535175B}" destId="{630A396C-2A81-498F-A8DC-1CF574D20D34}" srcOrd="0" destOrd="0" presId="urn:microsoft.com/office/officeart/2009/3/layout/HorizontalOrganizationChart"/>
    <dgm:cxn modelId="{0F1EDC77-1BA0-471D-946E-952AE21403F6}" type="presParOf" srcId="{630A396C-2A81-498F-A8DC-1CF574D20D34}" destId="{070107D4-4EFF-4C3B-88A2-AAFD678375BD}" srcOrd="0" destOrd="0" presId="urn:microsoft.com/office/officeart/2009/3/layout/HorizontalOrganizationChart"/>
    <dgm:cxn modelId="{066F9AA6-68D9-4EFA-AB98-C5D0B08F09B0}" type="presParOf" srcId="{070107D4-4EFF-4C3B-88A2-AAFD678375BD}" destId="{3E93BE67-4924-454C-9C6E-AE3C35EA9956}" srcOrd="0" destOrd="0" presId="urn:microsoft.com/office/officeart/2009/3/layout/HorizontalOrganizationChart"/>
    <dgm:cxn modelId="{564F7899-0AD4-4657-A893-DEBF740DC633}" type="presParOf" srcId="{070107D4-4EFF-4C3B-88A2-AAFD678375BD}" destId="{FD49B463-0CB7-49FA-8F78-702ED7090F2F}" srcOrd="1" destOrd="0" presId="urn:microsoft.com/office/officeart/2009/3/layout/HorizontalOrganizationChart"/>
    <dgm:cxn modelId="{41980119-67A5-41D6-88CD-605E674CE296}" type="presParOf" srcId="{630A396C-2A81-498F-A8DC-1CF574D20D34}" destId="{923B1627-FA3B-4E1C-9779-63CF41E7E33E}" srcOrd="1" destOrd="0" presId="urn:microsoft.com/office/officeart/2009/3/layout/HorizontalOrganizationChart"/>
    <dgm:cxn modelId="{F1344851-9425-4D72-A834-BD40C4F52096}" type="presParOf" srcId="{923B1627-FA3B-4E1C-9779-63CF41E7E33E}" destId="{8279977C-91D8-419E-9BA8-C845B17C38EC}" srcOrd="0" destOrd="0" presId="urn:microsoft.com/office/officeart/2009/3/layout/HorizontalOrganizationChart"/>
    <dgm:cxn modelId="{47AD4BC6-1DC0-400C-9CB8-F61A2AB43AA7}" type="presParOf" srcId="{923B1627-FA3B-4E1C-9779-63CF41E7E33E}" destId="{B00142BF-6290-415A-BCF5-98A41C38AE78}" srcOrd="1" destOrd="0" presId="urn:microsoft.com/office/officeart/2009/3/layout/HorizontalOrganizationChart"/>
    <dgm:cxn modelId="{DB186FC6-5861-4F84-AE4A-0DAE0E43806C}" type="presParOf" srcId="{B00142BF-6290-415A-BCF5-98A41C38AE78}" destId="{F97E6AFB-56C5-44EF-96F1-34DD7AC7D4FE}" srcOrd="0" destOrd="0" presId="urn:microsoft.com/office/officeart/2009/3/layout/HorizontalOrganizationChart"/>
    <dgm:cxn modelId="{9C912355-56DC-4D22-88EC-62B814249F14}" type="presParOf" srcId="{F97E6AFB-56C5-44EF-96F1-34DD7AC7D4FE}" destId="{13E3FD15-6C37-4234-A799-26EAB089A68B}" srcOrd="0" destOrd="0" presId="urn:microsoft.com/office/officeart/2009/3/layout/HorizontalOrganizationChart"/>
    <dgm:cxn modelId="{5B004668-F913-4EFD-AF92-9F307CD458C2}" type="presParOf" srcId="{F97E6AFB-56C5-44EF-96F1-34DD7AC7D4FE}" destId="{6BCBDB71-04D7-43A3-AFE1-33A4364376F9}" srcOrd="1" destOrd="0" presId="urn:microsoft.com/office/officeart/2009/3/layout/HorizontalOrganizationChart"/>
    <dgm:cxn modelId="{F0B23BB5-7CDE-4A94-AE9B-5F5336329046}" type="presParOf" srcId="{B00142BF-6290-415A-BCF5-98A41C38AE78}" destId="{2CE7CA6F-D2A7-4B95-AB60-33DD9C173490}" srcOrd="1" destOrd="0" presId="urn:microsoft.com/office/officeart/2009/3/layout/HorizontalOrganizationChart"/>
    <dgm:cxn modelId="{A8C92606-1524-4EC6-80F6-386300C67FD8}" type="presParOf" srcId="{2CE7CA6F-D2A7-4B95-AB60-33DD9C173490}" destId="{18F7F25C-F418-4B16-B494-D6487389FFF8}" srcOrd="0" destOrd="0" presId="urn:microsoft.com/office/officeart/2009/3/layout/HorizontalOrganizationChart"/>
    <dgm:cxn modelId="{FD3293FC-5D51-4E52-BEBD-B0860ECAE4FB}" type="presParOf" srcId="{2CE7CA6F-D2A7-4B95-AB60-33DD9C173490}" destId="{B6BFD69F-726B-4E1A-BD50-6C5513785DA1}" srcOrd="1" destOrd="0" presId="urn:microsoft.com/office/officeart/2009/3/layout/HorizontalOrganizationChart"/>
    <dgm:cxn modelId="{36783DD8-42B4-4E77-A234-4F78B3D0D718}" type="presParOf" srcId="{B6BFD69F-726B-4E1A-BD50-6C5513785DA1}" destId="{A28B5EEB-7DC5-4126-8756-D5A53D0F4C19}" srcOrd="0" destOrd="0" presId="urn:microsoft.com/office/officeart/2009/3/layout/HorizontalOrganizationChart"/>
    <dgm:cxn modelId="{7CAE5007-33F0-4825-987E-C81D8FC3297F}" type="presParOf" srcId="{A28B5EEB-7DC5-4126-8756-D5A53D0F4C19}" destId="{C198DEDA-11BC-4993-9303-2B6B618BB3A6}" srcOrd="0" destOrd="0" presId="urn:microsoft.com/office/officeart/2009/3/layout/HorizontalOrganizationChart"/>
    <dgm:cxn modelId="{99D6555A-82A2-4F76-97C5-415E253AF1B5}" type="presParOf" srcId="{A28B5EEB-7DC5-4126-8756-D5A53D0F4C19}" destId="{314D2E25-B854-4D3A-A2D3-806E2DAD6179}" srcOrd="1" destOrd="0" presId="urn:microsoft.com/office/officeart/2009/3/layout/HorizontalOrganizationChart"/>
    <dgm:cxn modelId="{C3AA765C-118D-449C-8561-CF3D0A3677D9}" type="presParOf" srcId="{B6BFD69F-726B-4E1A-BD50-6C5513785DA1}" destId="{0E2C95BC-CA54-4E21-BCCE-F7123F0D0D6B}" srcOrd="1" destOrd="0" presId="urn:microsoft.com/office/officeart/2009/3/layout/HorizontalOrganizationChart"/>
    <dgm:cxn modelId="{58B299FE-C95B-447F-BA20-A65B1E30969D}" type="presParOf" srcId="{B6BFD69F-726B-4E1A-BD50-6C5513785DA1}" destId="{6B789574-B7BB-4466-B02E-AF7BB2445A4A}" srcOrd="2" destOrd="0" presId="urn:microsoft.com/office/officeart/2009/3/layout/HorizontalOrganizationChart"/>
    <dgm:cxn modelId="{33A183DC-6ED3-4307-83FD-BB2CED78BDC0}" type="presParOf" srcId="{2CE7CA6F-D2A7-4B95-AB60-33DD9C173490}" destId="{68F1D7E7-31A3-4EAF-8B9C-2F5A52257C9F}" srcOrd="2" destOrd="0" presId="urn:microsoft.com/office/officeart/2009/3/layout/HorizontalOrganizationChart"/>
    <dgm:cxn modelId="{D6F46E2D-1844-421E-B20C-952D9C2A9705}" type="presParOf" srcId="{2CE7CA6F-D2A7-4B95-AB60-33DD9C173490}" destId="{AD51E763-74B7-480E-8240-8C48022ACDD7}" srcOrd="3" destOrd="0" presId="urn:microsoft.com/office/officeart/2009/3/layout/HorizontalOrganizationChart"/>
    <dgm:cxn modelId="{C67B6204-DB97-42A2-AF92-0D537AABD803}" type="presParOf" srcId="{AD51E763-74B7-480E-8240-8C48022ACDD7}" destId="{B3D1B9B2-19DD-44C1-8084-B0A17B44925A}" srcOrd="0" destOrd="0" presId="urn:microsoft.com/office/officeart/2009/3/layout/HorizontalOrganizationChart"/>
    <dgm:cxn modelId="{0FD322E2-AAD8-4254-B246-75914FBE114F}" type="presParOf" srcId="{B3D1B9B2-19DD-44C1-8084-B0A17B44925A}" destId="{1A2F97CD-F27C-4261-A670-0936527C0176}" srcOrd="0" destOrd="0" presId="urn:microsoft.com/office/officeart/2009/3/layout/HorizontalOrganizationChart"/>
    <dgm:cxn modelId="{1BEEBF9C-B74B-4156-8A42-FB62FC8B5896}" type="presParOf" srcId="{B3D1B9B2-19DD-44C1-8084-B0A17B44925A}" destId="{CC03ECD5-EADD-4D2E-A3B4-A6D83B5F54ED}" srcOrd="1" destOrd="0" presId="urn:microsoft.com/office/officeart/2009/3/layout/HorizontalOrganizationChart"/>
    <dgm:cxn modelId="{37F5F8D3-8025-4A2F-A89F-409C17AC3504}" type="presParOf" srcId="{AD51E763-74B7-480E-8240-8C48022ACDD7}" destId="{E6A1CD15-DE7A-4CBB-A155-813070798087}" srcOrd="1" destOrd="0" presId="urn:microsoft.com/office/officeart/2009/3/layout/HorizontalOrganizationChart"/>
    <dgm:cxn modelId="{1FE15430-1257-41D5-B3E7-F949147C36EC}" type="presParOf" srcId="{AD51E763-74B7-480E-8240-8C48022ACDD7}" destId="{47E78D9C-DA7C-4C1F-900C-B832AC6282B6}" srcOrd="2" destOrd="0" presId="urn:microsoft.com/office/officeart/2009/3/layout/HorizontalOrganizationChart"/>
    <dgm:cxn modelId="{75456D0D-104A-4295-B25F-214F5AEBB0FF}" type="presParOf" srcId="{B00142BF-6290-415A-BCF5-98A41C38AE78}" destId="{EFD01199-82ED-4121-9B04-25381E75E269}" srcOrd="2" destOrd="0" presId="urn:microsoft.com/office/officeart/2009/3/layout/HorizontalOrganizationChart"/>
    <dgm:cxn modelId="{141F7956-4AFF-4C27-8E68-A3AC6AE78ED1}" type="presParOf" srcId="{923B1627-FA3B-4E1C-9779-63CF41E7E33E}" destId="{E1F43D7B-64A1-4278-BA18-00B3A21CB02D}" srcOrd="2" destOrd="0" presId="urn:microsoft.com/office/officeart/2009/3/layout/HorizontalOrganizationChart"/>
    <dgm:cxn modelId="{1BA1354E-B04D-402B-8D0F-E4CB890B35F6}" type="presParOf" srcId="{923B1627-FA3B-4E1C-9779-63CF41E7E33E}" destId="{384F4D02-21D2-410C-ADDF-184A08C95B51}" srcOrd="3" destOrd="0" presId="urn:microsoft.com/office/officeart/2009/3/layout/HorizontalOrganizationChart"/>
    <dgm:cxn modelId="{982DEF9B-681B-458B-8A77-7682C59C2227}" type="presParOf" srcId="{384F4D02-21D2-410C-ADDF-184A08C95B51}" destId="{998ACEA7-342F-48B4-BAED-236300F11F71}" srcOrd="0" destOrd="0" presId="urn:microsoft.com/office/officeart/2009/3/layout/HorizontalOrganizationChart"/>
    <dgm:cxn modelId="{925F37E9-903D-4448-B017-25B23FCADE74}" type="presParOf" srcId="{998ACEA7-342F-48B4-BAED-236300F11F71}" destId="{CCBC5D1F-FADE-4A97-BECE-AB11EBF92ABB}" srcOrd="0" destOrd="0" presId="urn:microsoft.com/office/officeart/2009/3/layout/HorizontalOrganizationChart"/>
    <dgm:cxn modelId="{1CC83487-C79E-4033-952C-D9041BEF46F6}" type="presParOf" srcId="{998ACEA7-342F-48B4-BAED-236300F11F71}" destId="{0018EECC-91F6-48B0-9547-D2BF6E71B53E}" srcOrd="1" destOrd="0" presId="urn:microsoft.com/office/officeart/2009/3/layout/HorizontalOrganizationChart"/>
    <dgm:cxn modelId="{C80305CF-8F3B-48D8-AD06-272A9F77BFBD}" type="presParOf" srcId="{384F4D02-21D2-410C-ADDF-184A08C95B51}" destId="{F83A9B28-3647-44BF-813A-E310124F1D6F}" srcOrd="1" destOrd="0" presId="urn:microsoft.com/office/officeart/2009/3/layout/HorizontalOrganizationChart"/>
    <dgm:cxn modelId="{8B78578C-4848-4BDC-AD53-FBFE0BD54502}" type="presParOf" srcId="{384F4D02-21D2-410C-ADDF-184A08C95B51}" destId="{AFE8A32E-10B1-4386-ACA5-5E5AA9B09CA5}" srcOrd="2" destOrd="0" presId="urn:microsoft.com/office/officeart/2009/3/layout/HorizontalOrganizationChart"/>
    <dgm:cxn modelId="{1C9FBBD8-2FE3-4006-8FF3-5E98C4C37094}" type="presParOf" srcId="{923B1627-FA3B-4E1C-9779-63CF41E7E33E}" destId="{606C3793-4111-4220-B58D-AAC5F6FEE338}" srcOrd="4" destOrd="0" presId="urn:microsoft.com/office/officeart/2009/3/layout/HorizontalOrganizationChart"/>
    <dgm:cxn modelId="{DFEFE4B3-D56E-4F2E-A696-0A86570BC71A}" type="presParOf" srcId="{923B1627-FA3B-4E1C-9779-63CF41E7E33E}" destId="{308B793E-E738-45BB-BF7B-52BF2D13AF23}" srcOrd="5" destOrd="0" presId="urn:microsoft.com/office/officeart/2009/3/layout/HorizontalOrganizationChart"/>
    <dgm:cxn modelId="{CB6D4D45-268C-4102-80C8-1D2EB4D45CD7}" type="presParOf" srcId="{308B793E-E738-45BB-BF7B-52BF2D13AF23}" destId="{AECDBFDD-8744-4DD1-A0CB-4D61F5E7AB99}" srcOrd="0" destOrd="0" presId="urn:microsoft.com/office/officeart/2009/3/layout/HorizontalOrganizationChart"/>
    <dgm:cxn modelId="{4CC10DC2-AC3D-45E8-AD02-9F5BB5741195}" type="presParOf" srcId="{AECDBFDD-8744-4DD1-A0CB-4D61F5E7AB99}" destId="{2C94342D-0898-4D6A-9B09-1E61868A6816}" srcOrd="0" destOrd="0" presId="urn:microsoft.com/office/officeart/2009/3/layout/HorizontalOrganizationChart"/>
    <dgm:cxn modelId="{DB3E7432-6C26-4D30-9C2A-D9B8ECF3A51C}" type="presParOf" srcId="{AECDBFDD-8744-4DD1-A0CB-4D61F5E7AB99}" destId="{C0C4AF47-E4DB-467A-8262-17508E9F3B24}" srcOrd="1" destOrd="0" presId="urn:microsoft.com/office/officeart/2009/3/layout/HorizontalOrganizationChart"/>
    <dgm:cxn modelId="{2108C058-C026-4923-8F98-89CEF260B176}" type="presParOf" srcId="{308B793E-E738-45BB-BF7B-52BF2D13AF23}" destId="{EC1CC452-14BE-48AF-9AD7-B828F02B7317}" srcOrd="1" destOrd="0" presId="urn:microsoft.com/office/officeart/2009/3/layout/HorizontalOrganizationChart"/>
    <dgm:cxn modelId="{AB984A09-0AAE-4F8C-914D-5D31E3A9F30E}" type="presParOf" srcId="{EC1CC452-14BE-48AF-9AD7-B828F02B7317}" destId="{38E7AA7F-7A39-4286-8EF9-CE1DA0E99EDF}" srcOrd="0" destOrd="0" presId="urn:microsoft.com/office/officeart/2009/3/layout/HorizontalOrganizationChart"/>
    <dgm:cxn modelId="{BF009A31-831B-4F22-9605-92208EB0FDAC}" type="presParOf" srcId="{EC1CC452-14BE-48AF-9AD7-B828F02B7317}" destId="{DC09B065-357E-4CA5-8F50-A117EC72B8CB}" srcOrd="1" destOrd="0" presId="urn:microsoft.com/office/officeart/2009/3/layout/HorizontalOrganizationChart"/>
    <dgm:cxn modelId="{331E29B7-1B04-41A2-AC99-8DA6BD68F4E7}" type="presParOf" srcId="{DC09B065-357E-4CA5-8F50-A117EC72B8CB}" destId="{C9651199-73EE-4DAB-9EA0-D65576D7823F}" srcOrd="0" destOrd="0" presId="urn:microsoft.com/office/officeart/2009/3/layout/HorizontalOrganizationChart"/>
    <dgm:cxn modelId="{521F6A21-E1BD-4B03-AB01-A93967C97B2A}" type="presParOf" srcId="{C9651199-73EE-4DAB-9EA0-D65576D7823F}" destId="{F5A71010-FE1E-4027-9B4C-AE684A6D508F}" srcOrd="0" destOrd="0" presId="urn:microsoft.com/office/officeart/2009/3/layout/HorizontalOrganizationChart"/>
    <dgm:cxn modelId="{58171409-B32A-4EF5-9134-830A71DDEBE6}" type="presParOf" srcId="{C9651199-73EE-4DAB-9EA0-D65576D7823F}" destId="{DDAA315E-5790-4DBA-919B-BFDB38789A00}" srcOrd="1" destOrd="0" presId="urn:microsoft.com/office/officeart/2009/3/layout/HorizontalOrganizationChart"/>
    <dgm:cxn modelId="{6D21E1F3-18A0-4581-B433-1C53A6E19750}" type="presParOf" srcId="{DC09B065-357E-4CA5-8F50-A117EC72B8CB}" destId="{BF21AC58-F2C5-4D01-80F2-5A174876BFE5}" srcOrd="1" destOrd="0" presId="urn:microsoft.com/office/officeart/2009/3/layout/HorizontalOrganizationChart"/>
    <dgm:cxn modelId="{E7A383A3-9B1C-43E6-AEA9-94802633AB84}" type="presParOf" srcId="{DC09B065-357E-4CA5-8F50-A117EC72B8CB}" destId="{98270177-B54A-4E81-99DE-15E812DF4C4B}" srcOrd="2" destOrd="0" presId="urn:microsoft.com/office/officeart/2009/3/layout/HorizontalOrganizationChart"/>
    <dgm:cxn modelId="{871EC769-A8CA-4F2E-BE2E-2F7F326F9B2E}" type="presParOf" srcId="{308B793E-E738-45BB-BF7B-52BF2D13AF23}" destId="{6DCC9D03-3A7F-4252-8D58-4F89BC28815E}" srcOrd="2" destOrd="0" presId="urn:microsoft.com/office/officeart/2009/3/layout/HorizontalOrganizationChart"/>
    <dgm:cxn modelId="{2D967D95-223C-4E54-BE17-2BDF973C2D29}" type="presParOf" srcId="{923B1627-FA3B-4E1C-9779-63CF41E7E33E}" destId="{5849239E-581B-4C5A-9F90-2F3600261BC1}" srcOrd="6" destOrd="0" presId="urn:microsoft.com/office/officeart/2009/3/layout/HorizontalOrganizationChart"/>
    <dgm:cxn modelId="{CF039ED8-1ECB-4ACD-8903-BB0C507C10BF}" type="presParOf" srcId="{923B1627-FA3B-4E1C-9779-63CF41E7E33E}" destId="{72536666-2607-4C4B-9B0B-B41E349A9C86}" srcOrd="7" destOrd="0" presId="urn:microsoft.com/office/officeart/2009/3/layout/HorizontalOrganizationChart"/>
    <dgm:cxn modelId="{2C56189C-5B31-44BA-9845-15D9EC19DD3C}" type="presParOf" srcId="{72536666-2607-4C4B-9B0B-B41E349A9C86}" destId="{DE6187B3-982A-4664-B8B9-31C51D487509}" srcOrd="0" destOrd="0" presId="urn:microsoft.com/office/officeart/2009/3/layout/HorizontalOrganizationChart"/>
    <dgm:cxn modelId="{6D4A71EB-05DB-4F0F-8AC3-D3C1E4777C7D}" type="presParOf" srcId="{DE6187B3-982A-4664-B8B9-31C51D487509}" destId="{CC2746AE-B805-44CE-9AB3-4B8008FDBF64}" srcOrd="0" destOrd="0" presId="urn:microsoft.com/office/officeart/2009/3/layout/HorizontalOrganizationChart"/>
    <dgm:cxn modelId="{1BCAADA3-22FB-4E0C-A3AA-BA9C1A471487}" type="presParOf" srcId="{DE6187B3-982A-4664-B8B9-31C51D487509}" destId="{547BCBDD-458C-4D1B-B0DF-A83BD1C881B9}" srcOrd="1" destOrd="0" presId="urn:microsoft.com/office/officeart/2009/3/layout/HorizontalOrganizationChart"/>
    <dgm:cxn modelId="{6A03310F-4B51-4C6B-96D2-6264567BF443}" type="presParOf" srcId="{72536666-2607-4C4B-9B0B-B41E349A9C86}" destId="{3CAFFF4B-A5E1-48CB-A6CC-9E8D3B46BB0D}" srcOrd="1" destOrd="0" presId="urn:microsoft.com/office/officeart/2009/3/layout/HorizontalOrganizationChart"/>
    <dgm:cxn modelId="{55F40A07-C96A-48AF-B808-8815F25EF8CC}" type="presParOf" srcId="{72536666-2607-4C4B-9B0B-B41E349A9C86}" destId="{02078B87-337E-4B62-B9D1-6A9A2C056EC7}" srcOrd="2" destOrd="0" presId="urn:microsoft.com/office/officeart/2009/3/layout/HorizontalOrganizationChart"/>
    <dgm:cxn modelId="{104EF82C-ABDE-4374-8BF7-300F3745739C}" type="presParOf" srcId="{923B1627-FA3B-4E1C-9779-63CF41E7E33E}" destId="{833B720D-2D39-4022-8071-FA3B8E056AFE}" srcOrd="8" destOrd="0" presId="urn:microsoft.com/office/officeart/2009/3/layout/HorizontalOrganizationChart"/>
    <dgm:cxn modelId="{0D132FC1-F612-48B8-AADA-08FD7BE86EED}" type="presParOf" srcId="{923B1627-FA3B-4E1C-9779-63CF41E7E33E}" destId="{09D64CF0-443A-4D97-8935-A31677058A89}" srcOrd="9" destOrd="0" presId="urn:microsoft.com/office/officeart/2009/3/layout/HorizontalOrganizationChart"/>
    <dgm:cxn modelId="{7BE04C31-CA41-4D68-82D0-1C2DCBA1FDA4}" type="presParOf" srcId="{09D64CF0-443A-4D97-8935-A31677058A89}" destId="{E3FB06E5-1331-4238-BD80-0AB6D20A1591}" srcOrd="0" destOrd="0" presId="urn:microsoft.com/office/officeart/2009/3/layout/HorizontalOrganizationChart"/>
    <dgm:cxn modelId="{B8CEFAE0-4F53-4C62-8DF3-B9DCD9872545}" type="presParOf" srcId="{E3FB06E5-1331-4238-BD80-0AB6D20A1591}" destId="{FC91744F-82A2-4F20-AE74-A1C6E5A4D37F}" srcOrd="0" destOrd="0" presId="urn:microsoft.com/office/officeart/2009/3/layout/HorizontalOrganizationChart"/>
    <dgm:cxn modelId="{4E6984B5-AA6F-4FA7-9DE9-1AAB9CB6B411}" type="presParOf" srcId="{E3FB06E5-1331-4238-BD80-0AB6D20A1591}" destId="{6E95DE70-4755-4CF5-8E97-E75172791A57}" srcOrd="1" destOrd="0" presId="urn:microsoft.com/office/officeart/2009/3/layout/HorizontalOrganizationChart"/>
    <dgm:cxn modelId="{B4C2CC33-1587-4BF4-8779-94A1E54D10CA}" type="presParOf" srcId="{09D64CF0-443A-4D97-8935-A31677058A89}" destId="{C3E06B6A-43D4-4F61-9439-A7FFFAC3CF4C}" srcOrd="1" destOrd="0" presId="urn:microsoft.com/office/officeart/2009/3/layout/HorizontalOrganizationChart"/>
    <dgm:cxn modelId="{79D9055D-C5D0-4146-8EA1-6087FF4F717F}" type="presParOf" srcId="{09D64CF0-443A-4D97-8935-A31677058A89}" destId="{757F45FF-7114-41F0-9195-DA7B8A87816F}" srcOrd="2" destOrd="0" presId="urn:microsoft.com/office/officeart/2009/3/layout/HorizontalOrganizationChart"/>
    <dgm:cxn modelId="{BF7F8464-CA03-4119-8A64-A9A18F36473C}" type="presParOf" srcId="{923B1627-FA3B-4E1C-9779-63CF41E7E33E}" destId="{695C18D1-43B3-44DE-9BCD-F4E1E2BDF0F2}" srcOrd="10" destOrd="0" presId="urn:microsoft.com/office/officeart/2009/3/layout/HorizontalOrganizationChart"/>
    <dgm:cxn modelId="{881BEF08-A834-4E50-A01C-B9346FE25184}" type="presParOf" srcId="{923B1627-FA3B-4E1C-9779-63CF41E7E33E}" destId="{389AC170-1D4F-4AF4-914F-92F87B9F73A4}" srcOrd="11" destOrd="0" presId="urn:microsoft.com/office/officeart/2009/3/layout/HorizontalOrganizationChart"/>
    <dgm:cxn modelId="{3F492350-C326-494B-B935-B2FD642AB3F3}" type="presParOf" srcId="{389AC170-1D4F-4AF4-914F-92F87B9F73A4}" destId="{27CC5812-45F6-46B6-B6E1-061CD1B13EC1}" srcOrd="0" destOrd="0" presId="urn:microsoft.com/office/officeart/2009/3/layout/HorizontalOrganizationChart"/>
    <dgm:cxn modelId="{3148DC11-6E61-409F-9CA9-167D3DE2689C}" type="presParOf" srcId="{27CC5812-45F6-46B6-B6E1-061CD1B13EC1}" destId="{27A460C3-F39A-4788-AB98-06F500664E10}" srcOrd="0" destOrd="0" presId="urn:microsoft.com/office/officeart/2009/3/layout/HorizontalOrganizationChart"/>
    <dgm:cxn modelId="{B9C4BF1B-4F95-4A8D-AA75-AE511B72E819}" type="presParOf" srcId="{27CC5812-45F6-46B6-B6E1-061CD1B13EC1}" destId="{8DA90F9F-862A-41DA-AC39-B270CAFA650F}" srcOrd="1" destOrd="0" presId="urn:microsoft.com/office/officeart/2009/3/layout/HorizontalOrganizationChart"/>
    <dgm:cxn modelId="{30C8CD0D-1683-48D7-B4D4-782421428FA7}" type="presParOf" srcId="{389AC170-1D4F-4AF4-914F-92F87B9F73A4}" destId="{0BF1B285-F546-4007-AE10-C19D11DE7978}" srcOrd="1" destOrd="0" presId="urn:microsoft.com/office/officeart/2009/3/layout/HorizontalOrganizationChart"/>
    <dgm:cxn modelId="{352C6CF0-15B1-4A5A-9D24-6FD80BE44C63}" type="presParOf" srcId="{389AC170-1D4F-4AF4-914F-92F87B9F73A4}" destId="{8313C7BF-C78B-4A5F-8A3B-1ACA91D91515}" srcOrd="2" destOrd="0" presId="urn:microsoft.com/office/officeart/2009/3/layout/HorizontalOrganizationChart"/>
    <dgm:cxn modelId="{3952B652-71C6-4B9E-B400-A966DFBBC54C}" type="presParOf" srcId="{630A396C-2A81-498F-A8DC-1CF574D20D34}" destId="{C087E21F-FEDA-4FC6-979D-5671FAF5428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5D0868CF-D64B-4026-9E1F-4C2051957F48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BFD9435F-10AC-46C2-8D9C-E7883417AB19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En caso de que la solicitud de protección de datos no satisfaga alguno de los requisitos</a:t>
          </a:r>
        </a:p>
      </dgm:t>
    </dgm:pt>
    <dgm:pt modelId="{41BD9287-2977-4CC4-8C10-A7BE7A1EB11C}" type="parTrans" cxnId="{DFB04372-5B5C-420F-AA83-D1F101A038CD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46A7019-6CC0-4460-87ED-B75B9C0B9BB6}" type="sibTrans" cxnId="{DFB04372-5B5C-420F-AA83-D1F101A038CD}">
      <dgm:prSet custT="1"/>
      <dgm:spPr>
        <a:solidFill>
          <a:srgbClr val="FF0000"/>
        </a:solidFill>
      </dgm:spPr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4A0B9EE6-2842-4EC5-B556-51EE7E71D0EF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Se prevendrá al titular dentro de los </a:t>
          </a:r>
          <a:r>
            <a:rPr lang="es-MX" sz="2400" b="1" u="sng" dirty="0">
              <a:latin typeface="Arial Narrow" panose="020B0606020202030204" pitchFamily="34" charset="0"/>
            </a:rPr>
            <a:t>5 días </a:t>
          </a:r>
          <a:r>
            <a:rPr lang="es-MX" sz="2400" dirty="0">
              <a:latin typeface="Arial Narrow" panose="020B0606020202030204" pitchFamily="34" charset="0"/>
            </a:rPr>
            <a:t>siguientes a la presentación de la solicitud</a:t>
          </a:r>
        </a:p>
      </dgm:t>
    </dgm:pt>
    <dgm:pt modelId="{75928FD2-251B-44D5-B422-B5ABB3AF0C98}" type="parTrans" cxnId="{CAFD6893-2FAD-40E9-A5E5-303D68525ECB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F4A7D3D-AB38-42A7-BC15-E787F6D75B18}" type="sibTrans" cxnId="{CAFD6893-2FAD-40E9-A5E5-303D68525ECB}">
      <dgm:prSet custT="1"/>
      <dgm:spPr>
        <a:solidFill>
          <a:srgbClr val="FF0000"/>
        </a:solidFill>
      </dgm:spPr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2F556D61-B218-4E8A-A661-91C53194749B}">
      <dgm:prSet custT="1"/>
      <dgm:spPr/>
      <dgm:t>
        <a:bodyPr/>
        <a:lstStyle/>
        <a:p>
          <a:pPr algn="just" rtl="0"/>
          <a:r>
            <a:rPr lang="es-MX" sz="2400" b="1" u="sng" dirty="0">
              <a:latin typeface="Arial Narrow" panose="020B0606020202030204" pitchFamily="34" charset="0"/>
            </a:rPr>
            <a:t>Por una sola ocasión</a:t>
          </a:r>
        </a:p>
      </dgm:t>
    </dgm:pt>
    <dgm:pt modelId="{4D987F36-DF85-4EF2-ABC1-97FB06AEA130}" type="parTrans" cxnId="{4CE1237C-B52C-4FE8-9780-5A145962CE21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C88A4989-0BA5-4AF9-ACB9-499D41F29E48}" type="sibTrans" cxnId="{4CE1237C-B52C-4FE8-9780-5A145962CE21}">
      <dgm:prSet custT="1"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8E460464-6E0F-4B89-BD4E-B7E98492F3D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MX" sz="2400" b="0" dirty="0">
              <a:latin typeface="Arial Narrow" panose="020B0606020202030204" pitchFamily="34" charset="0"/>
            </a:rPr>
            <a:t>Transcurrido el plazo sin desahogar la prevención se tendrá por no presentada</a:t>
          </a:r>
        </a:p>
      </dgm:t>
    </dgm:pt>
    <dgm:pt modelId="{6FEF0BD2-2788-4EFB-BFCF-84971A911DA9}" type="parTrans" cxnId="{E16B9B58-2740-47FA-AFD7-9BC22AF6FF6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97F738DD-FF81-4C3B-8238-72C051A0A996}" type="sibTrans" cxnId="{E16B9B58-2740-47FA-AFD7-9BC22AF6FF68}">
      <dgm:prSet custT="1"/>
      <dgm:spPr>
        <a:solidFill>
          <a:srgbClr val="FF0000"/>
        </a:solidFill>
      </dgm:spPr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007C076F-2370-4AA1-A84A-D8B9C858ED9E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Para subsanar las omisiones dentro de un plazo de </a:t>
          </a:r>
          <a:r>
            <a:rPr lang="es-MX" sz="2400" b="1" u="sng" dirty="0">
              <a:latin typeface="Arial Narrow" panose="020B0606020202030204" pitchFamily="34" charset="0"/>
            </a:rPr>
            <a:t>10 días </a:t>
          </a:r>
          <a:r>
            <a:rPr lang="es-MX" sz="2400" dirty="0">
              <a:latin typeface="Arial Narrow" panose="020B0606020202030204" pitchFamily="34" charset="0"/>
            </a:rPr>
            <a:t>contados a partir del día siguiente al de la notificación</a:t>
          </a:r>
        </a:p>
      </dgm:t>
    </dgm:pt>
    <dgm:pt modelId="{6776361A-5FF5-4E35-9277-FC5DED6ACAA0}" type="parTrans" cxnId="{9EDFB000-8AE6-4AD0-A62F-C8B7D02FC71D}">
      <dgm:prSet/>
      <dgm:spPr/>
      <dgm:t>
        <a:bodyPr/>
        <a:lstStyle/>
        <a:p>
          <a:endParaRPr lang="es-MX"/>
        </a:p>
      </dgm:t>
    </dgm:pt>
    <dgm:pt modelId="{77BE19FA-2ACF-4A6A-B3FE-B521219272A9}" type="sibTrans" cxnId="{9EDFB000-8AE6-4AD0-A62F-C8B7D02FC71D}">
      <dgm:prSet/>
      <dgm:spPr>
        <a:solidFill>
          <a:srgbClr val="FF0000"/>
        </a:solidFill>
      </dgm:spPr>
      <dgm:t>
        <a:bodyPr/>
        <a:lstStyle/>
        <a:p>
          <a:endParaRPr lang="es-MX" dirty="0"/>
        </a:p>
      </dgm:t>
    </dgm:pt>
    <dgm:pt modelId="{F815A8D1-8C63-450D-8DA2-79CEEB9C6111}" type="pres">
      <dgm:prSet presAssocID="{5D0868CF-D64B-4026-9E1F-4C205195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70D8F0C-144B-4D2E-A69F-87B2A00458E7}" type="pres">
      <dgm:prSet presAssocID="{BFD9435F-10AC-46C2-8D9C-E7883417AB1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F92DBD-AE0B-4984-AF40-F3AF055090D5}" type="pres">
      <dgm:prSet presAssocID="{C46A7019-6CC0-4460-87ED-B75B9C0B9BB6}" presName="sibTrans" presStyleLbl="sibTrans2D1" presStyleIdx="0" presStyleCnt="3" custAng="21375734"/>
      <dgm:spPr/>
      <dgm:t>
        <a:bodyPr/>
        <a:lstStyle/>
        <a:p>
          <a:endParaRPr lang="es-MX"/>
        </a:p>
      </dgm:t>
    </dgm:pt>
    <dgm:pt modelId="{F73EF5C2-1B57-4E23-B929-1FF3F8C0832A}" type="pres">
      <dgm:prSet presAssocID="{C46A7019-6CC0-4460-87ED-B75B9C0B9BB6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9602294E-4517-4C12-A579-9CF85CA7CB24}" type="pres">
      <dgm:prSet presAssocID="{4A0B9EE6-2842-4EC5-B556-51EE7E71D0EF}" presName="node" presStyleLbl="node1" presStyleIdx="1" presStyleCnt="4" custScaleY="137584" custLinFactNeighborX="-840" custLinFactNeighborY="1515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14D1B6-CEC5-40E7-B395-B3CC73CD5760}" type="pres">
      <dgm:prSet presAssocID="{9F4A7D3D-AB38-42A7-BC15-E787F6D75B18}" presName="sibTrans" presStyleLbl="sibTrans2D1" presStyleIdx="1" presStyleCnt="3" custAng="221599"/>
      <dgm:spPr/>
      <dgm:t>
        <a:bodyPr/>
        <a:lstStyle/>
        <a:p>
          <a:endParaRPr lang="es-MX"/>
        </a:p>
      </dgm:t>
    </dgm:pt>
    <dgm:pt modelId="{957D30BA-8F5A-412A-84DF-132E0D4C7A12}" type="pres">
      <dgm:prSet presAssocID="{9F4A7D3D-AB38-42A7-BC15-E787F6D75B18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269E4A4F-13B0-4793-B6DA-EF63C11D45C0}" type="pres">
      <dgm:prSet presAssocID="{007C076F-2370-4AA1-A84A-D8B9C858ED9E}" presName="node" presStyleLbl="node1" presStyleIdx="2" presStyleCnt="4" custScaleY="125793" custLinFactNeighborY="61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0A94F0-3DEC-4D3B-8C71-DB1D7A6B8EAC}" type="pres">
      <dgm:prSet presAssocID="{77BE19FA-2ACF-4A6A-B3FE-B521219272A9}" presName="sibTrans" presStyleLbl="sibTrans2D1" presStyleIdx="2" presStyleCnt="3"/>
      <dgm:spPr/>
      <dgm:t>
        <a:bodyPr/>
        <a:lstStyle/>
        <a:p>
          <a:endParaRPr lang="es-MX"/>
        </a:p>
      </dgm:t>
    </dgm:pt>
    <dgm:pt modelId="{6223DF1A-343D-49DC-9C29-180BFEB409B2}" type="pres">
      <dgm:prSet presAssocID="{77BE19FA-2ACF-4A6A-B3FE-B521219272A9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B8AE2618-D6CD-4705-BE74-FC86A455B998}" type="pres">
      <dgm:prSet presAssocID="{8E460464-6E0F-4B89-BD4E-B7E98492F3D3}" presName="node" presStyleLbl="node1" presStyleIdx="3" presStyleCnt="4" custLinFactNeighborX="-907" custLinFactNeighborY="-905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B46EF70-EEB5-40AA-990A-D6BF70568701}" type="presOf" srcId="{9F4A7D3D-AB38-42A7-BC15-E787F6D75B18}" destId="{5F14D1B6-CEC5-40E7-B395-B3CC73CD5760}" srcOrd="0" destOrd="0" presId="urn:microsoft.com/office/officeart/2005/8/layout/process5"/>
    <dgm:cxn modelId="{1089ABB5-BE50-432A-ACC4-FD31EE15F561}" type="presOf" srcId="{4A0B9EE6-2842-4EC5-B556-51EE7E71D0EF}" destId="{9602294E-4517-4C12-A579-9CF85CA7CB24}" srcOrd="0" destOrd="0" presId="urn:microsoft.com/office/officeart/2005/8/layout/process5"/>
    <dgm:cxn modelId="{4CE1237C-B52C-4FE8-9780-5A145962CE21}" srcId="{4A0B9EE6-2842-4EC5-B556-51EE7E71D0EF}" destId="{2F556D61-B218-4E8A-A661-91C53194749B}" srcOrd="0" destOrd="0" parTransId="{4D987F36-DF85-4EF2-ABC1-97FB06AEA130}" sibTransId="{C88A4989-0BA5-4AF9-ACB9-499D41F29E48}"/>
    <dgm:cxn modelId="{9EDFB000-8AE6-4AD0-A62F-C8B7D02FC71D}" srcId="{5D0868CF-D64B-4026-9E1F-4C2051957F48}" destId="{007C076F-2370-4AA1-A84A-D8B9C858ED9E}" srcOrd="2" destOrd="0" parTransId="{6776361A-5FF5-4E35-9277-FC5DED6ACAA0}" sibTransId="{77BE19FA-2ACF-4A6A-B3FE-B521219272A9}"/>
    <dgm:cxn modelId="{7B67E431-488A-4AD3-ABD0-737A4926A498}" type="presOf" srcId="{77BE19FA-2ACF-4A6A-B3FE-B521219272A9}" destId="{EF0A94F0-3DEC-4D3B-8C71-DB1D7A6B8EAC}" srcOrd="0" destOrd="0" presId="urn:microsoft.com/office/officeart/2005/8/layout/process5"/>
    <dgm:cxn modelId="{965EC33F-8E9F-43DD-85D5-2949A3575F1F}" type="presOf" srcId="{2F556D61-B218-4E8A-A661-91C53194749B}" destId="{9602294E-4517-4C12-A579-9CF85CA7CB24}" srcOrd="0" destOrd="1" presId="urn:microsoft.com/office/officeart/2005/8/layout/process5"/>
    <dgm:cxn modelId="{00D9EF5E-5113-49CE-85BB-5E2E3ECB819D}" type="presOf" srcId="{BFD9435F-10AC-46C2-8D9C-E7883417AB19}" destId="{D70D8F0C-144B-4D2E-A69F-87B2A00458E7}" srcOrd="0" destOrd="0" presId="urn:microsoft.com/office/officeart/2005/8/layout/process5"/>
    <dgm:cxn modelId="{9B42D3A7-D5F2-401D-ABF0-E75F431ECAE5}" type="presOf" srcId="{007C076F-2370-4AA1-A84A-D8B9C858ED9E}" destId="{269E4A4F-13B0-4793-B6DA-EF63C11D45C0}" srcOrd="0" destOrd="0" presId="urn:microsoft.com/office/officeart/2005/8/layout/process5"/>
    <dgm:cxn modelId="{DFB04372-5B5C-420F-AA83-D1F101A038CD}" srcId="{5D0868CF-D64B-4026-9E1F-4C2051957F48}" destId="{BFD9435F-10AC-46C2-8D9C-E7883417AB19}" srcOrd="0" destOrd="0" parTransId="{41BD9287-2977-4CC4-8C10-A7BE7A1EB11C}" sibTransId="{C46A7019-6CC0-4460-87ED-B75B9C0B9BB6}"/>
    <dgm:cxn modelId="{D151C7DD-760E-47E5-BEE1-0FCC6A8BFD4F}" type="presOf" srcId="{5D0868CF-D64B-4026-9E1F-4C2051957F48}" destId="{F815A8D1-8C63-450D-8DA2-79CEEB9C6111}" srcOrd="0" destOrd="0" presId="urn:microsoft.com/office/officeart/2005/8/layout/process5"/>
    <dgm:cxn modelId="{CAFD6893-2FAD-40E9-A5E5-303D68525ECB}" srcId="{5D0868CF-D64B-4026-9E1F-4C2051957F48}" destId="{4A0B9EE6-2842-4EC5-B556-51EE7E71D0EF}" srcOrd="1" destOrd="0" parTransId="{75928FD2-251B-44D5-B422-B5ABB3AF0C98}" sibTransId="{9F4A7D3D-AB38-42A7-BC15-E787F6D75B18}"/>
    <dgm:cxn modelId="{CE34FD24-99E6-4C56-86A1-0C541EB5357B}" type="presOf" srcId="{C46A7019-6CC0-4460-87ED-B75B9C0B9BB6}" destId="{F73EF5C2-1B57-4E23-B929-1FF3F8C0832A}" srcOrd="1" destOrd="0" presId="urn:microsoft.com/office/officeart/2005/8/layout/process5"/>
    <dgm:cxn modelId="{1DF4536A-BDA7-456A-86B6-2E1DA6B1621D}" type="presOf" srcId="{77BE19FA-2ACF-4A6A-B3FE-B521219272A9}" destId="{6223DF1A-343D-49DC-9C29-180BFEB409B2}" srcOrd="1" destOrd="0" presId="urn:microsoft.com/office/officeart/2005/8/layout/process5"/>
    <dgm:cxn modelId="{E16B9B58-2740-47FA-AFD7-9BC22AF6FF68}" srcId="{5D0868CF-D64B-4026-9E1F-4C2051957F48}" destId="{8E460464-6E0F-4B89-BD4E-B7E98492F3D3}" srcOrd="3" destOrd="0" parTransId="{6FEF0BD2-2788-4EFB-BFCF-84971A911DA9}" sibTransId="{97F738DD-FF81-4C3B-8238-72C051A0A996}"/>
    <dgm:cxn modelId="{D3BB7993-2B55-4757-8528-26839FF88343}" type="presOf" srcId="{9F4A7D3D-AB38-42A7-BC15-E787F6D75B18}" destId="{957D30BA-8F5A-412A-84DF-132E0D4C7A12}" srcOrd="1" destOrd="0" presId="urn:microsoft.com/office/officeart/2005/8/layout/process5"/>
    <dgm:cxn modelId="{AB484664-B1BF-4F30-98C0-E1E664C5F04D}" type="presOf" srcId="{C46A7019-6CC0-4460-87ED-B75B9C0B9BB6}" destId="{81F92DBD-AE0B-4984-AF40-F3AF055090D5}" srcOrd="0" destOrd="0" presId="urn:microsoft.com/office/officeart/2005/8/layout/process5"/>
    <dgm:cxn modelId="{3DD7958B-74CD-4E33-9536-5FB5D945F14E}" type="presOf" srcId="{8E460464-6E0F-4B89-BD4E-B7E98492F3D3}" destId="{B8AE2618-D6CD-4705-BE74-FC86A455B998}" srcOrd="0" destOrd="0" presId="urn:microsoft.com/office/officeart/2005/8/layout/process5"/>
    <dgm:cxn modelId="{D90465B1-C4FB-4EE5-BD4A-1266C5511095}" type="presParOf" srcId="{F815A8D1-8C63-450D-8DA2-79CEEB9C6111}" destId="{D70D8F0C-144B-4D2E-A69F-87B2A00458E7}" srcOrd="0" destOrd="0" presId="urn:microsoft.com/office/officeart/2005/8/layout/process5"/>
    <dgm:cxn modelId="{F2C88FE4-B91F-4F21-9112-8CB67F1C6FFD}" type="presParOf" srcId="{F815A8D1-8C63-450D-8DA2-79CEEB9C6111}" destId="{81F92DBD-AE0B-4984-AF40-F3AF055090D5}" srcOrd="1" destOrd="0" presId="urn:microsoft.com/office/officeart/2005/8/layout/process5"/>
    <dgm:cxn modelId="{C3486EC8-9C4F-4CD6-B9AB-DF2B53EA4CDD}" type="presParOf" srcId="{81F92DBD-AE0B-4984-AF40-F3AF055090D5}" destId="{F73EF5C2-1B57-4E23-B929-1FF3F8C0832A}" srcOrd="0" destOrd="0" presId="urn:microsoft.com/office/officeart/2005/8/layout/process5"/>
    <dgm:cxn modelId="{79E00914-2461-437D-B596-F4941ED8C1C0}" type="presParOf" srcId="{F815A8D1-8C63-450D-8DA2-79CEEB9C6111}" destId="{9602294E-4517-4C12-A579-9CF85CA7CB24}" srcOrd="2" destOrd="0" presId="urn:microsoft.com/office/officeart/2005/8/layout/process5"/>
    <dgm:cxn modelId="{B635AD2D-72E3-46BE-9652-FF298F5764AC}" type="presParOf" srcId="{F815A8D1-8C63-450D-8DA2-79CEEB9C6111}" destId="{5F14D1B6-CEC5-40E7-B395-B3CC73CD5760}" srcOrd="3" destOrd="0" presId="urn:microsoft.com/office/officeart/2005/8/layout/process5"/>
    <dgm:cxn modelId="{54F4C48A-8E2E-41C5-8023-BA5B9B119A9B}" type="presParOf" srcId="{5F14D1B6-CEC5-40E7-B395-B3CC73CD5760}" destId="{957D30BA-8F5A-412A-84DF-132E0D4C7A12}" srcOrd="0" destOrd="0" presId="urn:microsoft.com/office/officeart/2005/8/layout/process5"/>
    <dgm:cxn modelId="{50FA542E-7FDE-4C4C-8821-366074DC4752}" type="presParOf" srcId="{F815A8D1-8C63-450D-8DA2-79CEEB9C6111}" destId="{269E4A4F-13B0-4793-B6DA-EF63C11D45C0}" srcOrd="4" destOrd="0" presId="urn:microsoft.com/office/officeart/2005/8/layout/process5"/>
    <dgm:cxn modelId="{FCB0F35D-C810-49BB-8219-F4847DCC403F}" type="presParOf" srcId="{F815A8D1-8C63-450D-8DA2-79CEEB9C6111}" destId="{EF0A94F0-3DEC-4D3B-8C71-DB1D7A6B8EAC}" srcOrd="5" destOrd="0" presId="urn:microsoft.com/office/officeart/2005/8/layout/process5"/>
    <dgm:cxn modelId="{5A3F1D92-F7EF-44F9-9894-65DA02E6E5C5}" type="presParOf" srcId="{EF0A94F0-3DEC-4D3B-8C71-DB1D7A6B8EAC}" destId="{6223DF1A-343D-49DC-9C29-180BFEB409B2}" srcOrd="0" destOrd="0" presId="urn:microsoft.com/office/officeart/2005/8/layout/process5"/>
    <dgm:cxn modelId="{1BBD8324-B1AB-4DB8-95E6-6FC3F1AD1A25}" type="presParOf" srcId="{F815A8D1-8C63-450D-8DA2-79CEEB9C6111}" destId="{B8AE2618-D6CD-4705-BE74-FC86A455B998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772FA91D-5156-4240-A85E-C74EFE6B190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CC41CD5C-4318-4B7C-BFD0-048E4B87B33D}">
      <dgm:prSet custT="1"/>
      <dgm:spPr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Presentación</a:t>
          </a:r>
        </a:p>
      </dgm:t>
    </dgm:pt>
    <dgm:pt modelId="{13BAE596-5A2D-4039-BDDB-FD0AB0DD4D38}" type="parTrans" cxnId="{E3996F00-4DF6-4FF7-BADE-E7413E85EBB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B7607AB-B5F3-4CA6-A6D9-241CFFAF4B83}" type="sibTrans" cxnId="{E3996F00-4DF6-4FF7-BADE-E7413E85EBBD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A841432-141E-483C-A7BB-222D22E93D3C}">
      <dgm:prSet custT="1"/>
      <dgm:spPr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A través de:</a:t>
          </a:r>
        </a:p>
      </dgm:t>
    </dgm:pt>
    <dgm:pt modelId="{65052F89-8031-4838-AEF3-DA2BDA8D6B57}" type="parTrans" cxnId="{9F53F7F6-9906-4546-88C8-F4A5E8A837EA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4BE22875-8767-4F1B-8187-A000C69F3ADD}" type="sibTrans" cxnId="{9F53F7F6-9906-4546-88C8-F4A5E8A837EA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CEB527D-71B1-4AEE-92CF-5B2E7A94B86F}">
      <dgm:prSet custT="1"/>
      <dgm:spPr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Medios electrónicos </a:t>
          </a:r>
        </a:p>
      </dgm:t>
    </dgm:pt>
    <dgm:pt modelId="{44FEA36F-E761-4751-84AF-C96644155470}" type="parTrans" cxnId="{21530712-A718-45CD-97CC-776D30EEB7BB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0356A470-3B9D-4452-9970-A25FC5DBCF25}" type="sibTrans" cxnId="{21530712-A718-45CD-97CC-776D30EEB7BB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90484554-2B5A-48B9-8F4B-30F78A2320E0}">
      <dgm:prSet custT="1"/>
      <dgm:spPr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Cualquier otro medio que al efecto establezca el responsable</a:t>
          </a:r>
        </a:p>
      </dgm:t>
    </dgm:pt>
    <dgm:pt modelId="{869E8304-2C4D-495F-8503-C7E0A17FA006}" type="parTrans" cxnId="{FD567383-11AE-4AD6-847F-A7EECF51A97E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3A56EB0-8649-48AC-A79D-26D72FF8C0CD}" type="sibTrans" cxnId="{FD567383-11AE-4AD6-847F-A7EECF51A97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8889E35F-FBE6-4C69-B86B-FC564D37626D}">
      <dgm:prSet custT="1"/>
      <dgm:spPr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Formatos</a:t>
          </a:r>
        </a:p>
      </dgm:t>
    </dgm:pt>
    <dgm:pt modelId="{FDE2FA7D-9392-4739-8447-00DD884E26C0}" type="parTrans" cxnId="{89382E23-A8B1-44A1-A095-C4C9AA791EBF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B4F575E-AA76-46A5-8941-3BE01180B7E9}" type="sibTrans" cxnId="{89382E23-A8B1-44A1-A095-C4C9AA791EB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CEECB46-834F-4C19-A283-F65C5F24ABBA}">
      <dgm:prSet custT="1"/>
      <dgm:spPr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Escrito libre</a:t>
          </a:r>
        </a:p>
      </dgm:t>
    </dgm:pt>
    <dgm:pt modelId="{D40A10B0-BFAC-4EA1-9C46-FCEC65F47EDE}" type="parTrans" cxnId="{E926F58C-CC90-457E-94E1-74C63A7F1F76}">
      <dgm:prSet custT="1"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C50DFAA-8752-4C80-AE09-9A992520B741}" type="sibTrans" cxnId="{E926F58C-CC90-457E-94E1-74C63A7F1F7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E9E5D5E-91B0-4A0A-B3F6-08BA00D1061B}">
      <dgm:prSet custT="1"/>
      <dgm:spPr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algn="just" rtl="0"/>
          <a:r>
            <a:rPr lang="es-MX" sz="2000" dirty="0">
              <a:latin typeface="Arial Narrow" panose="020B0606020202030204" pitchFamily="34" charset="0"/>
            </a:rPr>
            <a:t>El responsable  deberá dar trámite a toda solicitud y entregar el </a:t>
          </a:r>
          <a:r>
            <a:rPr lang="es-MX" sz="2000" b="1" u="sng" dirty="0">
              <a:latin typeface="Arial Narrow" panose="020B0606020202030204" pitchFamily="34" charset="0"/>
            </a:rPr>
            <a:t>acuse de recibo  </a:t>
          </a:r>
          <a:endParaRPr lang="es-MX" sz="2000" dirty="0">
            <a:latin typeface="Arial Narrow" panose="020B0606020202030204" pitchFamily="34" charset="0"/>
          </a:endParaRPr>
        </a:p>
      </dgm:t>
    </dgm:pt>
    <dgm:pt modelId="{F3ABF315-FA0C-46BF-B28F-83E8B3146E2E}" type="parTrans" cxnId="{39AAD2E4-F510-4C00-A003-F8A54AC45049}">
      <dgm:prSet/>
      <dgm:spPr/>
      <dgm:t>
        <a:bodyPr/>
        <a:lstStyle/>
        <a:p>
          <a:endParaRPr lang="es-ES"/>
        </a:p>
      </dgm:t>
    </dgm:pt>
    <dgm:pt modelId="{18EF7C24-D63C-4C0B-BE12-AAC711D652F5}" type="sibTrans" cxnId="{39AAD2E4-F510-4C00-A003-F8A54AC45049}">
      <dgm:prSet/>
      <dgm:spPr/>
      <dgm:t>
        <a:bodyPr/>
        <a:lstStyle/>
        <a:p>
          <a:endParaRPr lang="es-ES"/>
        </a:p>
      </dgm:t>
    </dgm:pt>
    <dgm:pt modelId="{C0429149-4470-438E-BA71-609BE25D0E23}">
      <dgm:prSet custT="1"/>
      <dgm:spPr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Unidad de Transparencia</a:t>
          </a:r>
        </a:p>
      </dgm:t>
    </dgm:pt>
    <dgm:pt modelId="{09C1BD88-5741-42C6-BC16-D9BA8C04FBAC}" type="parTrans" cxnId="{885F5EBA-B6AD-4FF2-8EA9-28F3A62488FE}">
      <dgm:prSet/>
      <dgm:spPr/>
      <dgm:t>
        <a:bodyPr/>
        <a:lstStyle/>
        <a:p>
          <a:endParaRPr lang="es-ES"/>
        </a:p>
      </dgm:t>
    </dgm:pt>
    <dgm:pt modelId="{FFB4D86B-C88E-4FEB-8942-194F7FBF47B7}" type="sibTrans" cxnId="{885F5EBA-B6AD-4FF2-8EA9-28F3A62488FE}">
      <dgm:prSet/>
      <dgm:spPr/>
      <dgm:t>
        <a:bodyPr/>
        <a:lstStyle/>
        <a:p>
          <a:endParaRPr lang="es-ES"/>
        </a:p>
      </dgm:t>
    </dgm:pt>
    <dgm:pt modelId="{A2190140-97C9-4769-9C43-DBC357394149}" type="pres">
      <dgm:prSet presAssocID="{772FA91D-5156-4240-A85E-C74EFE6B19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19FD20E-754E-457D-B24C-A2E63DEA7F43}" type="pres">
      <dgm:prSet presAssocID="{AE9E5D5E-91B0-4A0A-B3F6-08BA00D1061B}" presName="hierRoot1" presStyleCnt="0">
        <dgm:presLayoutVars>
          <dgm:hierBranch val="init"/>
        </dgm:presLayoutVars>
      </dgm:prSet>
      <dgm:spPr/>
    </dgm:pt>
    <dgm:pt modelId="{8CE98C5A-EC77-4C9F-822F-4B22D6D2BDD4}" type="pres">
      <dgm:prSet presAssocID="{AE9E5D5E-91B0-4A0A-B3F6-08BA00D1061B}" presName="rootComposite1" presStyleCnt="0"/>
      <dgm:spPr/>
    </dgm:pt>
    <dgm:pt modelId="{5B63F1F2-CDC9-411E-9850-D5BA879E9E74}" type="pres">
      <dgm:prSet presAssocID="{AE9E5D5E-91B0-4A0A-B3F6-08BA00D1061B}" presName="rootText1" presStyleLbl="node0" presStyleIdx="0" presStyleCnt="1" custScaleX="94122" custScaleY="299354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F3A5371C-6790-4536-B1D7-D14657480B61}" type="pres">
      <dgm:prSet presAssocID="{AE9E5D5E-91B0-4A0A-B3F6-08BA00D1061B}" presName="rootConnector1" presStyleLbl="node1" presStyleIdx="0" presStyleCnt="0"/>
      <dgm:spPr/>
      <dgm:t>
        <a:bodyPr/>
        <a:lstStyle/>
        <a:p>
          <a:endParaRPr lang="es-MX"/>
        </a:p>
      </dgm:t>
    </dgm:pt>
    <dgm:pt modelId="{CBB350A0-C44B-4E5F-A11F-615A5A6580F2}" type="pres">
      <dgm:prSet presAssocID="{AE9E5D5E-91B0-4A0A-B3F6-08BA00D1061B}" presName="hierChild2" presStyleCnt="0"/>
      <dgm:spPr/>
    </dgm:pt>
    <dgm:pt modelId="{E4444EE0-9BD7-45C6-9596-48998937ABDD}" type="pres">
      <dgm:prSet presAssocID="{13BAE596-5A2D-4039-BDDB-FD0AB0DD4D38}" presName="Name64" presStyleLbl="parChTrans1D2" presStyleIdx="0" presStyleCnt="1"/>
      <dgm:spPr/>
      <dgm:t>
        <a:bodyPr/>
        <a:lstStyle/>
        <a:p>
          <a:endParaRPr lang="es-MX"/>
        </a:p>
      </dgm:t>
    </dgm:pt>
    <dgm:pt modelId="{A1DBA05B-ABA3-4B0F-9469-3D73498E4FD9}" type="pres">
      <dgm:prSet presAssocID="{CC41CD5C-4318-4B7C-BFD0-048E4B87B33D}" presName="hierRoot2" presStyleCnt="0">
        <dgm:presLayoutVars>
          <dgm:hierBranch val="init"/>
        </dgm:presLayoutVars>
      </dgm:prSet>
      <dgm:spPr/>
    </dgm:pt>
    <dgm:pt modelId="{FB3BA5D0-D115-49F2-BF24-71E7943813BC}" type="pres">
      <dgm:prSet presAssocID="{CC41CD5C-4318-4B7C-BFD0-048E4B87B33D}" presName="rootComposite" presStyleCnt="0"/>
      <dgm:spPr/>
    </dgm:pt>
    <dgm:pt modelId="{B114654A-F35D-4F71-A78E-726559C7FC68}" type="pres">
      <dgm:prSet presAssocID="{CC41CD5C-4318-4B7C-BFD0-048E4B87B33D}" presName="rootText" presStyleLbl="node2" presStyleIdx="0" presStyleCnt="1" custFlipHor="1" custScaleX="113661" custScaleY="768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0ADCDF1-4989-47BF-B5F7-64B6CFAFB8C3}" type="pres">
      <dgm:prSet presAssocID="{CC41CD5C-4318-4B7C-BFD0-048E4B87B33D}" presName="rootConnector" presStyleLbl="node2" presStyleIdx="0" presStyleCnt="1"/>
      <dgm:spPr/>
      <dgm:t>
        <a:bodyPr/>
        <a:lstStyle/>
        <a:p>
          <a:endParaRPr lang="es-MX"/>
        </a:p>
      </dgm:t>
    </dgm:pt>
    <dgm:pt modelId="{8902DB8B-4B82-4F02-B3D9-D1F562A75CFA}" type="pres">
      <dgm:prSet presAssocID="{CC41CD5C-4318-4B7C-BFD0-048E4B87B33D}" presName="hierChild4" presStyleCnt="0"/>
      <dgm:spPr/>
    </dgm:pt>
    <dgm:pt modelId="{5F1B3392-FA80-4856-9C77-FA892A410A7E}" type="pres">
      <dgm:prSet presAssocID="{09C1BD88-5741-42C6-BC16-D9BA8C04FBAC}" presName="Name64" presStyleLbl="parChTrans1D3" presStyleIdx="0" presStyleCnt="2"/>
      <dgm:spPr/>
      <dgm:t>
        <a:bodyPr/>
        <a:lstStyle/>
        <a:p>
          <a:endParaRPr lang="es-MX"/>
        </a:p>
      </dgm:t>
    </dgm:pt>
    <dgm:pt modelId="{DD7F394F-661A-43D8-B965-C2411E2736E2}" type="pres">
      <dgm:prSet presAssocID="{C0429149-4470-438E-BA71-609BE25D0E23}" presName="hierRoot2" presStyleCnt="0">
        <dgm:presLayoutVars>
          <dgm:hierBranch val="init"/>
        </dgm:presLayoutVars>
      </dgm:prSet>
      <dgm:spPr/>
    </dgm:pt>
    <dgm:pt modelId="{B7A2DEB9-32C8-4386-BAF5-71E896EE32BB}" type="pres">
      <dgm:prSet presAssocID="{C0429149-4470-438E-BA71-609BE25D0E23}" presName="rootComposite" presStyleCnt="0"/>
      <dgm:spPr/>
    </dgm:pt>
    <dgm:pt modelId="{5478AF2B-81BE-406B-9E42-E5473A55585A}" type="pres">
      <dgm:prSet presAssocID="{C0429149-4470-438E-BA71-609BE25D0E23}" presName="rootText" presStyleLbl="node3" presStyleIdx="0" presStyleCnt="2" custScaleY="9886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C281AC1-6FE0-4FA5-8F27-0379E3B10ED7}" type="pres">
      <dgm:prSet presAssocID="{C0429149-4470-438E-BA71-609BE25D0E23}" presName="rootConnector" presStyleLbl="node3" presStyleIdx="0" presStyleCnt="2"/>
      <dgm:spPr/>
      <dgm:t>
        <a:bodyPr/>
        <a:lstStyle/>
        <a:p>
          <a:endParaRPr lang="es-MX"/>
        </a:p>
      </dgm:t>
    </dgm:pt>
    <dgm:pt modelId="{638542E7-31D0-4447-B2C9-FACB5665B1AC}" type="pres">
      <dgm:prSet presAssocID="{C0429149-4470-438E-BA71-609BE25D0E23}" presName="hierChild4" presStyleCnt="0"/>
      <dgm:spPr/>
    </dgm:pt>
    <dgm:pt modelId="{DC19F1EE-7049-491D-81D3-BE9D42A42C9A}" type="pres">
      <dgm:prSet presAssocID="{C0429149-4470-438E-BA71-609BE25D0E23}" presName="hierChild5" presStyleCnt="0"/>
      <dgm:spPr/>
    </dgm:pt>
    <dgm:pt modelId="{E2D76692-F031-4416-A571-2582985DF0FD}" type="pres">
      <dgm:prSet presAssocID="{65052F89-8031-4838-AEF3-DA2BDA8D6B57}" presName="Name64" presStyleLbl="parChTrans1D3" presStyleIdx="1" presStyleCnt="2"/>
      <dgm:spPr/>
      <dgm:t>
        <a:bodyPr/>
        <a:lstStyle/>
        <a:p>
          <a:endParaRPr lang="es-MX"/>
        </a:p>
      </dgm:t>
    </dgm:pt>
    <dgm:pt modelId="{DAE04512-63C6-4FC7-800A-C687586AF714}" type="pres">
      <dgm:prSet presAssocID="{9A841432-141E-483C-A7BB-222D22E93D3C}" presName="hierRoot2" presStyleCnt="0">
        <dgm:presLayoutVars>
          <dgm:hierBranch val="init"/>
        </dgm:presLayoutVars>
      </dgm:prSet>
      <dgm:spPr/>
    </dgm:pt>
    <dgm:pt modelId="{864583C6-4D39-4A37-8FB4-94B17AA30881}" type="pres">
      <dgm:prSet presAssocID="{9A841432-141E-483C-A7BB-222D22E93D3C}" presName="rootComposite" presStyleCnt="0"/>
      <dgm:spPr/>
    </dgm:pt>
    <dgm:pt modelId="{4FFFEE9E-E30A-43E0-922D-72F0CD7B4345}" type="pres">
      <dgm:prSet presAssocID="{9A841432-141E-483C-A7BB-222D22E93D3C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0500AF4-717D-4F4C-B3E8-992CF85D427B}" type="pres">
      <dgm:prSet presAssocID="{9A841432-141E-483C-A7BB-222D22E93D3C}" presName="rootConnector" presStyleLbl="node3" presStyleIdx="1" presStyleCnt="2"/>
      <dgm:spPr/>
      <dgm:t>
        <a:bodyPr/>
        <a:lstStyle/>
        <a:p>
          <a:endParaRPr lang="es-MX"/>
        </a:p>
      </dgm:t>
    </dgm:pt>
    <dgm:pt modelId="{544F3932-5B19-4733-9A83-44C2C68648B0}" type="pres">
      <dgm:prSet presAssocID="{9A841432-141E-483C-A7BB-222D22E93D3C}" presName="hierChild4" presStyleCnt="0"/>
      <dgm:spPr/>
    </dgm:pt>
    <dgm:pt modelId="{6D165F8B-8BF1-41E6-8683-F611A276C7B5}" type="pres">
      <dgm:prSet presAssocID="{D40A10B0-BFAC-4EA1-9C46-FCEC65F47EDE}" presName="Name64" presStyleLbl="parChTrans1D4" presStyleIdx="0" presStyleCnt="4"/>
      <dgm:spPr/>
      <dgm:t>
        <a:bodyPr/>
        <a:lstStyle/>
        <a:p>
          <a:endParaRPr lang="es-MX"/>
        </a:p>
      </dgm:t>
    </dgm:pt>
    <dgm:pt modelId="{2CEF42EA-0313-4E1D-93C4-FC56E509B856}" type="pres">
      <dgm:prSet presAssocID="{FCEECB46-834F-4C19-A283-F65C5F24ABBA}" presName="hierRoot2" presStyleCnt="0">
        <dgm:presLayoutVars>
          <dgm:hierBranch val="init"/>
        </dgm:presLayoutVars>
      </dgm:prSet>
      <dgm:spPr/>
    </dgm:pt>
    <dgm:pt modelId="{5265E4D2-BE69-4B91-A8CC-360678A694EF}" type="pres">
      <dgm:prSet presAssocID="{FCEECB46-834F-4C19-A283-F65C5F24ABBA}" presName="rootComposite" presStyleCnt="0"/>
      <dgm:spPr/>
    </dgm:pt>
    <dgm:pt modelId="{8232E1C1-AEDE-42B6-9854-194EBAFEAB98}" type="pres">
      <dgm:prSet presAssocID="{FCEECB46-834F-4C19-A283-F65C5F24ABBA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AEE01DB-13C0-485D-9BAC-1CFC7C262BE3}" type="pres">
      <dgm:prSet presAssocID="{FCEECB46-834F-4C19-A283-F65C5F24ABBA}" presName="rootConnector" presStyleLbl="node4" presStyleIdx="0" presStyleCnt="4"/>
      <dgm:spPr/>
      <dgm:t>
        <a:bodyPr/>
        <a:lstStyle/>
        <a:p>
          <a:endParaRPr lang="es-MX"/>
        </a:p>
      </dgm:t>
    </dgm:pt>
    <dgm:pt modelId="{A6BB0455-E920-4784-9D1D-5265D4C9EFF6}" type="pres">
      <dgm:prSet presAssocID="{FCEECB46-834F-4C19-A283-F65C5F24ABBA}" presName="hierChild4" presStyleCnt="0"/>
      <dgm:spPr/>
    </dgm:pt>
    <dgm:pt modelId="{065EA9A4-EB99-4DE9-A90F-53F3E90BC780}" type="pres">
      <dgm:prSet presAssocID="{FCEECB46-834F-4C19-A283-F65C5F24ABBA}" presName="hierChild5" presStyleCnt="0"/>
      <dgm:spPr/>
    </dgm:pt>
    <dgm:pt modelId="{327D49C0-22FB-4072-AEEC-26E4DB28655D}" type="pres">
      <dgm:prSet presAssocID="{FDE2FA7D-9392-4739-8447-00DD884E26C0}" presName="Name64" presStyleLbl="parChTrans1D4" presStyleIdx="1" presStyleCnt="4"/>
      <dgm:spPr/>
      <dgm:t>
        <a:bodyPr/>
        <a:lstStyle/>
        <a:p>
          <a:endParaRPr lang="es-MX"/>
        </a:p>
      </dgm:t>
    </dgm:pt>
    <dgm:pt modelId="{0A04A72B-3095-431A-9A5B-485635357F9D}" type="pres">
      <dgm:prSet presAssocID="{8889E35F-FBE6-4C69-B86B-FC564D37626D}" presName="hierRoot2" presStyleCnt="0">
        <dgm:presLayoutVars>
          <dgm:hierBranch val="init"/>
        </dgm:presLayoutVars>
      </dgm:prSet>
      <dgm:spPr/>
    </dgm:pt>
    <dgm:pt modelId="{15721A52-091C-4EC3-9A94-276BEAD1F02C}" type="pres">
      <dgm:prSet presAssocID="{8889E35F-FBE6-4C69-B86B-FC564D37626D}" presName="rootComposite" presStyleCnt="0"/>
      <dgm:spPr/>
    </dgm:pt>
    <dgm:pt modelId="{18033D75-BF46-4182-B626-CC71BBC51A37}" type="pres">
      <dgm:prSet presAssocID="{8889E35F-FBE6-4C69-B86B-FC564D37626D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6CE6982-E0B8-42A0-A91A-5AEED2FB2047}" type="pres">
      <dgm:prSet presAssocID="{8889E35F-FBE6-4C69-B86B-FC564D37626D}" presName="rootConnector" presStyleLbl="node4" presStyleIdx="1" presStyleCnt="4"/>
      <dgm:spPr/>
      <dgm:t>
        <a:bodyPr/>
        <a:lstStyle/>
        <a:p>
          <a:endParaRPr lang="es-MX"/>
        </a:p>
      </dgm:t>
    </dgm:pt>
    <dgm:pt modelId="{4F4D2C06-9C4C-4E46-A286-DC6FC8F8F880}" type="pres">
      <dgm:prSet presAssocID="{8889E35F-FBE6-4C69-B86B-FC564D37626D}" presName="hierChild4" presStyleCnt="0"/>
      <dgm:spPr/>
    </dgm:pt>
    <dgm:pt modelId="{C24999A8-651F-4466-97D9-92B61453AD0A}" type="pres">
      <dgm:prSet presAssocID="{8889E35F-FBE6-4C69-B86B-FC564D37626D}" presName="hierChild5" presStyleCnt="0"/>
      <dgm:spPr/>
    </dgm:pt>
    <dgm:pt modelId="{9E409CC3-01DC-42CF-AA60-E1F5D067EF7B}" type="pres">
      <dgm:prSet presAssocID="{44FEA36F-E761-4751-84AF-C96644155470}" presName="Name64" presStyleLbl="parChTrans1D4" presStyleIdx="2" presStyleCnt="4"/>
      <dgm:spPr/>
      <dgm:t>
        <a:bodyPr/>
        <a:lstStyle/>
        <a:p>
          <a:endParaRPr lang="es-MX"/>
        </a:p>
      </dgm:t>
    </dgm:pt>
    <dgm:pt modelId="{2DB9714B-C70E-416A-899E-D2F0C5880D48}" type="pres">
      <dgm:prSet presAssocID="{FCEB527D-71B1-4AEE-92CF-5B2E7A94B86F}" presName="hierRoot2" presStyleCnt="0">
        <dgm:presLayoutVars>
          <dgm:hierBranch val="init"/>
        </dgm:presLayoutVars>
      </dgm:prSet>
      <dgm:spPr/>
    </dgm:pt>
    <dgm:pt modelId="{372D70B2-3D66-4F26-83B8-ACB477B8DD82}" type="pres">
      <dgm:prSet presAssocID="{FCEB527D-71B1-4AEE-92CF-5B2E7A94B86F}" presName="rootComposite" presStyleCnt="0"/>
      <dgm:spPr/>
    </dgm:pt>
    <dgm:pt modelId="{6D17A990-951E-47D4-95E7-90BE2797A3B5}" type="pres">
      <dgm:prSet presAssocID="{FCEB527D-71B1-4AEE-92CF-5B2E7A94B86F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002DF84-E825-4487-9B83-C566B3AF80E9}" type="pres">
      <dgm:prSet presAssocID="{FCEB527D-71B1-4AEE-92CF-5B2E7A94B86F}" presName="rootConnector" presStyleLbl="node4" presStyleIdx="2" presStyleCnt="4"/>
      <dgm:spPr/>
      <dgm:t>
        <a:bodyPr/>
        <a:lstStyle/>
        <a:p>
          <a:endParaRPr lang="es-MX"/>
        </a:p>
      </dgm:t>
    </dgm:pt>
    <dgm:pt modelId="{2AEA4940-523D-49AF-9278-E0CFFEFF514C}" type="pres">
      <dgm:prSet presAssocID="{FCEB527D-71B1-4AEE-92CF-5B2E7A94B86F}" presName="hierChild4" presStyleCnt="0"/>
      <dgm:spPr/>
    </dgm:pt>
    <dgm:pt modelId="{8CC5917E-8AD3-4B45-B460-C10637D93713}" type="pres">
      <dgm:prSet presAssocID="{FCEB527D-71B1-4AEE-92CF-5B2E7A94B86F}" presName="hierChild5" presStyleCnt="0"/>
      <dgm:spPr/>
    </dgm:pt>
    <dgm:pt modelId="{E85B1FC4-EDB4-45A9-B184-2BB9601C7AF4}" type="pres">
      <dgm:prSet presAssocID="{869E8304-2C4D-495F-8503-C7E0A17FA006}" presName="Name64" presStyleLbl="parChTrans1D4" presStyleIdx="3" presStyleCnt="4"/>
      <dgm:spPr/>
      <dgm:t>
        <a:bodyPr/>
        <a:lstStyle/>
        <a:p>
          <a:endParaRPr lang="es-MX"/>
        </a:p>
      </dgm:t>
    </dgm:pt>
    <dgm:pt modelId="{E29E16BE-215B-42A8-8301-FA154D45E598}" type="pres">
      <dgm:prSet presAssocID="{90484554-2B5A-48B9-8F4B-30F78A2320E0}" presName="hierRoot2" presStyleCnt="0">
        <dgm:presLayoutVars>
          <dgm:hierBranch val="init"/>
        </dgm:presLayoutVars>
      </dgm:prSet>
      <dgm:spPr/>
    </dgm:pt>
    <dgm:pt modelId="{4158CAF4-E109-4E82-B032-346C8DAE5821}" type="pres">
      <dgm:prSet presAssocID="{90484554-2B5A-48B9-8F4B-30F78A2320E0}" presName="rootComposite" presStyleCnt="0"/>
      <dgm:spPr/>
    </dgm:pt>
    <dgm:pt modelId="{CCCA1BB9-EA18-4A1A-BA9C-9D95A25E4846}" type="pres">
      <dgm:prSet presAssocID="{90484554-2B5A-48B9-8F4B-30F78A2320E0}" presName="rootText" presStyleLbl="node4" presStyleIdx="3" presStyleCnt="4" custScaleY="13003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D5461EF-0CFF-4281-A800-58FD14F10563}" type="pres">
      <dgm:prSet presAssocID="{90484554-2B5A-48B9-8F4B-30F78A2320E0}" presName="rootConnector" presStyleLbl="node4" presStyleIdx="3" presStyleCnt="4"/>
      <dgm:spPr/>
      <dgm:t>
        <a:bodyPr/>
        <a:lstStyle/>
        <a:p>
          <a:endParaRPr lang="es-MX"/>
        </a:p>
      </dgm:t>
    </dgm:pt>
    <dgm:pt modelId="{E23DA16A-49F9-4D9D-A567-8B54019FCE41}" type="pres">
      <dgm:prSet presAssocID="{90484554-2B5A-48B9-8F4B-30F78A2320E0}" presName="hierChild4" presStyleCnt="0"/>
      <dgm:spPr/>
    </dgm:pt>
    <dgm:pt modelId="{9A399122-1A61-4425-A4C4-34CA31CDDEA2}" type="pres">
      <dgm:prSet presAssocID="{90484554-2B5A-48B9-8F4B-30F78A2320E0}" presName="hierChild5" presStyleCnt="0"/>
      <dgm:spPr/>
    </dgm:pt>
    <dgm:pt modelId="{23A8B764-9BE9-4967-A08F-466296AC0F6B}" type="pres">
      <dgm:prSet presAssocID="{9A841432-141E-483C-A7BB-222D22E93D3C}" presName="hierChild5" presStyleCnt="0"/>
      <dgm:spPr/>
    </dgm:pt>
    <dgm:pt modelId="{8B5D1CAC-7688-431D-9068-BF9F47B43453}" type="pres">
      <dgm:prSet presAssocID="{CC41CD5C-4318-4B7C-BFD0-048E4B87B33D}" presName="hierChild5" presStyleCnt="0"/>
      <dgm:spPr/>
    </dgm:pt>
    <dgm:pt modelId="{8BB13303-F3C6-4900-BCCB-348F6B79E311}" type="pres">
      <dgm:prSet presAssocID="{AE9E5D5E-91B0-4A0A-B3F6-08BA00D1061B}" presName="hierChild3" presStyleCnt="0"/>
      <dgm:spPr/>
    </dgm:pt>
  </dgm:ptLst>
  <dgm:cxnLst>
    <dgm:cxn modelId="{0CBDCB3A-FD25-4774-824B-79425594ABC6}" type="presOf" srcId="{FDE2FA7D-9392-4739-8447-00DD884E26C0}" destId="{327D49C0-22FB-4072-AEEC-26E4DB28655D}" srcOrd="0" destOrd="0" presId="urn:microsoft.com/office/officeart/2009/3/layout/HorizontalOrganizationChart"/>
    <dgm:cxn modelId="{9F2C407A-C78E-4F3A-908F-34016EB07457}" type="presOf" srcId="{772FA91D-5156-4240-A85E-C74EFE6B190F}" destId="{A2190140-97C9-4769-9C43-DBC357394149}" srcOrd="0" destOrd="0" presId="urn:microsoft.com/office/officeart/2009/3/layout/HorizontalOrganizationChart"/>
    <dgm:cxn modelId="{E4B909D6-7F19-403E-9F7D-D4ADE1302CA4}" type="presOf" srcId="{9A841432-141E-483C-A7BB-222D22E93D3C}" destId="{20500AF4-717D-4F4C-B3E8-992CF85D427B}" srcOrd="1" destOrd="0" presId="urn:microsoft.com/office/officeart/2009/3/layout/HorizontalOrganizationChart"/>
    <dgm:cxn modelId="{FD567383-11AE-4AD6-847F-A7EECF51A97E}" srcId="{9A841432-141E-483C-A7BB-222D22E93D3C}" destId="{90484554-2B5A-48B9-8F4B-30F78A2320E0}" srcOrd="3" destOrd="0" parTransId="{869E8304-2C4D-495F-8503-C7E0A17FA006}" sibTransId="{23A56EB0-8649-48AC-A79D-26D72FF8C0CD}"/>
    <dgm:cxn modelId="{31E2029A-1756-4F24-B3DB-1C9C4509CD32}" type="presOf" srcId="{8889E35F-FBE6-4C69-B86B-FC564D37626D}" destId="{96CE6982-E0B8-42A0-A91A-5AEED2FB2047}" srcOrd="1" destOrd="0" presId="urn:microsoft.com/office/officeart/2009/3/layout/HorizontalOrganizationChart"/>
    <dgm:cxn modelId="{B39CD011-9C38-4409-9645-1EC933EB27CE}" type="presOf" srcId="{65052F89-8031-4838-AEF3-DA2BDA8D6B57}" destId="{E2D76692-F031-4416-A571-2582985DF0FD}" srcOrd="0" destOrd="0" presId="urn:microsoft.com/office/officeart/2009/3/layout/HorizontalOrganizationChart"/>
    <dgm:cxn modelId="{452E3910-3504-42C9-979E-08C3FA0116B7}" type="presOf" srcId="{C0429149-4470-438E-BA71-609BE25D0E23}" destId="{FC281AC1-6FE0-4FA5-8F27-0379E3B10ED7}" srcOrd="1" destOrd="0" presId="urn:microsoft.com/office/officeart/2009/3/layout/HorizontalOrganizationChart"/>
    <dgm:cxn modelId="{75EAFF8F-23D2-4B06-8B69-058BF2F1BDEE}" type="presOf" srcId="{FCEB527D-71B1-4AEE-92CF-5B2E7A94B86F}" destId="{6D17A990-951E-47D4-95E7-90BE2797A3B5}" srcOrd="0" destOrd="0" presId="urn:microsoft.com/office/officeart/2009/3/layout/HorizontalOrganizationChart"/>
    <dgm:cxn modelId="{E3996F00-4DF6-4FF7-BADE-E7413E85EBBD}" srcId="{AE9E5D5E-91B0-4A0A-B3F6-08BA00D1061B}" destId="{CC41CD5C-4318-4B7C-BFD0-048E4B87B33D}" srcOrd="0" destOrd="0" parTransId="{13BAE596-5A2D-4039-BDDB-FD0AB0DD4D38}" sibTransId="{5B7607AB-B5F3-4CA6-A6D9-241CFFAF4B83}"/>
    <dgm:cxn modelId="{57B45A4F-4B17-434C-8F6A-DE9327E352E6}" type="presOf" srcId="{8889E35F-FBE6-4C69-B86B-FC564D37626D}" destId="{18033D75-BF46-4182-B626-CC71BBC51A37}" srcOrd="0" destOrd="0" presId="urn:microsoft.com/office/officeart/2009/3/layout/HorizontalOrganizationChart"/>
    <dgm:cxn modelId="{91312A97-CFAE-4167-9A76-EDFF8B068415}" type="presOf" srcId="{CC41CD5C-4318-4B7C-BFD0-048E4B87B33D}" destId="{B114654A-F35D-4F71-A78E-726559C7FC68}" srcOrd="0" destOrd="0" presId="urn:microsoft.com/office/officeart/2009/3/layout/HorizontalOrganizationChart"/>
    <dgm:cxn modelId="{2A34595D-0631-4D48-B9DF-3ACCD785A875}" type="presOf" srcId="{FCEB527D-71B1-4AEE-92CF-5B2E7A94B86F}" destId="{3002DF84-E825-4487-9B83-C566B3AF80E9}" srcOrd="1" destOrd="0" presId="urn:microsoft.com/office/officeart/2009/3/layout/HorizontalOrganizationChart"/>
    <dgm:cxn modelId="{59CB9399-F9FA-4D36-9A6C-DECC9510F915}" type="presOf" srcId="{D40A10B0-BFAC-4EA1-9C46-FCEC65F47EDE}" destId="{6D165F8B-8BF1-41E6-8683-F611A276C7B5}" srcOrd="0" destOrd="0" presId="urn:microsoft.com/office/officeart/2009/3/layout/HorizontalOrganizationChart"/>
    <dgm:cxn modelId="{BBC3769D-D11E-44D1-89CD-307367BFE8EA}" type="presOf" srcId="{AE9E5D5E-91B0-4A0A-B3F6-08BA00D1061B}" destId="{F3A5371C-6790-4536-B1D7-D14657480B61}" srcOrd="1" destOrd="0" presId="urn:microsoft.com/office/officeart/2009/3/layout/HorizontalOrganizationChart"/>
    <dgm:cxn modelId="{F85ACB75-D4EF-474B-A7B0-E0E65A1D1BC1}" type="presOf" srcId="{FCEECB46-834F-4C19-A283-F65C5F24ABBA}" destId="{8232E1C1-AEDE-42B6-9854-194EBAFEAB98}" srcOrd="0" destOrd="0" presId="urn:microsoft.com/office/officeart/2009/3/layout/HorizontalOrganizationChart"/>
    <dgm:cxn modelId="{B76931D5-9BA6-4C3B-A87F-DE499CE6A29E}" type="presOf" srcId="{90484554-2B5A-48B9-8F4B-30F78A2320E0}" destId="{7D5461EF-0CFF-4281-A800-58FD14F10563}" srcOrd="1" destOrd="0" presId="urn:microsoft.com/office/officeart/2009/3/layout/HorizontalOrganizationChart"/>
    <dgm:cxn modelId="{26943E46-6FA2-4335-803E-99F6A2980C85}" type="presOf" srcId="{44FEA36F-E761-4751-84AF-C96644155470}" destId="{9E409CC3-01DC-42CF-AA60-E1F5D067EF7B}" srcOrd="0" destOrd="0" presId="urn:microsoft.com/office/officeart/2009/3/layout/HorizontalOrganizationChart"/>
    <dgm:cxn modelId="{39AAD2E4-F510-4C00-A003-F8A54AC45049}" srcId="{772FA91D-5156-4240-A85E-C74EFE6B190F}" destId="{AE9E5D5E-91B0-4A0A-B3F6-08BA00D1061B}" srcOrd="0" destOrd="0" parTransId="{F3ABF315-FA0C-46BF-B28F-83E8B3146E2E}" sibTransId="{18EF7C24-D63C-4C0B-BE12-AAC711D652F5}"/>
    <dgm:cxn modelId="{885F5EBA-B6AD-4FF2-8EA9-28F3A62488FE}" srcId="{CC41CD5C-4318-4B7C-BFD0-048E4B87B33D}" destId="{C0429149-4470-438E-BA71-609BE25D0E23}" srcOrd="0" destOrd="0" parTransId="{09C1BD88-5741-42C6-BC16-D9BA8C04FBAC}" sibTransId="{FFB4D86B-C88E-4FEB-8942-194F7FBF47B7}"/>
    <dgm:cxn modelId="{7A6D0684-9AC0-4928-8ABE-0EF7314DA64E}" type="presOf" srcId="{869E8304-2C4D-495F-8503-C7E0A17FA006}" destId="{E85B1FC4-EDB4-45A9-B184-2BB9601C7AF4}" srcOrd="0" destOrd="0" presId="urn:microsoft.com/office/officeart/2009/3/layout/HorizontalOrganizationChart"/>
    <dgm:cxn modelId="{E926F58C-CC90-457E-94E1-74C63A7F1F76}" srcId="{9A841432-141E-483C-A7BB-222D22E93D3C}" destId="{FCEECB46-834F-4C19-A283-F65C5F24ABBA}" srcOrd="0" destOrd="0" parTransId="{D40A10B0-BFAC-4EA1-9C46-FCEC65F47EDE}" sibTransId="{2C50DFAA-8752-4C80-AE09-9A992520B741}"/>
    <dgm:cxn modelId="{D3C883FE-0FA7-4E5F-9A3D-F726115F9774}" type="presOf" srcId="{13BAE596-5A2D-4039-BDDB-FD0AB0DD4D38}" destId="{E4444EE0-9BD7-45C6-9596-48998937ABDD}" srcOrd="0" destOrd="0" presId="urn:microsoft.com/office/officeart/2009/3/layout/HorizontalOrganizationChart"/>
    <dgm:cxn modelId="{92D4F891-7DF3-411C-BBA6-8F0A2DB1D3EB}" type="presOf" srcId="{AE9E5D5E-91B0-4A0A-B3F6-08BA00D1061B}" destId="{5B63F1F2-CDC9-411E-9850-D5BA879E9E74}" srcOrd="0" destOrd="0" presId="urn:microsoft.com/office/officeart/2009/3/layout/HorizontalOrganizationChart"/>
    <dgm:cxn modelId="{2218A884-0A0A-4966-9BC9-44BD2BE96005}" type="presOf" srcId="{09C1BD88-5741-42C6-BC16-D9BA8C04FBAC}" destId="{5F1B3392-FA80-4856-9C77-FA892A410A7E}" srcOrd="0" destOrd="0" presId="urn:microsoft.com/office/officeart/2009/3/layout/HorizontalOrganizationChart"/>
    <dgm:cxn modelId="{21530712-A718-45CD-97CC-776D30EEB7BB}" srcId="{9A841432-141E-483C-A7BB-222D22E93D3C}" destId="{FCEB527D-71B1-4AEE-92CF-5B2E7A94B86F}" srcOrd="2" destOrd="0" parTransId="{44FEA36F-E761-4751-84AF-C96644155470}" sibTransId="{0356A470-3B9D-4452-9970-A25FC5DBCF25}"/>
    <dgm:cxn modelId="{17EE20E9-EAE5-4808-AC7C-C59CE1D728D5}" type="presOf" srcId="{CC41CD5C-4318-4B7C-BFD0-048E4B87B33D}" destId="{B0ADCDF1-4989-47BF-B5F7-64B6CFAFB8C3}" srcOrd="1" destOrd="0" presId="urn:microsoft.com/office/officeart/2009/3/layout/HorizontalOrganizationChart"/>
    <dgm:cxn modelId="{91C36845-CD7B-4DA4-8122-33FFE32AEACB}" type="presOf" srcId="{9A841432-141E-483C-A7BB-222D22E93D3C}" destId="{4FFFEE9E-E30A-43E0-922D-72F0CD7B4345}" srcOrd="0" destOrd="0" presId="urn:microsoft.com/office/officeart/2009/3/layout/HorizontalOrganizationChart"/>
    <dgm:cxn modelId="{EDF26A83-A51E-4B38-AF15-EB1EF354B78D}" type="presOf" srcId="{FCEECB46-834F-4C19-A283-F65C5F24ABBA}" destId="{0AEE01DB-13C0-485D-9BAC-1CFC7C262BE3}" srcOrd="1" destOrd="0" presId="urn:microsoft.com/office/officeart/2009/3/layout/HorizontalOrganizationChart"/>
    <dgm:cxn modelId="{89382E23-A8B1-44A1-A095-C4C9AA791EBF}" srcId="{9A841432-141E-483C-A7BB-222D22E93D3C}" destId="{8889E35F-FBE6-4C69-B86B-FC564D37626D}" srcOrd="1" destOrd="0" parTransId="{FDE2FA7D-9392-4739-8447-00DD884E26C0}" sibTransId="{AB4F575E-AA76-46A5-8941-3BE01180B7E9}"/>
    <dgm:cxn modelId="{B68F63BB-5867-4656-9384-8ED6182D8FDB}" type="presOf" srcId="{90484554-2B5A-48B9-8F4B-30F78A2320E0}" destId="{CCCA1BB9-EA18-4A1A-BA9C-9D95A25E4846}" srcOrd="0" destOrd="0" presId="urn:microsoft.com/office/officeart/2009/3/layout/HorizontalOrganizationChart"/>
    <dgm:cxn modelId="{3EEC3F05-0FA0-48E7-9C4A-097E1061B3B8}" type="presOf" srcId="{C0429149-4470-438E-BA71-609BE25D0E23}" destId="{5478AF2B-81BE-406B-9E42-E5473A55585A}" srcOrd="0" destOrd="0" presId="urn:microsoft.com/office/officeart/2009/3/layout/HorizontalOrganizationChart"/>
    <dgm:cxn modelId="{9F53F7F6-9906-4546-88C8-F4A5E8A837EA}" srcId="{CC41CD5C-4318-4B7C-BFD0-048E4B87B33D}" destId="{9A841432-141E-483C-A7BB-222D22E93D3C}" srcOrd="1" destOrd="0" parTransId="{65052F89-8031-4838-AEF3-DA2BDA8D6B57}" sibTransId="{4BE22875-8767-4F1B-8187-A000C69F3ADD}"/>
    <dgm:cxn modelId="{E6C8F7B4-D832-4861-B4EE-4EAE0C7B5F85}" type="presParOf" srcId="{A2190140-97C9-4769-9C43-DBC357394149}" destId="{D19FD20E-754E-457D-B24C-A2E63DEA7F43}" srcOrd="0" destOrd="0" presId="urn:microsoft.com/office/officeart/2009/3/layout/HorizontalOrganizationChart"/>
    <dgm:cxn modelId="{73AEAD0D-6375-4742-9661-134CD3E675B9}" type="presParOf" srcId="{D19FD20E-754E-457D-B24C-A2E63DEA7F43}" destId="{8CE98C5A-EC77-4C9F-822F-4B22D6D2BDD4}" srcOrd="0" destOrd="0" presId="urn:microsoft.com/office/officeart/2009/3/layout/HorizontalOrganizationChart"/>
    <dgm:cxn modelId="{3CFBA7FB-2933-4496-BB15-F4BF3EB2178B}" type="presParOf" srcId="{8CE98C5A-EC77-4C9F-822F-4B22D6D2BDD4}" destId="{5B63F1F2-CDC9-411E-9850-D5BA879E9E74}" srcOrd="0" destOrd="0" presId="urn:microsoft.com/office/officeart/2009/3/layout/HorizontalOrganizationChart"/>
    <dgm:cxn modelId="{B6EC1E22-C6CB-42EE-9CAD-F00B7FC462D9}" type="presParOf" srcId="{8CE98C5A-EC77-4C9F-822F-4B22D6D2BDD4}" destId="{F3A5371C-6790-4536-B1D7-D14657480B61}" srcOrd="1" destOrd="0" presId="urn:microsoft.com/office/officeart/2009/3/layout/HorizontalOrganizationChart"/>
    <dgm:cxn modelId="{F3CBC430-2713-454A-8832-F9C040AEE60F}" type="presParOf" srcId="{D19FD20E-754E-457D-B24C-A2E63DEA7F43}" destId="{CBB350A0-C44B-4E5F-A11F-615A5A6580F2}" srcOrd="1" destOrd="0" presId="urn:microsoft.com/office/officeart/2009/3/layout/HorizontalOrganizationChart"/>
    <dgm:cxn modelId="{703EC55A-DB09-494A-9225-EE5E902E3AE6}" type="presParOf" srcId="{CBB350A0-C44B-4E5F-A11F-615A5A6580F2}" destId="{E4444EE0-9BD7-45C6-9596-48998937ABDD}" srcOrd="0" destOrd="0" presId="urn:microsoft.com/office/officeart/2009/3/layout/HorizontalOrganizationChart"/>
    <dgm:cxn modelId="{5C4AC650-6A99-42E4-B0DC-59D19EDF04FB}" type="presParOf" srcId="{CBB350A0-C44B-4E5F-A11F-615A5A6580F2}" destId="{A1DBA05B-ABA3-4B0F-9469-3D73498E4FD9}" srcOrd="1" destOrd="0" presId="urn:microsoft.com/office/officeart/2009/3/layout/HorizontalOrganizationChart"/>
    <dgm:cxn modelId="{718C2D84-AD97-46B3-A747-70765167A14A}" type="presParOf" srcId="{A1DBA05B-ABA3-4B0F-9469-3D73498E4FD9}" destId="{FB3BA5D0-D115-49F2-BF24-71E7943813BC}" srcOrd="0" destOrd="0" presId="urn:microsoft.com/office/officeart/2009/3/layout/HorizontalOrganizationChart"/>
    <dgm:cxn modelId="{775772FB-BF11-4AFD-AFE9-54E3E38D93F2}" type="presParOf" srcId="{FB3BA5D0-D115-49F2-BF24-71E7943813BC}" destId="{B114654A-F35D-4F71-A78E-726559C7FC68}" srcOrd="0" destOrd="0" presId="urn:microsoft.com/office/officeart/2009/3/layout/HorizontalOrganizationChart"/>
    <dgm:cxn modelId="{98F3D084-CCB2-478A-A65C-EADD3815B348}" type="presParOf" srcId="{FB3BA5D0-D115-49F2-BF24-71E7943813BC}" destId="{B0ADCDF1-4989-47BF-B5F7-64B6CFAFB8C3}" srcOrd="1" destOrd="0" presId="urn:microsoft.com/office/officeart/2009/3/layout/HorizontalOrganizationChart"/>
    <dgm:cxn modelId="{2E5B1324-7D52-482C-BD07-235BC89B48CA}" type="presParOf" srcId="{A1DBA05B-ABA3-4B0F-9469-3D73498E4FD9}" destId="{8902DB8B-4B82-4F02-B3D9-D1F562A75CFA}" srcOrd="1" destOrd="0" presId="urn:microsoft.com/office/officeart/2009/3/layout/HorizontalOrganizationChart"/>
    <dgm:cxn modelId="{FD82C518-34A8-45B6-BD5F-41CB06A61D89}" type="presParOf" srcId="{8902DB8B-4B82-4F02-B3D9-D1F562A75CFA}" destId="{5F1B3392-FA80-4856-9C77-FA892A410A7E}" srcOrd="0" destOrd="0" presId="urn:microsoft.com/office/officeart/2009/3/layout/HorizontalOrganizationChart"/>
    <dgm:cxn modelId="{AE2A54A4-C8AE-4DC7-9099-B1754820853B}" type="presParOf" srcId="{8902DB8B-4B82-4F02-B3D9-D1F562A75CFA}" destId="{DD7F394F-661A-43D8-B965-C2411E2736E2}" srcOrd="1" destOrd="0" presId="urn:microsoft.com/office/officeart/2009/3/layout/HorizontalOrganizationChart"/>
    <dgm:cxn modelId="{0A36643C-F9E2-4791-8E90-4453E5FF49C7}" type="presParOf" srcId="{DD7F394F-661A-43D8-B965-C2411E2736E2}" destId="{B7A2DEB9-32C8-4386-BAF5-71E896EE32BB}" srcOrd="0" destOrd="0" presId="urn:microsoft.com/office/officeart/2009/3/layout/HorizontalOrganizationChart"/>
    <dgm:cxn modelId="{00954F81-CCDB-494F-9FED-AA2466CA4F5B}" type="presParOf" srcId="{B7A2DEB9-32C8-4386-BAF5-71E896EE32BB}" destId="{5478AF2B-81BE-406B-9E42-E5473A55585A}" srcOrd="0" destOrd="0" presId="urn:microsoft.com/office/officeart/2009/3/layout/HorizontalOrganizationChart"/>
    <dgm:cxn modelId="{4F63723A-9CE2-4804-A5D2-7E290E2DBA1A}" type="presParOf" srcId="{B7A2DEB9-32C8-4386-BAF5-71E896EE32BB}" destId="{FC281AC1-6FE0-4FA5-8F27-0379E3B10ED7}" srcOrd="1" destOrd="0" presId="urn:microsoft.com/office/officeart/2009/3/layout/HorizontalOrganizationChart"/>
    <dgm:cxn modelId="{D894428E-AACB-475A-B9EA-3E8476C94641}" type="presParOf" srcId="{DD7F394F-661A-43D8-B965-C2411E2736E2}" destId="{638542E7-31D0-4447-B2C9-FACB5665B1AC}" srcOrd="1" destOrd="0" presId="urn:microsoft.com/office/officeart/2009/3/layout/HorizontalOrganizationChart"/>
    <dgm:cxn modelId="{0FB5091C-0C03-48B8-BAE0-496547EA8968}" type="presParOf" srcId="{DD7F394F-661A-43D8-B965-C2411E2736E2}" destId="{DC19F1EE-7049-491D-81D3-BE9D42A42C9A}" srcOrd="2" destOrd="0" presId="urn:microsoft.com/office/officeart/2009/3/layout/HorizontalOrganizationChart"/>
    <dgm:cxn modelId="{6152EBF7-A619-436C-8AEC-17D33CA5BE86}" type="presParOf" srcId="{8902DB8B-4B82-4F02-B3D9-D1F562A75CFA}" destId="{E2D76692-F031-4416-A571-2582985DF0FD}" srcOrd="2" destOrd="0" presId="urn:microsoft.com/office/officeart/2009/3/layout/HorizontalOrganizationChart"/>
    <dgm:cxn modelId="{4C2D6A52-9CAB-424A-8834-315C8793C5C8}" type="presParOf" srcId="{8902DB8B-4B82-4F02-B3D9-D1F562A75CFA}" destId="{DAE04512-63C6-4FC7-800A-C687586AF714}" srcOrd="3" destOrd="0" presId="urn:microsoft.com/office/officeart/2009/3/layout/HorizontalOrganizationChart"/>
    <dgm:cxn modelId="{7D9ABB71-4252-4AE5-8FCF-EDEAC55012E5}" type="presParOf" srcId="{DAE04512-63C6-4FC7-800A-C687586AF714}" destId="{864583C6-4D39-4A37-8FB4-94B17AA30881}" srcOrd="0" destOrd="0" presId="urn:microsoft.com/office/officeart/2009/3/layout/HorizontalOrganizationChart"/>
    <dgm:cxn modelId="{976F6689-ED63-4CE7-A965-2633944A00BC}" type="presParOf" srcId="{864583C6-4D39-4A37-8FB4-94B17AA30881}" destId="{4FFFEE9E-E30A-43E0-922D-72F0CD7B4345}" srcOrd="0" destOrd="0" presId="urn:microsoft.com/office/officeart/2009/3/layout/HorizontalOrganizationChart"/>
    <dgm:cxn modelId="{D9419AED-996A-483C-84D6-A8D5BE041FC9}" type="presParOf" srcId="{864583C6-4D39-4A37-8FB4-94B17AA30881}" destId="{20500AF4-717D-4F4C-B3E8-992CF85D427B}" srcOrd="1" destOrd="0" presId="urn:microsoft.com/office/officeart/2009/3/layout/HorizontalOrganizationChart"/>
    <dgm:cxn modelId="{ABACD59E-D9D6-43B5-A873-AEDF5CBEA052}" type="presParOf" srcId="{DAE04512-63C6-4FC7-800A-C687586AF714}" destId="{544F3932-5B19-4733-9A83-44C2C68648B0}" srcOrd="1" destOrd="0" presId="urn:microsoft.com/office/officeart/2009/3/layout/HorizontalOrganizationChart"/>
    <dgm:cxn modelId="{0BE23C01-1FAC-4DC0-ABEC-309C86715C5E}" type="presParOf" srcId="{544F3932-5B19-4733-9A83-44C2C68648B0}" destId="{6D165F8B-8BF1-41E6-8683-F611A276C7B5}" srcOrd="0" destOrd="0" presId="urn:microsoft.com/office/officeart/2009/3/layout/HorizontalOrganizationChart"/>
    <dgm:cxn modelId="{9AE00CD0-9D75-40D9-B060-7EFACFAF9051}" type="presParOf" srcId="{544F3932-5B19-4733-9A83-44C2C68648B0}" destId="{2CEF42EA-0313-4E1D-93C4-FC56E509B856}" srcOrd="1" destOrd="0" presId="urn:microsoft.com/office/officeart/2009/3/layout/HorizontalOrganizationChart"/>
    <dgm:cxn modelId="{7A92FBA9-9084-4AA5-BF78-126F67A0782A}" type="presParOf" srcId="{2CEF42EA-0313-4E1D-93C4-FC56E509B856}" destId="{5265E4D2-BE69-4B91-A8CC-360678A694EF}" srcOrd="0" destOrd="0" presId="urn:microsoft.com/office/officeart/2009/3/layout/HorizontalOrganizationChart"/>
    <dgm:cxn modelId="{62B18F3F-5CFC-4657-AA90-98535FDB7746}" type="presParOf" srcId="{5265E4D2-BE69-4B91-A8CC-360678A694EF}" destId="{8232E1C1-AEDE-42B6-9854-194EBAFEAB98}" srcOrd="0" destOrd="0" presId="urn:microsoft.com/office/officeart/2009/3/layout/HorizontalOrganizationChart"/>
    <dgm:cxn modelId="{4044E468-07C5-4F1B-BDC9-9B9F7BFC3CEB}" type="presParOf" srcId="{5265E4D2-BE69-4B91-A8CC-360678A694EF}" destId="{0AEE01DB-13C0-485D-9BAC-1CFC7C262BE3}" srcOrd="1" destOrd="0" presId="urn:microsoft.com/office/officeart/2009/3/layout/HorizontalOrganizationChart"/>
    <dgm:cxn modelId="{A9C2D5C5-4429-4961-9B5B-254D26A5DF5B}" type="presParOf" srcId="{2CEF42EA-0313-4E1D-93C4-FC56E509B856}" destId="{A6BB0455-E920-4784-9D1D-5265D4C9EFF6}" srcOrd="1" destOrd="0" presId="urn:microsoft.com/office/officeart/2009/3/layout/HorizontalOrganizationChart"/>
    <dgm:cxn modelId="{5AEE190B-22B0-4903-874B-8B53252A84EE}" type="presParOf" srcId="{2CEF42EA-0313-4E1D-93C4-FC56E509B856}" destId="{065EA9A4-EB99-4DE9-A90F-53F3E90BC780}" srcOrd="2" destOrd="0" presId="urn:microsoft.com/office/officeart/2009/3/layout/HorizontalOrganizationChart"/>
    <dgm:cxn modelId="{D19810F3-E237-4122-829F-FCF1591BE1C0}" type="presParOf" srcId="{544F3932-5B19-4733-9A83-44C2C68648B0}" destId="{327D49C0-22FB-4072-AEEC-26E4DB28655D}" srcOrd="2" destOrd="0" presId="urn:microsoft.com/office/officeart/2009/3/layout/HorizontalOrganizationChart"/>
    <dgm:cxn modelId="{0A8C9999-98DF-4DC4-ACE5-4C7E104EBC9E}" type="presParOf" srcId="{544F3932-5B19-4733-9A83-44C2C68648B0}" destId="{0A04A72B-3095-431A-9A5B-485635357F9D}" srcOrd="3" destOrd="0" presId="urn:microsoft.com/office/officeart/2009/3/layout/HorizontalOrganizationChart"/>
    <dgm:cxn modelId="{C1ED74C7-511C-4F7E-A1A7-106F8017CE27}" type="presParOf" srcId="{0A04A72B-3095-431A-9A5B-485635357F9D}" destId="{15721A52-091C-4EC3-9A94-276BEAD1F02C}" srcOrd="0" destOrd="0" presId="urn:microsoft.com/office/officeart/2009/3/layout/HorizontalOrganizationChart"/>
    <dgm:cxn modelId="{D6CAD4F0-46EE-449C-A9EA-B5AE275BAABA}" type="presParOf" srcId="{15721A52-091C-4EC3-9A94-276BEAD1F02C}" destId="{18033D75-BF46-4182-B626-CC71BBC51A37}" srcOrd="0" destOrd="0" presId="urn:microsoft.com/office/officeart/2009/3/layout/HorizontalOrganizationChart"/>
    <dgm:cxn modelId="{98E1160D-F5AD-42D3-9C45-AA86AFE021CF}" type="presParOf" srcId="{15721A52-091C-4EC3-9A94-276BEAD1F02C}" destId="{96CE6982-E0B8-42A0-A91A-5AEED2FB2047}" srcOrd="1" destOrd="0" presId="urn:microsoft.com/office/officeart/2009/3/layout/HorizontalOrganizationChart"/>
    <dgm:cxn modelId="{13AA2551-30AB-410C-9D42-A0CC551A80BF}" type="presParOf" srcId="{0A04A72B-3095-431A-9A5B-485635357F9D}" destId="{4F4D2C06-9C4C-4E46-A286-DC6FC8F8F880}" srcOrd="1" destOrd="0" presId="urn:microsoft.com/office/officeart/2009/3/layout/HorizontalOrganizationChart"/>
    <dgm:cxn modelId="{65F236BD-1BBA-42BC-9C70-B31A3B2E68A9}" type="presParOf" srcId="{0A04A72B-3095-431A-9A5B-485635357F9D}" destId="{C24999A8-651F-4466-97D9-92B61453AD0A}" srcOrd="2" destOrd="0" presId="urn:microsoft.com/office/officeart/2009/3/layout/HorizontalOrganizationChart"/>
    <dgm:cxn modelId="{98D92A9E-50DE-49F4-82FB-656EAC57120A}" type="presParOf" srcId="{544F3932-5B19-4733-9A83-44C2C68648B0}" destId="{9E409CC3-01DC-42CF-AA60-E1F5D067EF7B}" srcOrd="4" destOrd="0" presId="urn:microsoft.com/office/officeart/2009/3/layout/HorizontalOrganizationChart"/>
    <dgm:cxn modelId="{6111867F-05A7-4512-8CD1-27FBC07B852D}" type="presParOf" srcId="{544F3932-5B19-4733-9A83-44C2C68648B0}" destId="{2DB9714B-C70E-416A-899E-D2F0C5880D48}" srcOrd="5" destOrd="0" presId="urn:microsoft.com/office/officeart/2009/3/layout/HorizontalOrganizationChart"/>
    <dgm:cxn modelId="{19320819-4485-4F90-9E4D-9C956C665356}" type="presParOf" srcId="{2DB9714B-C70E-416A-899E-D2F0C5880D48}" destId="{372D70B2-3D66-4F26-83B8-ACB477B8DD82}" srcOrd="0" destOrd="0" presId="urn:microsoft.com/office/officeart/2009/3/layout/HorizontalOrganizationChart"/>
    <dgm:cxn modelId="{0BE24D00-76D5-4C8A-A4D7-A47ED5DF683F}" type="presParOf" srcId="{372D70B2-3D66-4F26-83B8-ACB477B8DD82}" destId="{6D17A990-951E-47D4-95E7-90BE2797A3B5}" srcOrd="0" destOrd="0" presId="urn:microsoft.com/office/officeart/2009/3/layout/HorizontalOrganizationChart"/>
    <dgm:cxn modelId="{072A9839-3B93-480B-82C9-10AB29D1B4E9}" type="presParOf" srcId="{372D70B2-3D66-4F26-83B8-ACB477B8DD82}" destId="{3002DF84-E825-4487-9B83-C566B3AF80E9}" srcOrd="1" destOrd="0" presId="urn:microsoft.com/office/officeart/2009/3/layout/HorizontalOrganizationChart"/>
    <dgm:cxn modelId="{8589800C-1CB4-434E-A931-EFEDAF86ACF1}" type="presParOf" srcId="{2DB9714B-C70E-416A-899E-D2F0C5880D48}" destId="{2AEA4940-523D-49AF-9278-E0CFFEFF514C}" srcOrd="1" destOrd="0" presId="urn:microsoft.com/office/officeart/2009/3/layout/HorizontalOrganizationChart"/>
    <dgm:cxn modelId="{73B1E370-30E0-43E3-AC85-B8FA48A93113}" type="presParOf" srcId="{2DB9714B-C70E-416A-899E-D2F0C5880D48}" destId="{8CC5917E-8AD3-4B45-B460-C10637D93713}" srcOrd="2" destOrd="0" presId="urn:microsoft.com/office/officeart/2009/3/layout/HorizontalOrganizationChart"/>
    <dgm:cxn modelId="{0CCA1E07-585E-4906-922A-FAFA0420C592}" type="presParOf" srcId="{544F3932-5B19-4733-9A83-44C2C68648B0}" destId="{E85B1FC4-EDB4-45A9-B184-2BB9601C7AF4}" srcOrd="6" destOrd="0" presId="urn:microsoft.com/office/officeart/2009/3/layout/HorizontalOrganizationChart"/>
    <dgm:cxn modelId="{70CD02E4-7CF6-4061-8E66-872ED22D2A77}" type="presParOf" srcId="{544F3932-5B19-4733-9A83-44C2C68648B0}" destId="{E29E16BE-215B-42A8-8301-FA154D45E598}" srcOrd="7" destOrd="0" presId="urn:microsoft.com/office/officeart/2009/3/layout/HorizontalOrganizationChart"/>
    <dgm:cxn modelId="{E407D426-3663-4F59-8BDC-0C1FECC50C44}" type="presParOf" srcId="{E29E16BE-215B-42A8-8301-FA154D45E598}" destId="{4158CAF4-E109-4E82-B032-346C8DAE5821}" srcOrd="0" destOrd="0" presId="urn:microsoft.com/office/officeart/2009/3/layout/HorizontalOrganizationChart"/>
    <dgm:cxn modelId="{85E1D276-7AFD-4C86-BBB7-B082EC95C31F}" type="presParOf" srcId="{4158CAF4-E109-4E82-B032-346C8DAE5821}" destId="{CCCA1BB9-EA18-4A1A-BA9C-9D95A25E4846}" srcOrd="0" destOrd="0" presId="urn:microsoft.com/office/officeart/2009/3/layout/HorizontalOrganizationChart"/>
    <dgm:cxn modelId="{3841151D-13AA-4B1E-96C8-F2F5BAA8AE5E}" type="presParOf" srcId="{4158CAF4-E109-4E82-B032-346C8DAE5821}" destId="{7D5461EF-0CFF-4281-A800-58FD14F10563}" srcOrd="1" destOrd="0" presId="urn:microsoft.com/office/officeart/2009/3/layout/HorizontalOrganizationChart"/>
    <dgm:cxn modelId="{A755A519-18CE-4B71-A797-B0EC04B420C6}" type="presParOf" srcId="{E29E16BE-215B-42A8-8301-FA154D45E598}" destId="{E23DA16A-49F9-4D9D-A567-8B54019FCE41}" srcOrd="1" destOrd="0" presId="urn:microsoft.com/office/officeart/2009/3/layout/HorizontalOrganizationChart"/>
    <dgm:cxn modelId="{D427480E-99E9-4A10-AA09-8425B2EF383B}" type="presParOf" srcId="{E29E16BE-215B-42A8-8301-FA154D45E598}" destId="{9A399122-1A61-4425-A4C4-34CA31CDDEA2}" srcOrd="2" destOrd="0" presId="urn:microsoft.com/office/officeart/2009/3/layout/HorizontalOrganizationChart"/>
    <dgm:cxn modelId="{EA09EAFF-0892-48E2-B77B-D11A042622DE}" type="presParOf" srcId="{DAE04512-63C6-4FC7-800A-C687586AF714}" destId="{23A8B764-9BE9-4967-A08F-466296AC0F6B}" srcOrd="2" destOrd="0" presId="urn:microsoft.com/office/officeart/2009/3/layout/HorizontalOrganizationChart"/>
    <dgm:cxn modelId="{66244FA5-1286-46F8-97FC-BA25FA4C5439}" type="presParOf" srcId="{A1DBA05B-ABA3-4B0F-9469-3D73498E4FD9}" destId="{8B5D1CAC-7688-431D-9068-BF9F47B43453}" srcOrd="2" destOrd="0" presId="urn:microsoft.com/office/officeart/2009/3/layout/HorizontalOrganizationChart"/>
    <dgm:cxn modelId="{B72E6780-15A6-4402-94AE-ED17034D2764}" type="presParOf" srcId="{D19FD20E-754E-457D-B24C-A2E63DEA7F43}" destId="{8BB13303-F3C6-4900-BCCB-348F6B79E31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E4C44FB6-A188-46C8-8893-1799944BA7D6}" type="doc">
      <dgm:prSet loTypeId="urn:microsoft.com/office/officeart/2005/8/layout/hierarchy3" loCatId="hierarchy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1DEF9503-EECD-41E1-9786-4AB06DA1D1A8}">
      <dgm:prSet custT="1"/>
      <dgm:spPr/>
      <dgm:t>
        <a:bodyPr spcFirstLastPara="0" vert="horz" wrap="square" lIns="53340" tIns="35560" rIns="53340" bIns="35560" numCol="1" spcCol="1270" anchor="ctr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Incompetencia </a:t>
          </a:r>
        </a:p>
      </dgm:t>
    </dgm:pt>
    <dgm:pt modelId="{C2625EEB-8599-4209-91AB-0A2A50BDDA18}" type="parTrans" cxnId="{F4CEAFB2-BD3D-4EE1-80B8-8E3CCBA62A8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E31DA553-0A76-4A45-9C7C-1494312579D1}" type="sibTrans" cxnId="{F4CEAFB2-BD3D-4EE1-80B8-8E3CCBA62A8D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5A0E5424-ED33-4930-8289-5A3C1EA36268}">
      <dgm:prSet custT="1"/>
      <dgm:spPr/>
      <dgm:t>
        <a:bodyPr/>
        <a:lstStyle/>
        <a:p>
          <a:pPr algn="ctr" rtl="0"/>
          <a:r>
            <a:rPr lang="es-MX" sz="1700" dirty="0">
              <a:latin typeface="Arial Narrow" panose="020B0606020202030204" pitchFamily="34" charset="0"/>
            </a:rPr>
            <a:t>Orientarlo hacia el R competente (de ser posible)  </a:t>
          </a:r>
        </a:p>
      </dgm:t>
    </dgm:pt>
    <dgm:pt modelId="{2BE6BF0A-CC29-4D05-A58D-3774D36C91AE}" type="parTrans" cxnId="{82A0196F-2CA9-464C-BFFA-2164D2D6F6C9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A535E68A-34CD-4C89-970C-B01FB3350F00}" type="sibTrans" cxnId="{82A0196F-2CA9-464C-BFFA-2164D2D6F6C9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196279CB-67A6-4E05-A37D-332244F21138}">
      <dgm:prSet custT="1"/>
      <dgm:spPr/>
      <dgm:t>
        <a:bodyPr spcFirstLastPara="0" vert="horz" wrap="square" lIns="53340" tIns="35560" rIns="53340" bIns="35560" numCol="1" spcCol="1270" anchor="ctr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Inexistencia</a:t>
          </a:r>
        </a:p>
      </dgm:t>
    </dgm:pt>
    <dgm:pt modelId="{43A2CCCF-54BD-464E-B3D3-5FAF7145BBB2}" type="parTrans" cxnId="{62947B1A-0F49-4349-88D7-5DC5A4A6042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39258B3C-EED7-4FD7-A19E-70BE0D86EC98}" type="sibTrans" cxnId="{62947B1A-0F49-4349-88D7-5DC5A4A6042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155014AC-BB28-47CC-9F1F-66FCFB970015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Reconducción</a:t>
          </a:r>
          <a:r>
            <a:rPr lang="es-MX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</a:p>
      </dgm:t>
    </dgm:pt>
    <dgm:pt modelId="{85FC2DF3-A9AF-4338-BA91-C3B42ABD8279}" type="parTrans" cxnId="{5945C5BD-BE0D-4335-8D48-319F60FF33D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AACA61A3-900B-405C-B09A-144F4E87FEBF}" type="sibTrans" cxnId="{5945C5BD-BE0D-4335-8D48-319F60FF33D1}">
      <dgm:prSet/>
      <dgm:spPr/>
      <dgm:t>
        <a:bodyPr/>
        <a:lstStyle/>
        <a:p>
          <a:pPr algn="ctr"/>
          <a:endParaRPr lang="es-MX">
            <a:latin typeface="Arial Narrow" panose="020B0606020202030204" pitchFamily="34" charset="0"/>
          </a:endParaRPr>
        </a:p>
      </dgm:t>
    </dgm:pt>
    <dgm:pt modelId="{CF538B87-A884-4C8B-AA53-082931466448}">
      <dgm:prSet custT="1"/>
      <dgm:spPr/>
      <dgm:t>
        <a:bodyPr spcFirstLastPara="0" vert="horz" wrap="square" lIns="53340" tIns="35560" rIns="53340" bIns="35560" numCol="1" spcCol="1270" anchor="ctr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Obligación</a:t>
          </a:r>
        </a:p>
      </dgm:t>
    </dgm:pt>
    <dgm:pt modelId="{5D0131EB-64C7-4992-BD17-FF1837DA48A8}" type="parTrans" cxnId="{2026B351-31CA-4413-ADA7-97ABB29AE59E}">
      <dgm:prSet/>
      <dgm:spPr/>
      <dgm:t>
        <a:bodyPr/>
        <a:lstStyle/>
        <a:p>
          <a:endParaRPr lang="es-ES"/>
        </a:p>
      </dgm:t>
    </dgm:pt>
    <dgm:pt modelId="{918A7E8F-EE71-40AA-874E-2DC70B039626}" type="sibTrans" cxnId="{2026B351-31CA-4413-ADA7-97ABB29AE59E}">
      <dgm:prSet/>
      <dgm:spPr/>
      <dgm:t>
        <a:bodyPr/>
        <a:lstStyle/>
        <a:p>
          <a:endParaRPr lang="es-ES"/>
        </a:p>
      </dgm:t>
    </dgm:pt>
    <dgm:pt modelId="{C87186AD-7DC8-4C3B-A17A-6D7809CB8516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Obligación</a:t>
          </a:r>
        </a:p>
      </dgm:t>
    </dgm:pt>
    <dgm:pt modelId="{51FAF4FF-A89D-4587-A8A6-8C2D613361DC}" type="parTrans" cxnId="{32DF4FB1-F39F-4C49-B940-2E15D40E264C}">
      <dgm:prSet/>
      <dgm:spPr/>
      <dgm:t>
        <a:bodyPr/>
        <a:lstStyle/>
        <a:p>
          <a:endParaRPr lang="es-ES"/>
        </a:p>
      </dgm:t>
    </dgm:pt>
    <dgm:pt modelId="{263869EE-2ADA-443F-A4BD-26E6B596DD6C}" type="sibTrans" cxnId="{32DF4FB1-F39F-4C49-B940-2E15D40E264C}">
      <dgm:prSet/>
      <dgm:spPr/>
      <dgm:t>
        <a:bodyPr/>
        <a:lstStyle/>
        <a:p>
          <a:endParaRPr lang="es-ES"/>
        </a:p>
      </dgm:t>
    </dgm:pt>
    <dgm:pt modelId="{3CB0E6C2-E878-4265-A638-DB2A5FA1E74E}">
      <dgm:prSet custT="1"/>
      <dgm:spPr/>
      <dgm:t>
        <a:bodyPr spcFirstLastPara="0" vert="horz" wrap="square" lIns="53340" tIns="35560" rIns="53340" bIns="35560" numCol="1" spcCol="1270" anchor="ctr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Obligación</a:t>
          </a:r>
        </a:p>
      </dgm:t>
    </dgm:pt>
    <dgm:pt modelId="{E04FB827-C262-41CE-BDC5-5883DE70540E}" type="sibTrans" cxnId="{61488A6A-23D4-4B6F-B1BF-089504A90E2C}">
      <dgm:prSet/>
      <dgm:spPr/>
      <dgm:t>
        <a:bodyPr/>
        <a:lstStyle/>
        <a:p>
          <a:endParaRPr lang="es-ES"/>
        </a:p>
      </dgm:t>
    </dgm:pt>
    <dgm:pt modelId="{91A93870-6A78-40DF-B606-D608993A02AE}" type="parTrans" cxnId="{61488A6A-23D4-4B6F-B1BF-089504A90E2C}">
      <dgm:prSet/>
      <dgm:spPr/>
      <dgm:t>
        <a:bodyPr/>
        <a:lstStyle/>
        <a:p>
          <a:endParaRPr lang="es-ES"/>
        </a:p>
      </dgm:t>
    </dgm:pt>
    <dgm:pt modelId="{4ABC1D25-E295-4A4F-A499-D81B35DF20ED}">
      <dgm:prSet custT="1"/>
      <dgm:spPr/>
      <dgm:t>
        <a:bodyPr spcFirstLastPara="0" vert="horz" wrap="square" lIns="53340" tIns="35560" rIns="53340" bIns="35560" numCol="1" spcCol="1270" anchor="ctr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7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constar en una resolución del Comité de Transparencia que confirme la inexistencia  </a:t>
          </a:r>
          <a:endParaRPr lang="es-MX" sz="1700" b="0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DE3D36AE-EA47-494E-8AA6-32EAE0DD3967}" type="parTrans" cxnId="{21CE83E1-B71B-446A-9371-2996A3704720}">
      <dgm:prSet/>
      <dgm:spPr/>
      <dgm:t>
        <a:bodyPr/>
        <a:lstStyle/>
        <a:p>
          <a:endParaRPr lang="es-ES"/>
        </a:p>
      </dgm:t>
    </dgm:pt>
    <dgm:pt modelId="{F1C354B4-7BC3-48B3-8921-7678C1CB90D1}" type="sibTrans" cxnId="{21CE83E1-B71B-446A-9371-2996A3704720}">
      <dgm:prSet/>
      <dgm:spPr/>
      <dgm:t>
        <a:bodyPr/>
        <a:lstStyle/>
        <a:p>
          <a:endParaRPr lang="es-ES"/>
        </a:p>
      </dgm:t>
    </dgm:pt>
    <dgm:pt modelId="{7FE04FC2-1682-4B1A-AFB0-1CC1928C4DFE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7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</a:t>
          </a:r>
          <a:r>
            <a:rPr lang="es-MX" sz="1700" b="1" u="sng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reconducir</a:t>
          </a:r>
          <a:r>
            <a:rPr lang="es-MX" sz="17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la vía haciéndolo del conocimiento al titular</a:t>
          </a:r>
          <a:endParaRPr lang="es-MX" sz="1700" b="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578779B-4599-41A8-86AA-C27D3EF30D5B}" type="parTrans" cxnId="{D7C2A874-6E59-4CFB-B8C0-AB4EFA1D15E5}">
      <dgm:prSet/>
      <dgm:spPr/>
      <dgm:t>
        <a:bodyPr/>
        <a:lstStyle/>
        <a:p>
          <a:endParaRPr lang="es-ES"/>
        </a:p>
      </dgm:t>
    </dgm:pt>
    <dgm:pt modelId="{B37F0684-4E6D-4183-A0FD-C63FE6086F14}" type="sibTrans" cxnId="{D7C2A874-6E59-4CFB-B8C0-AB4EFA1D15E5}">
      <dgm:prSet/>
      <dgm:spPr/>
      <dgm:t>
        <a:bodyPr/>
        <a:lstStyle/>
        <a:p>
          <a:endParaRPr lang="es-ES"/>
        </a:p>
      </dgm:t>
    </dgm:pt>
    <dgm:pt modelId="{A9424CC9-17A6-4D7A-9232-E78048236B14}">
      <dgm:prSet custT="1"/>
      <dgm:spPr/>
      <dgm:t>
        <a:bodyPr spcFirstLastPara="0" vert="horz" wrap="square" lIns="53340" tIns="35560" rIns="53340" bIns="35560" numCol="1" spcCol="1270" anchor="ctr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700" b="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MX" sz="1700" dirty="0">
              <a:latin typeface="Arial Narrow" panose="020B0606020202030204" pitchFamily="34" charset="0"/>
            </a:rPr>
            <a:t>Deberá hacer del conocimiento del titular dentro de </a:t>
          </a:r>
          <a:r>
            <a:rPr lang="es-MX" sz="1700" b="1" u="sng" dirty="0">
              <a:latin typeface="Arial Narrow" panose="020B0606020202030204" pitchFamily="34" charset="0"/>
            </a:rPr>
            <a:t>los 3 días</a:t>
          </a:r>
          <a:r>
            <a:rPr lang="es-MX" sz="1700" b="1" u="none" dirty="0">
              <a:latin typeface="Arial Narrow" panose="020B0606020202030204" pitchFamily="34" charset="0"/>
            </a:rPr>
            <a:t> </a:t>
          </a:r>
          <a:r>
            <a:rPr lang="es-MX" sz="1700" b="0" u="none" dirty="0">
              <a:latin typeface="Arial Narrow" panose="020B0606020202030204" pitchFamily="34" charset="0"/>
            </a:rPr>
            <a:t>siguientes</a:t>
          </a:r>
          <a:r>
            <a:rPr lang="es-MX" sz="1700" dirty="0">
              <a:latin typeface="Arial Narrow" panose="020B0606020202030204" pitchFamily="34" charset="0"/>
            </a:rPr>
            <a:t> a la presentación de la solicitud</a:t>
          </a:r>
          <a:endParaRPr lang="es-MX" sz="1700" b="0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1DAC102-842A-4202-B25B-2ACF67324AEC}" type="parTrans" cxnId="{7A831F59-9FFA-4173-84A9-64A6120B0C3E}">
      <dgm:prSet/>
      <dgm:spPr/>
      <dgm:t>
        <a:bodyPr/>
        <a:lstStyle/>
        <a:p>
          <a:endParaRPr lang="es-ES"/>
        </a:p>
      </dgm:t>
    </dgm:pt>
    <dgm:pt modelId="{63D1364D-97D6-4270-9494-869F7F5AFC1A}" type="sibTrans" cxnId="{7A831F59-9FFA-4173-84A9-64A6120B0C3E}">
      <dgm:prSet/>
      <dgm:spPr/>
      <dgm:t>
        <a:bodyPr/>
        <a:lstStyle/>
        <a:p>
          <a:endParaRPr lang="es-ES"/>
        </a:p>
      </dgm:t>
    </dgm:pt>
    <dgm:pt modelId="{3DC0FD46-9411-48CB-BCA6-1D93333C4E65}" type="pres">
      <dgm:prSet presAssocID="{E4C44FB6-A188-46C8-8893-1799944BA7D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27E4867-4A9E-4D75-A56F-ECCEF7C51FA5}" type="pres">
      <dgm:prSet presAssocID="{1DEF9503-EECD-41E1-9786-4AB06DA1D1A8}" presName="root" presStyleCnt="0"/>
      <dgm:spPr/>
    </dgm:pt>
    <dgm:pt modelId="{1993B9B6-C35E-41FB-9F4A-52D87B3B0AF8}" type="pres">
      <dgm:prSet presAssocID="{1DEF9503-EECD-41E1-9786-4AB06DA1D1A8}" presName="rootComposite" presStyleCnt="0"/>
      <dgm:spPr/>
    </dgm:pt>
    <dgm:pt modelId="{209B9EDE-35C7-4CEF-8DD2-19DC57BA3BCE}" type="pres">
      <dgm:prSet presAssocID="{1DEF9503-EECD-41E1-9786-4AB06DA1D1A8}" presName="rootText" presStyleLbl="node1" presStyleIdx="0" presStyleCnt="3"/>
      <dgm:spPr/>
      <dgm:t>
        <a:bodyPr/>
        <a:lstStyle/>
        <a:p>
          <a:endParaRPr lang="es-MX"/>
        </a:p>
      </dgm:t>
    </dgm:pt>
    <dgm:pt modelId="{2385D915-F4E7-44A2-A423-0A579B0D6DF4}" type="pres">
      <dgm:prSet presAssocID="{1DEF9503-EECD-41E1-9786-4AB06DA1D1A8}" presName="rootConnector" presStyleLbl="node1" presStyleIdx="0" presStyleCnt="3"/>
      <dgm:spPr/>
      <dgm:t>
        <a:bodyPr/>
        <a:lstStyle/>
        <a:p>
          <a:endParaRPr lang="es-MX"/>
        </a:p>
      </dgm:t>
    </dgm:pt>
    <dgm:pt modelId="{32E08E54-B4FC-485E-BAC1-7CC86D9D15BF}" type="pres">
      <dgm:prSet presAssocID="{1DEF9503-EECD-41E1-9786-4AB06DA1D1A8}" presName="childShape" presStyleCnt="0"/>
      <dgm:spPr/>
    </dgm:pt>
    <dgm:pt modelId="{5CE31375-B41D-4771-801B-E1E5AFC6B863}" type="pres">
      <dgm:prSet presAssocID="{5D0131EB-64C7-4992-BD17-FF1837DA48A8}" presName="Name13" presStyleLbl="parChTrans1D2" presStyleIdx="0" presStyleCnt="4"/>
      <dgm:spPr/>
      <dgm:t>
        <a:bodyPr/>
        <a:lstStyle/>
        <a:p>
          <a:endParaRPr lang="es-MX"/>
        </a:p>
      </dgm:t>
    </dgm:pt>
    <dgm:pt modelId="{671D2800-1CC6-4048-BEC7-ED5A873C826B}" type="pres">
      <dgm:prSet presAssocID="{CF538B87-A884-4C8B-AA53-082931466448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58FCB1-A2E2-4ABC-B9AE-0C320F1F535E}" type="pres">
      <dgm:prSet presAssocID="{2BE6BF0A-CC29-4D05-A58D-3774D36C91AE}" presName="Name13" presStyleLbl="parChTrans1D2" presStyleIdx="1" presStyleCnt="4"/>
      <dgm:spPr/>
      <dgm:t>
        <a:bodyPr/>
        <a:lstStyle/>
        <a:p>
          <a:endParaRPr lang="es-MX"/>
        </a:p>
      </dgm:t>
    </dgm:pt>
    <dgm:pt modelId="{018E4070-98DF-4AAA-8680-6CCF1471D399}" type="pres">
      <dgm:prSet presAssocID="{5A0E5424-ED33-4930-8289-5A3C1EA3626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51770B-6670-4F26-9C15-B640CA7DBC0A}" type="pres">
      <dgm:prSet presAssocID="{196279CB-67A6-4E05-A37D-332244F21138}" presName="root" presStyleCnt="0"/>
      <dgm:spPr/>
    </dgm:pt>
    <dgm:pt modelId="{6FD8564C-207C-4775-81A7-3AA741909306}" type="pres">
      <dgm:prSet presAssocID="{196279CB-67A6-4E05-A37D-332244F21138}" presName="rootComposite" presStyleCnt="0"/>
      <dgm:spPr/>
    </dgm:pt>
    <dgm:pt modelId="{26114825-C847-4E1A-B859-FAE08C897D5D}" type="pres">
      <dgm:prSet presAssocID="{196279CB-67A6-4E05-A37D-332244F21138}" presName="rootText" presStyleLbl="node1" presStyleIdx="1" presStyleCnt="3"/>
      <dgm:spPr/>
      <dgm:t>
        <a:bodyPr/>
        <a:lstStyle/>
        <a:p>
          <a:endParaRPr lang="es-MX"/>
        </a:p>
      </dgm:t>
    </dgm:pt>
    <dgm:pt modelId="{FDF81FC9-83CB-4CF1-81FB-6452485D8A88}" type="pres">
      <dgm:prSet presAssocID="{196279CB-67A6-4E05-A37D-332244F21138}" presName="rootConnector" presStyleLbl="node1" presStyleIdx="1" presStyleCnt="3"/>
      <dgm:spPr/>
      <dgm:t>
        <a:bodyPr/>
        <a:lstStyle/>
        <a:p>
          <a:endParaRPr lang="es-MX"/>
        </a:p>
      </dgm:t>
    </dgm:pt>
    <dgm:pt modelId="{BCAC755E-C6E0-4A97-A5A3-AC5724059A4D}" type="pres">
      <dgm:prSet presAssocID="{196279CB-67A6-4E05-A37D-332244F21138}" presName="childShape" presStyleCnt="0"/>
      <dgm:spPr/>
    </dgm:pt>
    <dgm:pt modelId="{B02C202B-0985-437D-8681-EEFDB403EE49}" type="pres">
      <dgm:prSet presAssocID="{91A93870-6A78-40DF-B606-D608993A02AE}" presName="Name13" presStyleLbl="parChTrans1D2" presStyleIdx="2" presStyleCnt="4"/>
      <dgm:spPr/>
      <dgm:t>
        <a:bodyPr/>
        <a:lstStyle/>
        <a:p>
          <a:endParaRPr lang="es-MX"/>
        </a:p>
      </dgm:t>
    </dgm:pt>
    <dgm:pt modelId="{CBDEC13D-AEFE-471D-9DA2-37377D7B4CE6}" type="pres">
      <dgm:prSet presAssocID="{3CB0E6C2-E878-4265-A638-DB2A5FA1E74E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595514-5E61-4821-B5DE-339B5256CD31}" type="pres">
      <dgm:prSet presAssocID="{155014AC-BB28-47CC-9F1F-66FCFB970015}" presName="root" presStyleCnt="0"/>
      <dgm:spPr/>
    </dgm:pt>
    <dgm:pt modelId="{B670C81A-6644-4B0A-8A77-6B2DD8FBA71C}" type="pres">
      <dgm:prSet presAssocID="{155014AC-BB28-47CC-9F1F-66FCFB970015}" presName="rootComposite" presStyleCnt="0"/>
      <dgm:spPr/>
    </dgm:pt>
    <dgm:pt modelId="{A5CC200C-1F28-42A1-B9D8-E849734268FB}" type="pres">
      <dgm:prSet presAssocID="{155014AC-BB28-47CC-9F1F-66FCFB970015}" presName="rootText" presStyleLbl="node1" presStyleIdx="2" presStyleCnt="3"/>
      <dgm:spPr/>
      <dgm:t>
        <a:bodyPr/>
        <a:lstStyle/>
        <a:p>
          <a:endParaRPr lang="es-MX"/>
        </a:p>
      </dgm:t>
    </dgm:pt>
    <dgm:pt modelId="{221F763B-CEBF-45DE-9F0A-66C33921E005}" type="pres">
      <dgm:prSet presAssocID="{155014AC-BB28-47CC-9F1F-66FCFB970015}" presName="rootConnector" presStyleLbl="node1" presStyleIdx="2" presStyleCnt="3"/>
      <dgm:spPr/>
      <dgm:t>
        <a:bodyPr/>
        <a:lstStyle/>
        <a:p>
          <a:endParaRPr lang="es-MX"/>
        </a:p>
      </dgm:t>
    </dgm:pt>
    <dgm:pt modelId="{A45D0E8A-8F26-467D-9C9C-B72D393FFADA}" type="pres">
      <dgm:prSet presAssocID="{155014AC-BB28-47CC-9F1F-66FCFB970015}" presName="childShape" presStyleCnt="0"/>
      <dgm:spPr/>
    </dgm:pt>
    <dgm:pt modelId="{5B0E166A-E7E2-4A1B-8714-8680FFCCB323}" type="pres">
      <dgm:prSet presAssocID="{51FAF4FF-A89D-4587-A8A6-8C2D613361DC}" presName="Name13" presStyleLbl="parChTrans1D2" presStyleIdx="3" presStyleCnt="4"/>
      <dgm:spPr/>
      <dgm:t>
        <a:bodyPr/>
        <a:lstStyle/>
        <a:p>
          <a:endParaRPr lang="es-MX"/>
        </a:p>
      </dgm:t>
    </dgm:pt>
    <dgm:pt modelId="{F6130D0A-9FD3-4FE0-806D-0A8C11717851}" type="pres">
      <dgm:prSet presAssocID="{C87186AD-7DC8-4C3B-A17A-6D7809CB8516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026B351-31CA-4413-ADA7-97ABB29AE59E}" srcId="{1DEF9503-EECD-41E1-9786-4AB06DA1D1A8}" destId="{CF538B87-A884-4C8B-AA53-082931466448}" srcOrd="0" destOrd="0" parTransId="{5D0131EB-64C7-4992-BD17-FF1837DA48A8}" sibTransId="{918A7E8F-EE71-40AA-874E-2DC70B039626}"/>
    <dgm:cxn modelId="{025CE5E8-A48F-42C1-93A6-09B444655166}" type="presOf" srcId="{3CB0E6C2-E878-4265-A638-DB2A5FA1E74E}" destId="{CBDEC13D-AEFE-471D-9DA2-37377D7B4CE6}" srcOrd="0" destOrd="0" presId="urn:microsoft.com/office/officeart/2005/8/layout/hierarchy3"/>
    <dgm:cxn modelId="{F960BF82-1457-4D68-A141-7F4BCFFDA1C4}" type="presOf" srcId="{91A93870-6A78-40DF-B606-D608993A02AE}" destId="{B02C202B-0985-437D-8681-EEFDB403EE49}" srcOrd="0" destOrd="0" presId="urn:microsoft.com/office/officeart/2005/8/layout/hierarchy3"/>
    <dgm:cxn modelId="{98E90875-7F2E-42A0-A7C6-5D6B957F7950}" type="presOf" srcId="{C87186AD-7DC8-4C3B-A17A-6D7809CB8516}" destId="{F6130D0A-9FD3-4FE0-806D-0A8C11717851}" srcOrd="0" destOrd="0" presId="urn:microsoft.com/office/officeart/2005/8/layout/hierarchy3"/>
    <dgm:cxn modelId="{A0E7597D-83D1-4784-A81C-69609011D518}" type="presOf" srcId="{1DEF9503-EECD-41E1-9786-4AB06DA1D1A8}" destId="{209B9EDE-35C7-4CEF-8DD2-19DC57BA3BCE}" srcOrd="0" destOrd="0" presId="urn:microsoft.com/office/officeart/2005/8/layout/hierarchy3"/>
    <dgm:cxn modelId="{D3E5282B-ED3D-459E-8764-550BF5B9759A}" type="presOf" srcId="{5D0131EB-64C7-4992-BD17-FF1837DA48A8}" destId="{5CE31375-B41D-4771-801B-E1E5AFC6B863}" srcOrd="0" destOrd="0" presId="urn:microsoft.com/office/officeart/2005/8/layout/hierarchy3"/>
    <dgm:cxn modelId="{D7C2A874-6E59-4CFB-B8C0-AB4EFA1D15E5}" srcId="{C87186AD-7DC8-4C3B-A17A-6D7809CB8516}" destId="{7FE04FC2-1682-4B1A-AFB0-1CC1928C4DFE}" srcOrd="0" destOrd="0" parTransId="{3578779B-4599-41A8-86AA-C27D3EF30D5B}" sibTransId="{B37F0684-4E6D-4183-A0FD-C63FE6086F14}"/>
    <dgm:cxn modelId="{5945C5BD-BE0D-4335-8D48-319F60FF33D1}" srcId="{E4C44FB6-A188-46C8-8893-1799944BA7D6}" destId="{155014AC-BB28-47CC-9F1F-66FCFB970015}" srcOrd="2" destOrd="0" parTransId="{85FC2DF3-A9AF-4338-BA91-C3B42ABD8279}" sibTransId="{AACA61A3-900B-405C-B09A-144F4E87FEBF}"/>
    <dgm:cxn modelId="{61488A6A-23D4-4B6F-B1BF-089504A90E2C}" srcId="{196279CB-67A6-4E05-A37D-332244F21138}" destId="{3CB0E6C2-E878-4265-A638-DB2A5FA1E74E}" srcOrd="0" destOrd="0" parTransId="{91A93870-6A78-40DF-B606-D608993A02AE}" sibTransId="{E04FB827-C262-41CE-BDC5-5883DE70540E}"/>
    <dgm:cxn modelId="{E1B7199C-AFCF-45C8-BD92-6E2A934BC48D}" type="presOf" srcId="{1DEF9503-EECD-41E1-9786-4AB06DA1D1A8}" destId="{2385D915-F4E7-44A2-A423-0A579B0D6DF4}" srcOrd="1" destOrd="0" presId="urn:microsoft.com/office/officeart/2005/8/layout/hierarchy3"/>
    <dgm:cxn modelId="{32DF4FB1-F39F-4C49-B940-2E15D40E264C}" srcId="{155014AC-BB28-47CC-9F1F-66FCFB970015}" destId="{C87186AD-7DC8-4C3B-A17A-6D7809CB8516}" srcOrd="0" destOrd="0" parTransId="{51FAF4FF-A89D-4587-A8A6-8C2D613361DC}" sibTransId="{263869EE-2ADA-443F-A4BD-26E6B596DD6C}"/>
    <dgm:cxn modelId="{F4CEAFB2-BD3D-4EE1-80B8-8E3CCBA62A8D}" srcId="{E4C44FB6-A188-46C8-8893-1799944BA7D6}" destId="{1DEF9503-EECD-41E1-9786-4AB06DA1D1A8}" srcOrd="0" destOrd="0" parTransId="{C2625EEB-8599-4209-91AB-0A2A50BDDA18}" sibTransId="{E31DA553-0A76-4A45-9C7C-1494312579D1}"/>
    <dgm:cxn modelId="{924CF01A-B99A-48B5-9621-C138C44A29E4}" type="presOf" srcId="{CF538B87-A884-4C8B-AA53-082931466448}" destId="{671D2800-1CC6-4048-BEC7-ED5A873C826B}" srcOrd="0" destOrd="0" presId="urn:microsoft.com/office/officeart/2005/8/layout/hierarchy3"/>
    <dgm:cxn modelId="{82A0196F-2CA9-464C-BFFA-2164D2D6F6C9}" srcId="{1DEF9503-EECD-41E1-9786-4AB06DA1D1A8}" destId="{5A0E5424-ED33-4930-8289-5A3C1EA36268}" srcOrd="1" destOrd="0" parTransId="{2BE6BF0A-CC29-4D05-A58D-3774D36C91AE}" sibTransId="{A535E68A-34CD-4C89-970C-B01FB3350F00}"/>
    <dgm:cxn modelId="{758B0D9D-20BD-4CFA-B251-0B9A7B055165}" type="presOf" srcId="{2BE6BF0A-CC29-4D05-A58D-3774D36C91AE}" destId="{F058FCB1-A2E2-4ABC-B9AE-0C320F1F535E}" srcOrd="0" destOrd="0" presId="urn:microsoft.com/office/officeart/2005/8/layout/hierarchy3"/>
    <dgm:cxn modelId="{7A831F59-9FFA-4173-84A9-64A6120B0C3E}" srcId="{CF538B87-A884-4C8B-AA53-082931466448}" destId="{A9424CC9-17A6-4D7A-9232-E78048236B14}" srcOrd="0" destOrd="0" parTransId="{31DAC102-842A-4202-B25B-2ACF67324AEC}" sibTransId="{63D1364D-97D6-4270-9494-869F7F5AFC1A}"/>
    <dgm:cxn modelId="{CD33CB0F-0E31-4BCD-8418-22A739AADB34}" type="presOf" srcId="{A9424CC9-17A6-4D7A-9232-E78048236B14}" destId="{671D2800-1CC6-4048-BEC7-ED5A873C826B}" srcOrd="0" destOrd="1" presId="urn:microsoft.com/office/officeart/2005/8/layout/hierarchy3"/>
    <dgm:cxn modelId="{33582764-8D7F-44CF-8136-74FCE98495A5}" type="presOf" srcId="{155014AC-BB28-47CC-9F1F-66FCFB970015}" destId="{A5CC200C-1F28-42A1-B9D8-E849734268FB}" srcOrd="0" destOrd="0" presId="urn:microsoft.com/office/officeart/2005/8/layout/hierarchy3"/>
    <dgm:cxn modelId="{651BE2EA-9560-4F95-9DBC-DE77ADCCCAFD}" type="presOf" srcId="{51FAF4FF-A89D-4587-A8A6-8C2D613361DC}" destId="{5B0E166A-E7E2-4A1B-8714-8680FFCCB323}" srcOrd="0" destOrd="0" presId="urn:microsoft.com/office/officeart/2005/8/layout/hierarchy3"/>
    <dgm:cxn modelId="{EC93A1AF-5F2C-40D4-8C2A-D0A44361E344}" type="presOf" srcId="{7FE04FC2-1682-4B1A-AFB0-1CC1928C4DFE}" destId="{F6130D0A-9FD3-4FE0-806D-0A8C11717851}" srcOrd="0" destOrd="1" presId="urn:microsoft.com/office/officeart/2005/8/layout/hierarchy3"/>
    <dgm:cxn modelId="{21CE83E1-B71B-446A-9371-2996A3704720}" srcId="{3CB0E6C2-E878-4265-A638-DB2A5FA1E74E}" destId="{4ABC1D25-E295-4A4F-A499-D81B35DF20ED}" srcOrd="0" destOrd="0" parTransId="{DE3D36AE-EA47-494E-8AA6-32EAE0DD3967}" sibTransId="{F1C354B4-7BC3-48B3-8921-7678C1CB90D1}"/>
    <dgm:cxn modelId="{62947B1A-0F49-4349-88D7-5DC5A4A60421}" srcId="{E4C44FB6-A188-46C8-8893-1799944BA7D6}" destId="{196279CB-67A6-4E05-A37D-332244F21138}" srcOrd="1" destOrd="0" parTransId="{43A2CCCF-54BD-464E-B3D3-5FAF7145BBB2}" sibTransId="{39258B3C-EED7-4FD7-A19E-70BE0D86EC98}"/>
    <dgm:cxn modelId="{9B6F0DEF-65F3-4C70-ADBB-BD11FDEEA308}" type="presOf" srcId="{E4C44FB6-A188-46C8-8893-1799944BA7D6}" destId="{3DC0FD46-9411-48CB-BCA6-1D93333C4E65}" srcOrd="0" destOrd="0" presId="urn:microsoft.com/office/officeart/2005/8/layout/hierarchy3"/>
    <dgm:cxn modelId="{677F021C-6493-442A-A021-483C782106FF}" type="presOf" srcId="{5A0E5424-ED33-4930-8289-5A3C1EA36268}" destId="{018E4070-98DF-4AAA-8680-6CCF1471D399}" srcOrd="0" destOrd="0" presId="urn:microsoft.com/office/officeart/2005/8/layout/hierarchy3"/>
    <dgm:cxn modelId="{85370E8F-476F-455F-B0E3-E81365AD0A8F}" type="presOf" srcId="{4ABC1D25-E295-4A4F-A499-D81B35DF20ED}" destId="{CBDEC13D-AEFE-471D-9DA2-37377D7B4CE6}" srcOrd="0" destOrd="1" presId="urn:microsoft.com/office/officeart/2005/8/layout/hierarchy3"/>
    <dgm:cxn modelId="{6F31985C-5EFB-4694-8DDC-67781FB115FB}" type="presOf" srcId="{196279CB-67A6-4E05-A37D-332244F21138}" destId="{FDF81FC9-83CB-4CF1-81FB-6452485D8A88}" srcOrd="1" destOrd="0" presId="urn:microsoft.com/office/officeart/2005/8/layout/hierarchy3"/>
    <dgm:cxn modelId="{FDF575F5-CDC7-4D6F-BB21-DD1613F1A4B3}" type="presOf" srcId="{155014AC-BB28-47CC-9F1F-66FCFB970015}" destId="{221F763B-CEBF-45DE-9F0A-66C33921E005}" srcOrd="1" destOrd="0" presId="urn:microsoft.com/office/officeart/2005/8/layout/hierarchy3"/>
    <dgm:cxn modelId="{D4B8218F-E617-4D34-B155-7F5601088EB5}" type="presOf" srcId="{196279CB-67A6-4E05-A37D-332244F21138}" destId="{26114825-C847-4E1A-B859-FAE08C897D5D}" srcOrd="0" destOrd="0" presId="urn:microsoft.com/office/officeart/2005/8/layout/hierarchy3"/>
    <dgm:cxn modelId="{33A58E50-5796-42F7-8D7B-CB4193840612}" type="presParOf" srcId="{3DC0FD46-9411-48CB-BCA6-1D93333C4E65}" destId="{327E4867-4A9E-4D75-A56F-ECCEF7C51FA5}" srcOrd="0" destOrd="0" presId="urn:microsoft.com/office/officeart/2005/8/layout/hierarchy3"/>
    <dgm:cxn modelId="{5152AF27-A4A3-40A8-A921-8C19250801F8}" type="presParOf" srcId="{327E4867-4A9E-4D75-A56F-ECCEF7C51FA5}" destId="{1993B9B6-C35E-41FB-9F4A-52D87B3B0AF8}" srcOrd="0" destOrd="0" presId="urn:microsoft.com/office/officeart/2005/8/layout/hierarchy3"/>
    <dgm:cxn modelId="{B53918C3-9793-4E48-9340-AAF8AE3C283A}" type="presParOf" srcId="{1993B9B6-C35E-41FB-9F4A-52D87B3B0AF8}" destId="{209B9EDE-35C7-4CEF-8DD2-19DC57BA3BCE}" srcOrd="0" destOrd="0" presId="urn:microsoft.com/office/officeart/2005/8/layout/hierarchy3"/>
    <dgm:cxn modelId="{4F36126C-06F4-47B8-AF13-FFFA1CCD6705}" type="presParOf" srcId="{1993B9B6-C35E-41FB-9F4A-52D87B3B0AF8}" destId="{2385D915-F4E7-44A2-A423-0A579B0D6DF4}" srcOrd="1" destOrd="0" presId="urn:microsoft.com/office/officeart/2005/8/layout/hierarchy3"/>
    <dgm:cxn modelId="{9608339E-DC12-4847-A2F6-B737E6A05DCD}" type="presParOf" srcId="{327E4867-4A9E-4D75-A56F-ECCEF7C51FA5}" destId="{32E08E54-B4FC-485E-BAC1-7CC86D9D15BF}" srcOrd="1" destOrd="0" presId="urn:microsoft.com/office/officeart/2005/8/layout/hierarchy3"/>
    <dgm:cxn modelId="{BA113B7F-177B-4E7C-87BB-F0E50266FA32}" type="presParOf" srcId="{32E08E54-B4FC-485E-BAC1-7CC86D9D15BF}" destId="{5CE31375-B41D-4771-801B-E1E5AFC6B863}" srcOrd="0" destOrd="0" presId="urn:microsoft.com/office/officeart/2005/8/layout/hierarchy3"/>
    <dgm:cxn modelId="{B949C525-F1FE-4582-966C-C1651AFA6627}" type="presParOf" srcId="{32E08E54-B4FC-485E-BAC1-7CC86D9D15BF}" destId="{671D2800-1CC6-4048-BEC7-ED5A873C826B}" srcOrd="1" destOrd="0" presId="urn:microsoft.com/office/officeart/2005/8/layout/hierarchy3"/>
    <dgm:cxn modelId="{98500424-1038-4F07-9C4C-8942135A2169}" type="presParOf" srcId="{32E08E54-B4FC-485E-BAC1-7CC86D9D15BF}" destId="{F058FCB1-A2E2-4ABC-B9AE-0C320F1F535E}" srcOrd="2" destOrd="0" presId="urn:microsoft.com/office/officeart/2005/8/layout/hierarchy3"/>
    <dgm:cxn modelId="{BA80EFA4-A961-4C2F-B5CA-01B3D6BB8CE9}" type="presParOf" srcId="{32E08E54-B4FC-485E-BAC1-7CC86D9D15BF}" destId="{018E4070-98DF-4AAA-8680-6CCF1471D399}" srcOrd="3" destOrd="0" presId="urn:microsoft.com/office/officeart/2005/8/layout/hierarchy3"/>
    <dgm:cxn modelId="{475302E0-7C49-4315-9A7A-1145C61C0014}" type="presParOf" srcId="{3DC0FD46-9411-48CB-BCA6-1D93333C4E65}" destId="{C851770B-6670-4F26-9C15-B640CA7DBC0A}" srcOrd="1" destOrd="0" presId="urn:microsoft.com/office/officeart/2005/8/layout/hierarchy3"/>
    <dgm:cxn modelId="{C10BC2E3-110E-46FD-952C-6C42A9363A69}" type="presParOf" srcId="{C851770B-6670-4F26-9C15-B640CA7DBC0A}" destId="{6FD8564C-207C-4775-81A7-3AA741909306}" srcOrd="0" destOrd="0" presId="urn:microsoft.com/office/officeart/2005/8/layout/hierarchy3"/>
    <dgm:cxn modelId="{B33D5C45-21D1-44A3-ADB4-1BE063933C57}" type="presParOf" srcId="{6FD8564C-207C-4775-81A7-3AA741909306}" destId="{26114825-C847-4E1A-B859-FAE08C897D5D}" srcOrd="0" destOrd="0" presId="urn:microsoft.com/office/officeart/2005/8/layout/hierarchy3"/>
    <dgm:cxn modelId="{7D3D9854-930A-49BC-9391-6FE9FC3042A6}" type="presParOf" srcId="{6FD8564C-207C-4775-81A7-3AA741909306}" destId="{FDF81FC9-83CB-4CF1-81FB-6452485D8A88}" srcOrd="1" destOrd="0" presId="urn:microsoft.com/office/officeart/2005/8/layout/hierarchy3"/>
    <dgm:cxn modelId="{7B99135B-9E7B-4B76-B4B6-370A0287CD15}" type="presParOf" srcId="{C851770B-6670-4F26-9C15-B640CA7DBC0A}" destId="{BCAC755E-C6E0-4A97-A5A3-AC5724059A4D}" srcOrd="1" destOrd="0" presId="urn:microsoft.com/office/officeart/2005/8/layout/hierarchy3"/>
    <dgm:cxn modelId="{17671AF0-BDCC-4A9E-A386-D32774779C52}" type="presParOf" srcId="{BCAC755E-C6E0-4A97-A5A3-AC5724059A4D}" destId="{B02C202B-0985-437D-8681-EEFDB403EE49}" srcOrd="0" destOrd="0" presId="urn:microsoft.com/office/officeart/2005/8/layout/hierarchy3"/>
    <dgm:cxn modelId="{99CFB236-3E29-49BF-95EC-7FB7C6D35A84}" type="presParOf" srcId="{BCAC755E-C6E0-4A97-A5A3-AC5724059A4D}" destId="{CBDEC13D-AEFE-471D-9DA2-37377D7B4CE6}" srcOrd="1" destOrd="0" presId="urn:microsoft.com/office/officeart/2005/8/layout/hierarchy3"/>
    <dgm:cxn modelId="{8420A673-87D3-4BB3-8A71-9ADF14D9D5BB}" type="presParOf" srcId="{3DC0FD46-9411-48CB-BCA6-1D93333C4E65}" destId="{41595514-5E61-4821-B5DE-339B5256CD31}" srcOrd="2" destOrd="0" presId="urn:microsoft.com/office/officeart/2005/8/layout/hierarchy3"/>
    <dgm:cxn modelId="{E9F3876F-8447-4E1B-BCAE-3637BAFAD973}" type="presParOf" srcId="{41595514-5E61-4821-B5DE-339B5256CD31}" destId="{B670C81A-6644-4B0A-8A77-6B2DD8FBA71C}" srcOrd="0" destOrd="0" presId="urn:microsoft.com/office/officeart/2005/8/layout/hierarchy3"/>
    <dgm:cxn modelId="{8A1A9E55-8D7C-49CF-9A87-C0848C793A80}" type="presParOf" srcId="{B670C81A-6644-4B0A-8A77-6B2DD8FBA71C}" destId="{A5CC200C-1F28-42A1-B9D8-E849734268FB}" srcOrd="0" destOrd="0" presId="urn:microsoft.com/office/officeart/2005/8/layout/hierarchy3"/>
    <dgm:cxn modelId="{4CAE3348-B03E-4C14-969D-146588765EE8}" type="presParOf" srcId="{B670C81A-6644-4B0A-8A77-6B2DD8FBA71C}" destId="{221F763B-CEBF-45DE-9F0A-66C33921E005}" srcOrd="1" destOrd="0" presId="urn:microsoft.com/office/officeart/2005/8/layout/hierarchy3"/>
    <dgm:cxn modelId="{21016627-E03C-48DB-B503-40F76B3A9135}" type="presParOf" srcId="{41595514-5E61-4821-B5DE-339B5256CD31}" destId="{A45D0E8A-8F26-467D-9C9C-B72D393FFADA}" srcOrd="1" destOrd="0" presId="urn:microsoft.com/office/officeart/2005/8/layout/hierarchy3"/>
    <dgm:cxn modelId="{F4F1FE11-DA10-4EFB-AE6F-E411353DD131}" type="presParOf" srcId="{A45D0E8A-8F26-467D-9C9C-B72D393FFADA}" destId="{5B0E166A-E7E2-4A1B-8714-8680FFCCB323}" srcOrd="0" destOrd="0" presId="urn:microsoft.com/office/officeart/2005/8/layout/hierarchy3"/>
    <dgm:cxn modelId="{A1A44EE0-957D-4A4F-B06F-877CB053BCAB}" type="presParOf" srcId="{A45D0E8A-8F26-467D-9C9C-B72D393FFADA}" destId="{F6130D0A-9FD3-4FE0-806D-0A8C1171785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D8D44E6E-DA5C-47F9-8AC0-59C60E056F15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D5C1BCF8-8732-49EB-8A31-C97DB4E787D1}">
      <dgm:prSet custT="1"/>
      <dgm:spPr>
        <a:gradFill rotWithShape="0">
          <a:gsLst>
            <a:gs pos="98000">
              <a:srgbClr val="7030A0"/>
            </a:gs>
            <a:gs pos="0">
              <a:schemeClr val="accent1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Cuando exista un trámite específico </a:t>
          </a:r>
        </a:p>
      </dgm:t>
    </dgm:pt>
    <dgm:pt modelId="{C8930041-F05D-4218-A124-067E2D9F2643}" type="parTrans" cxnId="{B39BAFA1-B2A2-4499-BC9C-C55D5AF3564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4D945E45-FB4A-4B65-B2C5-AA9FCE8391CF}" type="sibTrans" cxnId="{B39BAFA1-B2A2-4499-BC9C-C55D5AF3564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5C1E546-142C-4B93-98A5-F322E966F3D8}">
      <dgm:prSet custT="1"/>
      <dgm:spPr>
        <a:gradFill rotWithShape="0">
          <a:gsLst>
            <a:gs pos="98000">
              <a:srgbClr val="7030A0"/>
            </a:gs>
            <a:gs pos="0">
              <a:schemeClr val="accent1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algn="ctr" rtl="0"/>
          <a:r>
            <a:rPr lang="es-MX" sz="2000" dirty="0">
              <a:latin typeface="Arial Narrow" panose="020B0606020202030204" pitchFamily="34" charset="0"/>
            </a:rPr>
            <a:t>Informar al titular, en un plazo no mayor a </a:t>
          </a:r>
          <a:r>
            <a:rPr lang="es-MX" sz="2000" b="1" u="sng" dirty="0">
              <a:latin typeface="Arial Narrow" panose="020B0606020202030204" pitchFamily="34" charset="0"/>
            </a:rPr>
            <a:t>5 días </a:t>
          </a:r>
          <a:r>
            <a:rPr lang="es-MX" sz="2000" dirty="0">
              <a:latin typeface="Arial Narrow" panose="020B0606020202030204" pitchFamily="34" charset="0"/>
            </a:rPr>
            <a:t>siguientes a la presentación de la solicitud para que este decida</a:t>
          </a:r>
        </a:p>
      </dgm:t>
    </dgm:pt>
    <dgm:pt modelId="{411E52CA-1251-4F81-8045-83B7393B4A18}" type="parTrans" cxnId="{60D06A6C-16E2-4F20-8406-C65675452434}">
      <dgm:prSet custT="1"/>
      <dgm:spPr/>
      <dgm:t>
        <a:bodyPr/>
        <a:lstStyle/>
        <a:p>
          <a:endParaRPr lang="es-MX" sz="2000" dirty="0">
            <a:latin typeface="Arial Narrow" panose="020B0606020202030204" pitchFamily="34" charset="0"/>
          </a:endParaRPr>
        </a:p>
      </dgm:t>
    </dgm:pt>
    <dgm:pt modelId="{D821601C-294D-4895-B4A7-5C004AF6B949}" type="sibTrans" cxnId="{60D06A6C-16E2-4F20-8406-C65675452434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B453E450-7677-478D-86B9-D67F0170580A}">
      <dgm:prSet custT="1"/>
      <dgm:spPr>
        <a:gradFill rotWithShape="0">
          <a:gsLst>
            <a:gs pos="98000">
              <a:srgbClr val="00B0F0"/>
            </a:gs>
            <a:gs pos="0">
              <a:schemeClr val="accent6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Trámite específico</a:t>
          </a:r>
        </a:p>
      </dgm:t>
    </dgm:pt>
    <dgm:pt modelId="{1CE2A6FC-26C8-45FB-AE74-201A8B8CEC93}" type="parTrans" cxnId="{8B7DC32E-70FB-45D6-96D3-DE94C0AE3800}">
      <dgm:prSet custT="1"/>
      <dgm:spPr/>
      <dgm:t>
        <a:bodyPr/>
        <a:lstStyle/>
        <a:p>
          <a:endParaRPr lang="es-MX" sz="2000" dirty="0">
            <a:latin typeface="Arial Narrow" panose="020B0606020202030204" pitchFamily="34" charset="0"/>
          </a:endParaRPr>
        </a:p>
      </dgm:t>
    </dgm:pt>
    <dgm:pt modelId="{C376A5F0-332F-432E-851C-1F6FF5193987}" type="sibTrans" cxnId="{8B7DC32E-70FB-45D6-96D3-DE94C0AE3800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1804D225-965E-404F-B015-AD199815AD6C}">
      <dgm:prSet custT="1"/>
      <dgm:spPr>
        <a:gradFill rotWithShape="0">
          <a:gsLst>
            <a:gs pos="98000">
              <a:srgbClr val="00B0F0"/>
            </a:gs>
            <a:gs pos="0">
              <a:schemeClr val="accent6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100" dirty="0">
              <a:latin typeface="Arial Narrow" panose="020B0606020202030204" pitchFamily="34" charset="0"/>
            </a:rPr>
            <a:t>Procedimiento que el responsable  haya implementado </a:t>
          </a:r>
        </a:p>
      </dgm:t>
    </dgm:pt>
    <dgm:pt modelId="{BF6E3BBB-A08A-49F7-BF81-E2D4088CD1E6}" type="parTrans" cxnId="{AFD171C5-F9FA-466F-A8D9-472969145181}">
      <dgm:prSet custT="1"/>
      <dgm:spPr/>
      <dgm:t>
        <a:bodyPr/>
        <a:lstStyle/>
        <a:p>
          <a:endParaRPr lang="es-MX" sz="2000" dirty="0">
            <a:latin typeface="Arial Narrow" panose="020B0606020202030204" pitchFamily="34" charset="0"/>
          </a:endParaRPr>
        </a:p>
      </dgm:t>
    </dgm:pt>
    <dgm:pt modelId="{9A23E797-E77B-4076-B1CC-60B54DB0ABA0}" type="sibTrans" cxnId="{AFD171C5-F9FA-466F-A8D9-472969145181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56E8962F-59C4-440E-8973-E31093143B06}">
      <dgm:prSet custT="1"/>
      <dgm:spPr>
        <a:gradFill rotWithShape="0">
          <a:gsLst>
            <a:gs pos="98000">
              <a:srgbClr val="7030A0"/>
            </a:gs>
            <a:gs pos="0">
              <a:schemeClr val="accent1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pPr rtl="0"/>
          <a:r>
            <a:rPr lang="es-MX" sz="2000" dirty="0">
              <a:latin typeface="Arial Narrow" panose="020B0606020202030204" pitchFamily="34" charset="0"/>
            </a:rPr>
            <a:t>Obligación </a:t>
          </a:r>
        </a:p>
      </dgm:t>
    </dgm:pt>
    <dgm:pt modelId="{3B706E33-216E-4A3B-ABA2-7B9101277ECB}" type="parTrans" cxnId="{CEAA3E77-6BDC-48CA-939D-E459CF9ACA98}">
      <dgm:prSet/>
      <dgm:spPr/>
      <dgm:t>
        <a:bodyPr/>
        <a:lstStyle/>
        <a:p>
          <a:endParaRPr lang="es-ES"/>
        </a:p>
      </dgm:t>
    </dgm:pt>
    <dgm:pt modelId="{C4EE9F26-359D-4CE5-8BA7-466F7061D556}" type="sibTrans" cxnId="{CEAA3E77-6BDC-48CA-939D-E459CF9ACA98}">
      <dgm:prSet/>
      <dgm:spPr/>
      <dgm:t>
        <a:bodyPr/>
        <a:lstStyle/>
        <a:p>
          <a:endParaRPr lang="es-ES"/>
        </a:p>
      </dgm:t>
    </dgm:pt>
    <dgm:pt modelId="{08D176DE-8569-43E6-A12F-AD9B416DA7E0}" type="pres">
      <dgm:prSet presAssocID="{D8D44E6E-DA5C-47F9-8AC0-59C60E056F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E9041D4-F540-4EEC-941F-439CFA353B40}" type="pres">
      <dgm:prSet presAssocID="{D5C1BCF8-8732-49EB-8A31-C97DB4E787D1}" presName="root1" presStyleCnt="0"/>
      <dgm:spPr/>
    </dgm:pt>
    <dgm:pt modelId="{265C6429-BE85-4ECE-928C-DAD35624148F}" type="pres">
      <dgm:prSet presAssocID="{D5C1BCF8-8732-49EB-8A31-C97DB4E787D1}" presName="LevelOneTextNode" presStyleLbl="node0" presStyleIdx="0" presStyleCnt="1" custScaleY="11735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481A4FC-5F45-40E3-AD7E-7D7AC601CD1C}" type="pres">
      <dgm:prSet presAssocID="{D5C1BCF8-8732-49EB-8A31-C97DB4E787D1}" presName="level2hierChild" presStyleCnt="0"/>
      <dgm:spPr/>
    </dgm:pt>
    <dgm:pt modelId="{A3A73552-6F03-4B29-8A2B-01E7C6F28CD8}" type="pres">
      <dgm:prSet presAssocID="{3B706E33-216E-4A3B-ABA2-7B9101277ECB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496A6C22-9A91-4FC7-A13B-FA4D3B0A35A3}" type="pres">
      <dgm:prSet presAssocID="{3B706E33-216E-4A3B-ABA2-7B9101277ECB}" presName="connTx" presStyleLbl="parChTrans1D2" presStyleIdx="0" presStyleCnt="1"/>
      <dgm:spPr/>
      <dgm:t>
        <a:bodyPr/>
        <a:lstStyle/>
        <a:p>
          <a:endParaRPr lang="es-MX"/>
        </a:p>
      </dgm:t>
    </dgm:pt>
    <dgm:pt modelId="{C8BB3427-4A7A-4F86-AD17-EC40788A059F}" type="pres">
      <dgm:prSet presAssocID="{56E8962F-59C4-440E-8973-E31093143B06}" presName="root2" presStyleCnt="0"/>
      <dgm:spPr/>
    </dgm:pt>
    <dgm:pt modelId="{663DB2FE-69E9-4E6B-974B-56A1A482D2C6}" type="pres">
      <dgm:prSet presAssocID="{56E8962F-59C4-440E-8973-E31093143B06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9E51220-08F4-43EF-A21A-B3B2012CFA7A}" type="pres">
      <dgm:prSet presAssocID="{56E8962F-59C4-440E-8973-E31093143B06}" presName="level3hierChild" presStyleCnt="0"/>
      <dgm:spPr/>
    </dgm:pt>
    <dgm:pt modelId="{78AFBB7E-B5FF-405D-A329-D744DD03F23F}" type="pres">
      <dgm:prSet presAssocID="{411E52CA-1251-4F81-8045-83B7393B4A18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ABE1AEBB-D298-4A6C-8687-41EFCC7BDA4E}" type="pres">
      <dgm:prSet presAssocID="{411E52CA-1251-4F81-8045-83B7393B4A18}" presName="connTx" presStyleLbl="parChTrans1D3" presStyleIdx="0" presStyleCnt="1"/>
      <dgm:spPr/>
      <dgm:t>
        <a:bodyPr/>
        <a:lstStyle/>
        <a:p>
          <a:endParaRPr lang="es-MX"/>
        </a:p>
      </dgm:t>
    </dgm:pt>
    <dgm:pt modelId="{E5A9CF12-993E-4D7D-A080-6DA63081C9A6}" type="pres">
      <dgm:prSet presAssocID="{55C1E546-142C-4B93-98A5-F322E966F3D8}" presName="root2" presStyleCnt="0"/>
      <dgm:spPr/>
    </dgm:pt>
    <dgm:pt modelId="{F08575F7-CDED-4440-8A34-7408E31FB3CC}" type="pres">
      <dgm:prSet presAssocID="{55C1E546-142C-4B93-98A5-F322E966F3D8}" presName="LevelTwoTextNode" presStyleLbl="node3" presStyleIdx="0" presStyleCnt="1" custScaleX="130721" custScaleY="19084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497EFA-9B3F-4D49-891F-AC798A460CE7}" type="pres">
      <dgm:prSet presAssocID="{55C1E546-142C-4B93-98A5-F322E966F3D8}" presName="level3hierChild" presStyleCnt="0"/>
      <dgm:spPr/>
    </dgm:pt>
    <dgm:pt modelId="{2642E425-8146-4E79-86ED-82A090CB858D}" type="pres">
      <dgm:prSet presAssocID="{1CE2A6FC-26C8-45FB-AE74-201A8B8CEC93}" presName="conn2-1" presStyleLbl="parChTrans1D4" presStyleIdx="0" presStyleCnt="2"/>
      <dgm:spPr/>
      <dgm:t>
        <a:bodyPr/>
        <a:lstStyle/>
        <a:p>
          <a:endParaRPr lang="es-MX"/>
        </a:p>
      </dgm:t>
    </dgm:pt>
    <dgm:pt modelId="{94C54F23-02F9-497B-A66E-6E7522D2C56E}" type="pres">
      <dgm:prSet presAssocID="{1CE2A6FC-26C8-45FB-AE74-201A8B8CEC93}" presName="connTx" presStyleLbl="parChTrans1D4" presStyleIdx="0" presStyleCnt="2"/>
      <dgm:spPr/>
      <dgm:t>
        <a:bodyPr/>
        <a:lstStyle/>
        <a:p>
          <a:endParaRPr lang="es-MX"/>
        </a:p>
      </dgm:t>
    </dgm:pt>
    <dgm:pt modelId="{7DA96D0A-D78D-46D0-9756-F2087891894A}" type="pres">
      <dgm:prSet presAssocID="{B453E450-7677-478D-86B9-D67F0170580A}" presName="root2" presStyleCnt="0"/>
      <dgm:spPr/>
    </dgm:pt>
    <dgm:pt modelId="{020FE192-D5A7-40E4-99CE-270297BD177F}" type="pres">
      <dgm:prSet presAssocID="{B453E450-7677-478D-86B9-D67F0170580A}" presName="LevelTwoTextNode" presStyleLbl="node4" presStyleIdx="0" presStyleCnt="2" custScaleX="143454" custScaleY="143938" custLinFactNeighborX="1434" custLinFactNeighborY="-45892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919AA48D-C88F-4CBC-BE9A-5DBD263C7AF3}" type="pres">
      <dgm:prSet presAssocID="{B453E450-7677-478D-86B9-D67F0170580A}" presName="level3hierChild" presStyleCnt="0"/>
      <dgm:spPr/>
    </dgm:pt>
    <dgm:pt modelId="{88823B3D-9218-4711-8D24-C2F905E41040}" type="pres">
      <dgm:prSet presAssocID="{BF6E3BBB-A08A-49F7-BF81-E2D4088CD1E6}" presName="conn2-1" presStyleLbl="parChTrans1D4" presStyleIdx="1" presStyleCnt="2"/>
      <dgm:spPr/>
      <dgm:t>
        <a:bodyPr/>
        <a:lstStyle/>
        <a:p>
          <a:endParaRPr lang="es-MX"/>
        </a:p>
      </dgm:t>
    </dgm:pt>
    <dgm:pt modelId="{6C041641-569E-484D-A25B-25C98F693F44}" type="pres">
      <dgm:prSet presAssocID="{BF6E3BBB-A08A-49F7-BF81-E2D4088CD1E6}" presName="connTx" presStyleLbl="parChTrans1D4" presStyleIdx="1" presStyleCnt="2"/>
      <dgm:spPr/>
      <dgm:t>
        <a:bodyPr/>
        <a:lstStyle/>
        <a:p>
          <a:endParaRPr lang="es-MX"/>
        </a:p>
      </dgm:t>
    </dgm:pt>
    <dgm:pt modelId="{F56C981D-665D-4542-915C-C38B8D98674B}" type="pres">
      <dgm:prSet presAssocID="{1804D225-965E-404F-B015-AD199815AD6C}" presName="root2" presStyleCnt="0"/>
      <dgm:spPr/>
    </dgm:pt>
    <dgm:pt modelId="{CAEE3A4E-E595-4597-8275-A06F828E5A21}" type="pres">
      <dgm:prSet presAssocID="{1804D225-965E-404F-B015-AD199815AD6C}" presName="LevelTwoTextNode" presStyleLbl="node4" presStyleIdx="1" presStyleCnt="2" custScaleX="141323" custScaleY="153342" custLinFactNeighborX="-1434" custLinFactNeighborY="37287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C98103C1-18C2-476F-B5B3-86C72F39D913}" type="pres">
      <dgm:prSet presAssocID="{1804D225-965E-404F-B015-AD199815AD6C}" presName="level3hierChild" presStyleCnt="0"/>
      <dgm:spPr/>
    </dgm:pt>
  </dgm:ptLst>
  <dgm:cxnLst>
    <dgm:cxn modelId="{C386B081-2DB0-40FF-A855-D745DC0D9F3C}" type="presOf" srcId="{56E8962F-59C4-440E-8973-E31093143B06}" destId="{663DB2FE-69E9-4E6B-974B-56A1A482D2C6}" srcOrd="0" destOrd="0" presId="urn:microsoft.com/office/officeart/2005/8/layout/hierarchy2"/>
    <dgm:cxn modelId="{60D06A6C-16E2-4F20-8406-C65675452434}" srcId="{56E8962F-59C4-440E-8973-E31093143B06}" destId="{55C1E546-142C-4B93-98A5-F322E966F3D8}" srcOrd="0" destOrd="0" parTransId="{411E52CA-1251-4F81-8045-83B7393B4A18}" sibTransId="{D821601C-294D-4895-B4A7-5C004AF6B949}"/>
    <dgm:cxn modelId="{E54FDC1A-8401-49B1-B359-6ABA13AE232D}" type="presOf" srcId="{BF6E3BBB-A08A-49F7-BF81-E2D4088CD1E6}" destId="{88823B3D-9218-4711-8D24-C2F905E41040}" srcOrd="0" destOrd="0" presId="urn:microsoft.com/office/officeart/2005/8/layout/hierarchy2"/>
    <dgm:cxn modelId="{E4102B59-3295-4BDB-BAA0-177996CD6970}" type="presOf" srcId="{D5C1BCF8-8732-49EB-8A31-C97DB4E787D1}" destId="{265C6429-BE85-4ECE-928C-DAD35624148F}" srcOrd="0" destOrd="0" presId="urn:microsoft.com/office/officeart/2005/8/layout/hierarchy2"/>
    <dgm:cxn modelId="{AFD171C5-F9FA-466F-A8D9-472969145181}" srcId="{55C1E546-142C-4B93-98A5-F322E966F3D8}" destId="{1804D225-965E-404F-B015-AD199815AD6C}" srcOrd="1" destOrd="0" parTransId="{BF6E3BBB-A08A-49F7-BF81-E2D4088CD1E6}" sibTransId="{9A23E797-E77B-4076-B1CC-60B54DB0ABA0}"/>
    <dgm:cxn modelId="{8B526D17-129A-4047-8833-F1BF5D631F39}" type="presOf" srcId="{3B706E33-216E-4A3B-ABA2-7B9101277ECB}" destId="{A3A73552-6F03-4B29-8A2B-01E7C6F28CD8}" srcOrd="0" destOrd="0" presId="urn:microsoft.com/office/officeart/2005/8/layout/hierarchy2"/>
    <dgm:cxn modelId="{BA16CFBF-76E7-43DB-8CE8-6079868813F2}" type="presOf" srcId="{1804D225-965E-404F-B015-AD199815AD6C}" destId="{CAEE3A4E-E595-4597-8275-A06F828E5A21}" srcOrd="0" destOrd="0" presId="urn:microsoft.com/office/officeart/2005/8/layout/hierarchy2"/>
    <dgm:cxn modelId="{0FD7D04E-E4D6-4E08-8B56-20A5F36DB223}" type="presOf" srcId="{55C1E546-142C-4B93-98A5-F322E966F3D8}" destId="{F08575F7-CDED-4440-8A34-7408E31FB3CC}" srcOrd="0" destOrd="0" presId="urn:microsoft.com/office/officeart/2005/8/layout/hierarchy2"/>
    <dgm:cxn modelId="{B7E7271F-180B-408E-BB45-E4DBCE638212}" type="presOf" srcId="{BF6E3BBB-A08A-49F7-BF81-E2D4088CD1E6}" destId="{6C041641-569E-484D-A25B-25C98F693F44}" srcOrd="1" destOrd="0" presId="urn:microsoft.com/office/officeart/2005/8/layout/hierarchy2"/>
    <dgm:cxn modelId="{CEAA3E77-6BDC-48CA-939D-E459CF9ACA98}" srcId="{D5C1BCF8-8732-49EB-8A31-C97DB4E787D1}" destId="{56E8962F-59C4-440E-8973-E31093143B06}" srcOrd="0" destOrd="0" parTransId="{3B706E33-216E-4A3B-ABA2-7B9101277ECB}" sibTransId="{C4EE9F26-359D-4CE5-8BA7-466F7061D556}"/>
    <dgm:cxn modelId="{249333FB-54AF-4CD1-9057-729B4E3C9AA8}" type="presOf" srcId="{411E52CA-1251-4F81-8045-83B7393B4A18}" destId="{78AFBB7E-B5FF-405D-A329-D744DD03F23F}" srcOrd="0" destOrd="0" presId="urn:microsoft.com/office/officeart/2005/8/layout/hierarchy2"/>
    <dgm:cxn modelId="{7FBE518B-CC9B-46FD-B92F-E6FA44243AAF}" type="presOf" srcId="{1CE2A6FC-26C8-45FB-AE74-201A8B8CEC93}" destId="{94C54F23-02F9-497B-A66E-6E7522D2C56E}" srcOrd="1" destOrd="0" presId="urn:microsoft.com/office/officeart/2005/8/layout/hierarchy2"/>
    <dgm:cxn modelId="{44316A99-84C2-4C48-BEDD-D71CBD1ADA9E}" type="presOf" srcId="{D8D44E6E-DA5C-47F9-8AC0-59C60E056F15}" destId="{08D176DE-8569-43E6-A12F-AD9B416DA7E0}" srcOrd="0" destOrd="0" presId="urn:microsoft.com/office/officeart/2005/8/layout/hierarchy2"/>
    <dgm:cxn modelId="{84F2E0AD-D7B9-4D20-B5D4-D5B53EB4AF69}" type="presOf" srcId="{B453E450-7677-478D-86B9-D67F0170580A}" destId="{020FE192-D5A7-40E4-99CE-270297BD177F}" srcOrd="0" destOrd="0" presId="urn:microsoft.com/office/officeart/2005/8/layout/hierarchy2"/>
    <dgm:cxn modelId="{C15C3414-602D-40D3-8F72-615AE6DE7E6A}" type="presOf" srcId="{1CE2A6FC-26C8-45FB-AE74-201A8B8CEC93}" destId="{2642E425-8146-4E79-86ED-82A090CB858D}" srcOrd="0" destOrd="0" presId="urn:microsoft.com/office/officeart/2005/8/layout/hierarchy2"/>
    <dgm:cxn modelId="{B39BAFA1-B2A2-4499-BC9C-C55D5AF35646}" srcId="{D8D44E6E-DA5C-47F9-8AC0-59C60E056F15}" destId="{D5C1BCF8-8732-49EB-8A31-C97DB4E787D1}" srcOrd="0" destOrd="0" parTransId="{C8930041-F05D-4218-A124-067E2D9F2643}" sibTransId="{4D945E45-FB4A-4B65-B2C5-AA9FCE8391CF}"/>
    <dgm:cxn modelId="{8B7DC32E-70FB-45D6-96D3-DE94C0AE3800}" srcId="{55C1E546-142C-4B93-98A5-F322E966F3D8}" destId="{B453E450-7677-478D-86B9-D67F0170580A}" srcOrd="0" destOrd="0" parTransId="{1CE2A6FC-26C8-45FB-AE74-201A8B8CEC93}" sibTransId="{C376A5F0-332F-432E-851C-1F6FF5193987}"/>
    <dgm:cxn modelId="{E53AE6C9-00DE-4EF6-B239-D4612FFD7E54}" type="presOf" srcId="{411E52CA-1251-4F81-8045-83B7393B4A18}" destId="{ABE1AEBB-D298-4A6C-8687-41EFCC7BDA4E}" srcOrd="1" destOrd="0" presId="urn:microsoft.com/office/officeart/2005/8/layout/hierarchy2"/>
    <dgm:cxn modelId="{F9296A0E-7358-4D71-B9B6-86722493527D}" type="presOf" srcId="{3B706E33-216E-4A3B-ABA2-7B9101277ECB}" destId="{496A6C22-9A91-4FC7-A13B-FA4D3B0A35A3}" srcOrd="1" destOrd="0" presId="urn:microsoft.com/office/officeart/2005/8/layout/hierarchy2"/>
    <dgm:cxn modelId="{BE31962D-F68A-45A6-830A-0891A5BFBF53}" type="presParOf" srcId="{08D176DE-8569-43E6-A12F-AD9B416DA7E0}" destId="{4E9041D4-F540-4EEC-941F-439CFA353B40}" srcOrd="0" destOrd="0" presId="urn:microsoft.com/office/officeart/2005/8/layout/hierarchy2"/>
    <dgm:cxn modelId="{90497C76-478C-48CF-835E-1BFC9646568F}" type="presParOf" srcId="{4E9041D4-F540-4EEC-941F-439CFA353B40}" destId="{265C6429-BE85-4ECE-928C-DAD35624148F}" srcOrd="0" destOrd="0" presId="urn:microsoft.com/office/officeart/2005/8/layout/hierarchy2"/>
    <dgm:cxn modelId="{1DA9340D-3550-4D7E-BD95-F1A7E792D6E5}" type="presParOf" srcId="{4E9041D4-F540-4EEC-941F-439CFA353B40}" destId="{7481A4FC-5F45-40E3-AD7E-7D7AC601CD1C}" srcOrd="1" destOrd="0" presId="urn:microsoft.com/office/officeart/2005/8/layout/hierarchy2"/>
    <dgm:cxn modelId="{61436B21-5A47-4058-AA75-B95CB33C9053}" type="presParOf" srcId="{7481A4FC-5F45-40E3-AD7E-7D7AC601CD1C}" destId="{A3A73552-6F03-4B29-8A2B-01E7C6F28CD8}" srcOrd="0" destOrd="0" presId="urn:microsoft.com/office/officeart/2005/8/layout/hierarchy2"/>
    <dgm:cxn modelId="{F66EFD4B-95D2-4D33-8138-C7F068BE2EB7}" type="presParOf" srcId="{A3A73552-6F03-4B29-8A2B-01E7C6F28CD8}" destId="{496A6C22-9A91-4FC7-A13B-FA4D3B0A35A3}" srcOrd="0" destOrd="0" presId="urn:microsoft.com/office/officeart/2005/8/layout/hierarchy2"/>
    <dgm:cxn modelId="{D6FE17ED-5FB7-4AA6-8FE2-1491130788C6}" type="presParOf" srcId="{7481A4FC-5F45-40E3-AD7E-7D7AC601CD1C}" destId="{C8BB3427-4A7A-4F86-AD17-EC40788A059F}" srcOrd="1" destOrd="0" presId="urn:microsoft.com/office/officeart/2005/8/layout/hierarchy2"/>
    <dgm:cxn modelId="{664DA9EF-B699-4ACB-86ED-946E6F315304}" type="presParOf" srcId="{C8BB3427-4A7A-4F86-AD17-EC40788A059F}" destId="{663DB2FE-69E9-4E6B-974B-56A1A482D2C6}" srcOrd="0" destOrd="0" presId="urn:microsoft.com/office/officeart/2005/8/layout/hierarchy2"/>
    <dgm:cxn modelId="{546300B7-8F5D-43ED-9A88-2C6B08010219}" type="presParOf" srcId="{C8BB3427-4A7A-4F86-AD17-EC40788A059F}" destId="{B9E51220-08F4-43EF-A21A-B3B2012CFA7A}" srcOrd="1" destOrd="0" presId="urn:microsoft.com/office/officeart/2005/8/layout/hierarchy2"/>
    <dgm:cxn modelId="{B2065A43-99FA-444C-9798-309777833410}" type="presParOf" srcId="{B9E51220-08F4-43EF-A21A-B3B2012CFA7A}" destId="{78AFBB7E-B5FF-405D-A329-D744DD03F23F}" srcOrd="0" destOrd="0" presId="urn:microsoft.com/office/officeart/2005/8/layout/hierarchy2"/>
    <dgm:cxn modelId="{41BCBA2B-5B35-4C4A-93EF-00B88E4F5073}" type="presParOf" srcId="{78AFBB7E-B5FF-405D-A329-D744DD03F23F}" destId="{ABE1AEBB-D298-4A6C-8687-41EFCC7BDA4E}" srcOrd="0" destOrd="0" presId="urn:microsoft.com/office/officeart/2005/8/layout/hierarchy2"/>
    <dgm:cxn modelId="{A410585D-0B1B-436F-AC79-96A0F155F43E}" type="presParOf" srcId="{B9E51220-08F4-43EF-A21A-B3B2012CFA7A}" destId="{E5A9CF12-993E-4D7D-A080-6DA63081C9A6}" srcOrd="1" destOrd="0" presId="urn:microsoft.com/office/officeart/2005/8/layout/hierarchy2"/>
    <dgm:cxn modelId="{F4B88AB8-2543-482F-9262-9D67B236881E}" type="presParOf" srcId="{E5A9CF12-993E-4D7D-A080-6DA63081C9A6}" destId="{F08575F7-CDED-4440-8A34-7408E31FB3CC}" srcOrd="0" destOrd="0" presId="urn:microsoft.com/office/officeart/2005/8/layout/hierarchy2"/>
    <dgm:cxn modelId="{2CA13786-C294-4256-9C48-EDF5ADABDFC3}" type="presParOf" srcId="{E5A9CF12-993E-4D7D-A080-6DA63081C9A6}" destId="{9B497EFA-9B3F-4D49-891F-AC798A460CE7}" srcOrd="1" destOrd="0" presId="urn:microsoft.com/office/officeart/2005/8/layout/hierarchy2"/>
    <dgm:cxn modelId="{5431D885-154D-4919-BBA7-5CBCF69F3B68}" type="presParOf" srcId="{9B497EFA-9B3F-4D49-891F-AC798A460CE7}" destId="{2642E425-8146-4E79-86ED-82A090CB858D}" srcOrd="0" destOrd="0" presId="urn:microsoft.com/office/officeart/2005/8/layout/hierarchy2"/>
    <dgm:cxn modelId="{511A8814-1EC3-4F1B-8EA9-C3ADB468C825}" type="presParOf" srcId="{2642E425-8146-4E79-86ED-82A090CB858D}" destId="{94C54F23-02F9-497B-A66E-6E7522D2C56E}" srcOrd="0" destOrd="0" presId="urn:microsoft.com/office/officeart/2005/8/layout/hierarchy2"/>
    <dgm:cxn modelId="{8FCB8E1C-A373-4DED-9204-678CE058DE73}" type="presParOf" srcId="{9B497EFA-9B3F-4D49-891F-AC798A460CE7}" destId="{7DA96D0A-D78D-46D0-9756-F2087891894A}" srcOrd="1" destOrd="0" presId="urn:microsoft.com/office/officeart/2005/8/layout/hierarchy2"/>
    <dgm:cxn modelId="{0F20D596-F920-4CB8-83FF-6B8168C2D46B}" type="presParOf" srcId="{7DA96D0A-D78D-46D0-9756-F2087891894A}" destId="{020FE192-D5A7-40E4-99CE-270297BD177F}" srcOrd="0" destOrd="0" presId="urn:microsoft.com/office/officeart/2005/8/layout/hierarchy2"/>
    <dgm:cxn modelId="{9DD58532-9F35-4EAA-9A27-7E671F0E70EB}" type="presParOf" srcId="{7DA96D0A-D78D-46D0-9756-F2087891894A}" destId="{919AA48D-C88F-4CBC-BE9A-5DBD263C7AF3}" srcOrd="1" destOrd="0" presId="urn:microsoft.com/office/officeart/2005/8/layout/hierarchy2"/>
    <dgm:cxn modelId="{48552ACB-3B92-46EE-BFA3-FAC4A895B6A3}" type="presParOf" srcId="{9B497EFA-9B3F-4D49-891F-AC798A460CE7}" destId="{88823B3D-9218-4711-8D24-C2F905E41040}" srcOrd="2" destOrd="0" presId="urn:microsoft.com/office/officeart/2005/8/layout/hierarchy2"/>
    <dgm:cxn modelId="{BE751FE3-487E-4435-AE41-0C2AE9A459F8}" type="presParOf" srcId="{88823B3D-9218-4711-8D24-C2F905E41040}" destId="{6C041641-569E-484D-A25B-25C98F693F44}" srcOrd="0" destOrd="0" presId="urn:microsoft.com/office/officeart/2005/8/layout/hierarchy2"/>
    <dgm:cxn modelId="{413E7787-2051-46B3-A5E3-A2E3363B5B78}" type="presParOf" srcId="{9B497EFA-9B3F-4D49-891F-AC798A460CE7}" destId="{F56C981D-665D-4542-915C-C38B8D98674B}" srcOrd="3" destOrd="0" presId="urn:microsoft.com/office/officeart/2005/8/layout/hierarchy2"/>
    <dgm:cxn modelId="{5AE2DC3B-9A31-44F5-B574-E7E872F454EC}" type="presParOf" srcId="{F56C981D-665D-4542-915C-C38B8D98674B}" destId="{CAEE3A4E-E595-4597-8275-A06F828E5A21}" srcOrd="0" destOrd="0" presId="urn:microsoft.com/office/officeart/2005/8/layout/hierarchy2"/>
    <dgm:cxn modelId="{F61C745F-43CD-4317-9A93-972B3F6C1D18}" type="presParOf" srcId="{F56C981D-665D-4542-915C-C38B8D98674B}" destId="{C98103C1-18C2-476F-B5B3-86C72F39D9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1817A515-023B-4227-A49A-FC90B4CAAFB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0D7068E-600A-499A-A748-189FB561065C}">
      <dgm:prSet custT="1"/>
      <dgm:spPr/>
      <dgm:t>
        <a:bodyPr/>
        <a:lstStyle/>
        <a:p>
          <a:pPr rtl="0"/>
          <a:r>
            <a:rPr lang="es-MX" sz="3200" b="1" dirty="0">
              <a:latin typeface="Arial Narrow" panose="020B0606020202030204" pitchFamily="34" charset="0"/>
            </a:rPr>
            <a:t>¿Qué es la portabilidad?</a:t>
          </a:r>
          <a:endParaRPr lang="es-MX" sz="3200" dirty="0">
            <a:latin typeface="Arial Narrow" panose="020B0606020202030204" pitchFamily="34" charset="0"/>
          </a:endParaRPr>
        </a:p>
      </dgm:t>
    </dgm:pt>
    <dgm:pt modelId="{EE51A769-5553-4F27-82A2-89E5A62BF83A}" type="parTrans" cxnId="{B938C752-74C7-4BEB-8246-F6BC30DD34F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95358EA-3278-46C2-971E-F78BC5808CD1}" type="sibTrans" cxnId="{B938C752-74C7-4BEB-8246-F6BC30DD34F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B49D7B7-8D0F-4939-ACE0-9C9A8BC1944A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dirty="0">
              <a:latin typeface="Arial Narrow" panose="020B0606020202030204" pitchFamily="34" charset="0"/>
            </a:rPr>
            <a:t>Por vía electrónica en un formato estructurado y comúnmente utilizado.</a:t>
          </a:r>
        </a:p>
      </dgm:t>
    </dgm:pt>
    <dgm:pt modelId="{FFA496B1-A9A4-4B6D-AF42-C6D5F946384D}" type="parTrans" cxnId="{5804DE87-78DC-4530-8B9D-E9E3E48EE4B8}">
      <dgm:prSet/>
      <dgm:spPr/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513C5D94-BC4E-421B-87CC-5338DCCF15D7}" type="sibTrans" cxnId="{5804DE87-78DC-4530-8B9D-E9E3E48EE4B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01B7039-35B1-469E-8535-7711E7562EBD}">
      <dgm:prSet custT="1"/>
      <dgm:spPr/>
      <dgm:t>
        <a:bodyPr/>
        <a:lstStyle/>
        <a:p>
          <a:pPr algn="just"/>
          <a:r>
            <a:rPr lang="es-MX" sz="2000" dirty="0">
              <a:latin typeface="Arial Narrow" panose="020B0606020202030204" pitchFamily="34" charset="0"/>
            </a:rPr>
            <a:t>Cuando el titular haya facilitado los datos personales y el tratamiento se base en el </a:t>
          </a:r>
          <a:r>
            <a:rPr lang="es-MX" sz="2000" b="1" dirty="0">
              <a:latin typeface="Arial Narrow" panose="020B0606020202030204" pitchFamily="34" charset="0"/>
            </a:rPr>
            <a:t>CONSENTIMIENTO</a:t>
          </a:r>
          <a:r>
            <a:rPr lang="es-MX" sz="2000" dirty="0">
              <a:latin typeface="Arial Narrow" panose="020B0606020202030204" pitchFamily="34" charset="0"/>
            </a:rPr>
            <a:t> o </a:t>
          </a:r>
          <a:r>
            <a:rPr lang="es-MX" sz="2000" b="1" dirty="0">
              <a:latin typeface="Arial Narrow" panose="020B0606020202030204" pitchFamily="34" charset="0"/>
            </a:rPr>
            <a:t>EN UN CONTRATO.</a:t>
          </a:r>
        </a:p>
      </dgm:t>
    </dgm:pt>
    <dgm:pt modelId="{C920168F-E480-4EBA-A8D8-B96E99135FEB}" type="parTrans" cxnId="{B4AC8EB7-3E5D-477B-9BDB-19341EA17709}">
      <dgm:prSet/>
      <dgm:spPr/>
      <dgm:t>
        <a:bodyPr/>
        <a:lstStyle/>
        <a:p>
          <a:endParaRPr lang="es-ES"/>
        </a:p>
      </dgm:t>
    </dgm:pt>
    <dgm:pt modelId="{9505B0C8-741D-4F2C-8F12-EC77E03D3BC4}" type="sibTrans" cxnId="{B4AC8EB7-3E5D-477B-9BDB-19341EA17709}">
      <dgm:prSet/>
      <dgm:spPr/>
      <dgm:t>
        <a:bodyPr/>
        <a:lstStyle/>
        <a:p>
          <a:endParaRPr lang="es-ES"/>
        </a:p>
      </dgm:t>
    </dgm:pt>
    <dgm:pt modelId="{73EBC94F-1466-47AC-9BE2-BF34298BCD96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dirty="0">
              <a:latin typeface="Arial Narrow" panose="020B0606020202030204" pitchFamily="34" charset="0"/>
            </a:rPr>
            <a:t>Tratamiento</a:t>
          </a:r>
        </a:p>
      </dgm:t>
    </dgm:pt>
    <dgm:pt modelId="{78EBFE10-C529-4622-81EA-D3DFB86DD2F0}" type="parTrans" cxnId="{277BC55D-D7DF-42C2-AE75-2B1942C6E3E7}">
      <dgm:prSet/>
      <dgm:spPr/>
      <dgm:t>
        <a:bodyPr/>
        <a:lstStyle/>
        <a:p>
          <a:endParaRPr lang="es-ES"/>
        </a:p>
      </dgm:t>
    </dgm:pt>
    <dgm:pt modelId="{9A89E16C-0F5C-416E-9B6C-587824F1531C}" type="sibTrans" cxnId="{277BC55D-D7DF-42C2-AE75-2B1942C6E3E7}">
      <dgm:prSet/>
      <dgm:spPr/>
      <dgm:t>
        <a:bodyPr/>
        <a:lstStyle/>
        <a:p>
          <a:endParaRPr lang="es-ES"/>
        </a:p>
      </dgm:t>
    </dgm:pt>
    <dgm:pt modelId="{DE0A1DB3-CB50-46E4-856E-198F22890AE5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dirty="0">
              <a:latin typeface="Arial Narrow" panose="020B0606020202030204" pitchFamily="34" charset="0"/>
            </a:rPr>
            <a:t>El titular tendrá derecho a obtener del responsable una </a:t>
          </a:r>
          <a:r>
            <a:rPr lang="es-MX" sz="2000" b="1" u="sng" dirty="0">
              <a:latin typeface="Arial Narrow" panose="020B0606020202030204" pitchFamily="34" charset="0"/>
            </a:rPr>
            <a:t>copia</a:t>
          </a:r>
          <a:r>
            <a:rPr lang="es-MX" sz="2000" dirty="0">
              <a:latin typeface="Arial Narrow" panose="020B0606020202030204" pitchFamily="34" charset="0"/>
            </a:rPr>
            <a:t> </a:t>
          </a:r>
          <a:r>
            <a:rPr lang="es-MX" sz="2000" b="1" u="sng" dirty="0">
              <a:latin typeface="Arial Narrow" panose="020B0606020202030204" pitchFamily="34" charset="0"/>
            </a:rPr>
            <a:t>de los DP </a:t>
          </a:r>
          <a:r>
            <a:rPr lang="es-MX" sz="2000" dirty="0">
              <a:latin typeface="Arial Narrow" panose="020B0606020202030204" pitchFamily="34" charset="0"/>
            </a:rPr>
            <a:t>en un formato electrónico estructurado y comúnmente utilizado.</a:t>
          </a:r>
        </a:p>
      </dgm:t>
    </dgm:pt>
    <dgm:pt modelId="{7D43C4E8-6E02-4F24-8762-923935D9E103}" type="parTrans" cxnId="{75EB0BA0-0CEB-41A3-A5F3-68D70E2885D5}">
      <dgm:prSet/>
      <dgm:spPr/>
      <dgm:t>
        <a:bodyPr/>
        <a:lstStyle/>
        <a:p>
          <a:endParaRPr lang="es-ES"/>
        </a:p>
      </dgm:t>
    </dgm:pt>
    <dgm:pt modelId="{60580102-3EC4-4C7A-9E57-2F78A612B709}" type="sibTrans" cxnId="{75EB0BA0-0CEB-41A3-A5F3-68D70E2885D5}">
      <dgm:prSet/>
      <dgm:spPr/>
      <dgm:t>
        <a:bodyPr/>
        <a:lstStyle/>
        <a:p>
          <a:endParaRPr lang="es-ES"/>
        </a:p>
      </dgm:t>
    </dgm:pt>
    <dgm:pt modelId="{C9C870CC-96E7-491C-9007-ABA2B10D084D}">
      <dgm:prSet custT="1"/>
      <dgm:spPr/>
      <dgm:t>
        <a:bodyPr/>
        <a:lstStyle/>
        <a:p>
          <a:pPr algn="just"/>
          <a:r>
            <a:rPr lang="es-MX" sz="2000" dirty="0">
              <a:latin typeface="Arial Narrow" panose="020B0606020202030204" pitchFamily="34" charset="0"/>
            </a:rPr>
            <a:t> El titular tendrá derecho </a:t>
          </a:r>
          <a:r>
            <a:rPr lang="es-MX" sz="2000" b="1" dirty="0">
              <a:latin typeface="Arial Narrow" panose="020B0606020202030204" pitchFamily="34" charset="0"/>
            </a:rPr>
            <a:t>a transmitir </a:t>
          </a:r>
          <a:r>
            <a:rPr lang="es-MX" sz="2000" dirty="0">
              <a:latin typeface="Arial Narrow" panose="020B0606020202030204" pitchFamily="34" charset="0"/>
            </a:rPr>
            <a:t>dichos datos personales, a otro responsable.</a:t>
          </a:r>
        </a:p>
      </dgm:t>
    </dgm:pt>
    <dgm:pt modelId="{E605AA5C-5230-47C8-B60F-D867E9917712}" type="parTrans" cxnId="{92A4479E-0F59-4E73-98D0-6C3FD424D388}">
      <dgm:prSet/>
      <dgm:spPr/>
      <dgm:t>
        <a:bodyPr/>
        <a:lstStyle/>
        <a:p>
          <a:endParaRPr lang="es-ES"/>
        </a:p>
      </dgm:t>
    </dgm:pt>
    <dgm:pt modelId="{69FFE7B2-3C1C-46BA-998E-A366101ECE4B}" type="sibTrans" cxnId="{92A4479E-0F59-4E73-98D0-6C3FD424D388}">
      <dgm:prSet/>
      <dgm:spPr/>
      <dgm:t>
        <a:bodyPr/>
        <a:lstStyle/>
        <a:p>
          <a:endParaRPr lang="es-ES"/>
        </a:p>
      </dgm:t>
    </dgm:pt>
    <dgm:pt modelId="{609EDB1A-B51F-4E94-B89F-2EE05F0D0719}" type="pres">
      <dgm:prSet presAssocID="{1817A515-023B-4227-A49A-FC90B4CAAF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FF012D1-92F8-4DD9-8BC8-CF57A9A5E6C4}" type="pres">
      <dgm:prSet presAssocID="{00D7068E-600A-499A-A748-189FB561065C}" presName="hierRoot1" presStyleCnt="0"/>
      <dgm:spPr/>
    </dgm:pt>
    <dgm:pt modelId="{1041020A-99AE-4949-9812-3A5FA5A5DCA6}" type="pres">
      <dgm:prSet presAssocID="{00D7068E-600A-499A-A748-189FB561065C}" presName="composite" presStyleCnt="0"/>
      <dgm:spPr/>
    </dgm:pt>
    <dgm:pt modelId="{4FF8A440-E6C4-4218-AC0D-55B33903C59F}" type="pres">
      <dgm:prSet presAssocID="{00D7068E-600A-499A-A748-189FB561065C}" presName="background" presStyleLbl="node0" presStyleIdx="0" presStyleCnt="1"/>
      <dgm:spPr/>
    </dgm:pt>
    <dgm:pt modelId="{88F13B4E-A908-493E-873A-D329A9961C9E}" type="pres">
      <dgm:prSet presAssocID="{00D7068E-600A-499A-A748-189FB561065C}" presName="text" presStyleLbl="fgAcc0" presStyleIdx="0" presStyleCnt="1" custScaleX="26964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C270D1-7DB9-4285-858B-2C20F4569358}" type="pres">
      <dgm:prSet presAssocID="{00D7068E-600A-499A-A748-189FB561065C}" presName="hierChild2" presStyleCnt="0"/>
      <dgm:spPr/>
    </dgm:pt>
    <dgm:pt modelId="{7DFEFCB4-03FC-4D0A-B5C6-00D6961CEE7A}" type="pres">
      <dgm:prSet presAssocID="{78EBFE10-C529-4622-81EA-D3DFB86DD2F0}" presName="Name10" presStyleLbl="parChTrans1D2" presStyleIdx="0" presStyleCnt="1"/>
      <dgm:spPr/>
      <dgm:t>
        <a:bodyPr/>
        <a:lstStyle/>
        <a:p>
          <a:endParaRPr lang="es-MX"/>
        </a:p>
      </dgm:t>
    </dgm:pt>
    <dgm:pt modelId="{F32196DA-E016-4E6D-BC49-2CF560C35B8C}" type="pres">
      <dgm:prSet presAssocID="{73EBC94F-1466-47AC-9BE2-BF34298BCD96}" presName="hierRoot2" presStyleCnt="0"/>
      <dgm:spPr/>
    </dgm:pt>
    <dgm:pt modelId="{726053CD-F1C0-4712-BA6E-0699CC62512A}" type="pres">
      <dgm:prSet presAssocID="{73EBC94F-1466-47AC-9BE2-BF34298BCD96}" presName="composite2" presStyleCnt="0"/>
      <dgm:spPr/>
    </dgm:pt>
    <dgm:pt modelId="{F26B1981-0DAB-4401-8723-7FFD4ADFE4FF}" type="pres">
      <dgm:prSet presAssocID="{73EBC94F-1466-47AC-9BE2-BF34298BCD96}" presName="background2" presStyleLbl="node2" presStyleIdx="0" presStyleCnt="1"/>
      <dgm:spPr/>
    </dgm:pt>
    <dgm:pt modelId="{A853938F-045F-4CF0-BA99-63A5E2CD0424}" type="pres">
      <dgm:prSet presAssocID="{73EBC94F-1466-47AC-9BE2-BF34298BCD96}" presName="text2" presStyleLbl="fgAcc2" presStyleIdx="0" presStyleCnt="1" custScaleX="138638" custScaleY="7716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B7B0CDF-A9C4-474C-A64A-16AA09F2A02E}" type="pres">
      <dgm:prSet presAssocID="{73EBC94F-1466-47AC-9BE2-BF34298BCD96}" presName="hierChild3" presStyleCnt="0"/>
      <dgm:spPr/>
    </dgm:pt>
    <dgm:pt modelId="{C8675685-8D83-4443-82F8-9EC0DE83AB6B}" type="pres">
      <dgm:prSet presAssocID="{FFA496B1-A9A4-4B6D-AF42-C6D5F946384D}" presName="Name17" presStyleLbl="parChTrans1D3" presStyleIdx="0" presStyleCnt="2"/>
      <dgm:spPr/>
      <dgm:t>
        <a:bodyPr/>
        <a:lstStyle/>
        <a:p>
          <a:endParaRPr lang="es-MX"/>
        </a:p>
      </dgm:t>
    </dgm:pt>
    <dgm:pt modelId="{281B2A9B-07F9-405D-8F8C-B82EA49D3464}" type="pres">
      <dgm:prSet presAssocID="{8B49D7B7-8D0F-4939-ACE0-9C9A8BC1944A}" presName="hierRoot3" presStyleCnt="0"/>
      <dgm:spPr/>
    </dgm:pt>
    <dgm:pt modelId="{E2C970C5-7189-4B0D-87EF-1EB99EA3DCD6}" type="pres">
      <dgm:prSet presAssocID="{8B49D7B7-8D0F-4939-ACE0-9C9A8BC1944A}" presName="composite3" presStyleCnt="0"/>
      <dgm:spPr/>
    </dgm:pt>
    <dgm:pt modelId="{55E98BEA-E521-47A6-8E50-F3FDEE68F85A}" type="pres">
      <dgm:prSet presAssocID="{8B49D7B7-8D0F-4939-ACE0-9C9A8BC1944A}" presName="background3" presStyleLbl="node3" presStyleIdx="0" presStyleCnt="2"/>
      <dgm:spPr/>
    </dgm:pt>
    <dgm:pt modelId="{67A76FD0-80D0-4BD6-8D28-4F33272F5167}" type="pres">
      <dgm:prSet presAssocID="{8B49D7B7-8D0F-4939-ACE0-9C9A8BC1944A}" presName="text3" presStyleLbl="fgAcc3" presStyleIdx="0" presStyleCnt="2" custScaleX="275522" custScaleY="139874" custLinFactNeighborX="-10528" custLinFactNeighborY="-153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08C340A-203B-46BE-AB23-FDE392A79165}" type="pres">
      <dgm:prSet presAssocID="{8B49D7B7-8D0F-4939-ACE0-9C9A8BC1944A}" presName="hierChild4" presStyleCnt="0"/>
      <dgm:spPr/>
    </dgm:pt>
    <dgm:pt modelId="{50000DF2-6497-4523-8068-AFCCF936220F}" type="pres">
      <dgm:prSet presAssocID="{7D43C4E8-6E02-4F24-8762-923935D9E103}" presName="Name23" presStyleLbl="parChTrans1D4" presStyleIdx="0" presStyleCnt="2"/>
      <dgm:spPr/>
      <dgm:t>
        <a:bodyPr/>
        <a:lstStyle/>
        <a:p>
          <a:endParaRPr lang="es-MX"/>
        </a:p>
      </dgm:t>
    </dgm:pt>
    <dgm:pt modelId="{FF758A07-74BB-4293-9929-2ABA19C768BF}" type="pres">
      <dgm:prSet presAssocID="{DE0A1DB3-CB50-46E4-856E-198F22890AE5}" presName="hierRoot4" presStyleCnt="0"/>
      <dgm:spPr/>
    </dgm:pt>
    <dgm:pt modelId="{B9428F0B-570F-4BD7-AEA2-BCF90C8B73FA}" type="pres">
      <dgm:prSet presAssocID="{DE0A1DB3-CB50-46E4-856E-198F22890AE5}" presName="composite4" presStyleCnt="0"/>
      <dgm:spPr/>
    </dgm:pt>
    <dgm:pt modelId="{5CD81D0D-B0F4-49EA-AB56-732D30E10BA0}" type="pres">
      <dgm:prSet presAssocID="{DE0A1DB3-CB50-46E4-856E-198F22890AE5}" presName="background4" presStyleLbl="node4" presStyleIdx="0" presStyleCnt="2"/>
      <dgm:spPr/>
    </dgm:pt>
    <dgm:pt modelId="{5834B3AF-6476-4DA0-8A42-6EBE0C6224DB}" type="pres">
      <dgm:prSet presAssocID="{DE0A1DB3-CB50-46E4-856E-198F22890AE5}" presName="text4" presStyleLbl="fgAcc4" presStyleIdx="0" presStyleCnt="2" custScaleX="275522" custScaleY="139874" custLinFactNeighborX="-71976" custLinFactNeighborY="-153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13C0C92-4603-447D-86A6-33F74F76E9A3}" type="pres">
      <dgm:prSet presAssocID="{DE0A1DB3-CB50-46E4-856E-198F22890AE5}" presName="hierChild5" presStyleCnt="0"/>
      <dgm:spPr/>
    </dgm:pt>
    <dgm:pt modelId="{6CFEDCE3-ECBA-47EB-946B-34E700C86B06}" type="pres">
      <dgm:prSet presAssocID="{C920168F-E480-4EBA-A8D8-B96E99135FEB}" presName="Name17" presStyleLbl="parChTrans1D3" presStyleIdx="1" presStyleCnt="2"/>
      <dgm:spPr/>
      <dgm:t>
        <a:bodyPr/>
        <a:lstStyle/>
        <a:p>
          <a:endParaRPr lang="es-MX"/>
        </a:p>
      </dgm:t>
    </dgm:pt>
    <dgm:pt modelId="{479DAC90-504B-4502-B33B-5216550DD7D0}" type="pres">
      <dgm:prSet presAssocID="{D01B7039-35B1-469E-8535-7711E7562EBD}" presName="hierRoot3" presStyleCnt="0"/>
      <dgm:spPr/>
    </dgm:pt>
    <dgm:pt modelId="{DF5A9C02-E9F0-47C9-A61F-4108381DE277}" type="pres">
      <dgm:prSet presAssocID="{D01B7039-35B1-469E-8535-7711E7562EBD}" presName="composite3" presStyleCnt="0"/>
      <dgm:spPr/>
    </dgm:pt>
    <dgm:pt modelId="{D47A12C3-8D52-4770-BDC7-8D24D71F761B}" type="pres">
      <dgm:prSet presAssocID="{D01B7039-35B1-469E-8535-7711E7562EBD}" presName="background3" presStyleLbl="node3" presStyleIdx="1" presStyleCnt="2"/>
      <dgm:spPr/>
    </dgm:pt>
    <dgm:pt modelId="{BCD7DF23-87FF-47AB-A8BE-20CD0E71F005}" type="pres">
      <dgm:prSet presAssocID="{D01B7039-35B1-469E-8535-7711E7562EBD}" presName="text3" presStyleLbl="fgAcc3" presStyleIdx="1" presStyleCnt="2" custScaleX="275522" custScaleY="139874" custLinFactNeighborX="25404" custLinFactNeighborY="-153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832E461-AEE2-4A54-BB0C-3C2298F84A47}" type="pres">
      <dgm:prSet presAssocID="{D01B7039-35B1-469E-8535-7711E7562EBD}" presName="hierChild4" presStyleCnt="0"/>
      <dgm:spPr/>
    </dgm:pt>
    <dgm:pt modelId="{37FEC50D-3854-4238-9091-0FC907570119}" type="pres">
      <dgm:prSet presAssocID="{E605AA5C-5230-47C8-B60F-D867E9917712}" presName="Name23" presStyleLbl="parChTrans1D4" presStyleIdx="1" presStyleCnt="2"/>
      <dgm:spPr/>
      <dgm:t>
        <a:bodyPr/>
        <a:lstStyle/>
        <a:p>
          <a:endParaRPr lang="es-MX"/>
        </a:p>
      </dgm:t>
    </dgm:pt>
    <dgm:pt modelId="{F04D4EF6-25E6-4B72-A167-C1E59545E099}" type="pres">
      <dgm:prSet presAssocID="{C9C870CC-96E7-491C-9007-ABA2B10D084D}" presName="hierRoot4" presStyleCnt="0"/>
      <dgm:spPr/>
    </dgm:pt>
    <dgm:pt modelId="{7E3AA3F2-BD52-4C94-9E01-7E2107BA7DB5}" type="pres">
      <dgm:prSet presAssocID="{C9C870CC-96E7-491C-9007-ABA2B10D084D}" presName="composite4" presStyleCnt="0"/>
      <dgm:spPr/>
    </dgm:pt>
    <dgm:pt modelId="{A0DBACD0-105D-4B10-BE74-5E1D084980C1}" type="pres">
      <dgm:prSet presAssocID="{C9C870CC-96E7-491C-9007-ABA2B10D084D}" presName="background4" presStyleLbl="node4" presStyleIdx="1" presStyleCnt="2"/>
      <dgm:spPr/>
    </dgm:pt>
    <dgm:pt modelId="{A209A002-6C27-4B2A-B378-A8DD4C327F3E}" type="pres">
      <dgm:prSet presAssocID="{C9C870CC-96E7-491C-9007-ABA2B10D084D}" presName="text4" presStyleLbl="fgAcc4" presStyleIdx="1" presStyleCnt="2" custScaleX="275522" custScaleY="139874" custLinFactX="19637" custLinFactNeighborX="100000" custLinFactNeighborY="-153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CB4BCD8-6CB0-4D5E-914D-669820384B45}" type="pres">
      <dgm:prSet presAssocID="{C9C870CC-96E7-491C-9007-ABA2B10D084D}" presName="hierChild5" presStyleCnt="0"/>
      <dgm:spPr/>
    </dgm:pt>
  </dgm:ptLst>
  <dgm:cxnLst>
    <dgm:cxn modelId="{78191869-29D6-4E77-BFA9-FA697405FA22}" type="presOf" srcId="{DE0A1DB3-CB50-46E4-856E-198F22890AE5}" destId="{5834B3AF-6476-4DA0-8A42-6EBE0C6224DB}" srcOrd="0" destOrd="0" presId="urn:microsoft.com/office/officeart/2005/8/layout/hierarchy1"/>
    <dgm:cxn modelId="{DCE8134F-7AD8-4F84-9999-E8EAFCEC0BC5}" type="presOf" srcId="{C9C870CC-96E7-491C-9007-ABA2B10D084D}" destId="{A209A002-6C27-4B2A-B378-A8DD4C327F3E}" srcOrd="0" destOrd="0" presId="urn:microsoft.com/office/officeart/2005/8/layout/hierarchy1"/>
    <dgm:cxn modelId="{B938C752-74C7-4BEB-8246-F6BC30DD34F8}" srcId="{1817A515-023B-4227-A49A-FC90B4CAAFBA}" destId="{00D7068E-600A-499A-A748-189FB561065C}" srcOrd="0" destOrd="0" parTransId="{EE51A769-5553-4F27-82A2-89E5A62BF83A}" sibTransId="{C95358EA-3278-46C2-971E-F78BC5808CD1}"/>
    <dgm:cxn modelId="{0744B7C6-B402-47AD-853C-1C54F2AE8ABD}" type="presOf" srcId="{8B49D7B7-8D0F-4939-ACE0-9C9A8BC1944A}" destId="{67A76FD0-80D0-4BD6-8D28-4F33272F5167}" srcOrd="0" destOrd="0" presId="urn:microsoft.com/office/officeart/2005/8/layout/hierarchy1"/>
    <dgm:cxn modelId="{D5532CDF-43E9-43A0-AD0C-3D257EAD7993}" type="presOf" srcId="{E605AA5C-5230-47C8-B60F-D867E9917712}" destId="{37FEC50D-3854-4238-9091-0FC907570119}" srcOrd="0" destOrd="0" presId="urn:microsoft.com/office/officeart/2005/8/layout/hierarchy1"/>
    <dgm:cxn modelId="{70904DDF-9CD0-42EC-8AA2-F4E881964E83}" type="presOf" srcId="{7D43C4E8-6E02-4F24-8762-923935D9E103}" destId="{50000DF2-6497-4523-8068-AFCCF936220F}" srcOrd="0" destOrd="0" presId="urn:microsoft.com/office/officeart/2005/8/layout/hierarchy1"/>
    <dgm:cxn modelId="{09B7807F-B726-460A-87FE-FCDE3C195DB3}" type="presOf" srcId="{00D7068E-600A-499A-A748-189FB561065C}" destId="{88F13B4E-A908-493E-873A-D329A9961C9E}" srcOrd="0" destOrd="0" presId="urn:microsoft.com/office/officeart/2005/8/layout/hierarchy1"/>
    <dgm:cxn modelId="{5804DE87-78DC-4530-8B9D-E9E3E48EE4B8}" srcId="{73EBC94F-1466-47AC-9BE2-BF34298BCD96}" destId="{8B49D7B7-8D0F-4939-ACE0-9C9A8BC1944A}" srcOrd="0" destOrd="0" parTransId="{FFA496B1-A9A4-4B6D-AF42-C6D5F946384D}" sibTransId="{513C5D94-BC4E-421B-87CC-5338DCCF15D7}"/>
    <dgm:cxn modelId="{75EB0BA0-0CEB-41A3-A5F3-68D70E2885D5}" srcId="{8B49D7B7-8D0F-4939-ACE0-9C9A8BC1944A}" destId="{DE0A1DB3-CB50-46E4-856E-198F22890AE5}" srcOrd="0" destOrd="0" parTransId="{7D43C4E8-6E02-4F24-8762-923935D9E103}" sibTransId="{60580102-3EC4-4C7A-9E57-2F78A612B709}"/>
    <dgm:cxn modelId="{92A4479E-0F59-4E73-98D0-6C3FD424D388}" srcId="{D01B7039-35B1-469E-8535-7711E7562EBD}" destId="{C9C870CC-96E7-491C-9007-ABA2B10D084D}" srcOrd="0" destOrd="0" parTransId="{E605AA5C-5230-47C8-B60F-D867E9917712}" sibTransId="{69FFE7B2-3C1C-46BA-998E-A366101ECE4B}"/>
    <dgm:cxn modelId="{A973E659-F25B-489C-9076-17ADD3B59708}" type="presOf" srcId="{C920168F-E480-4EBA-A8D8-B96E99135FEB}" destId="{6CFEDCE3-ECBA-47EB-946B-34E700C86B06}" srcOrd="0" destOrd="0" presId="urn:microsoft.com/office/officeart/2005/8/layout/hierarchy1"/>
    <dgm:cxn modelId="{FBD62BA8-80A7-422F-A986-48737BD8FD48}" type="presOf" srcId="{D01B7039-35B1-469E-8535-7711E7562EBD}" destId="{BCD7DF23-87FF-47AB-A8BE-20CD0E71F005}" srcOrd="0" destOrd="0" presId="urn:microsoft.com/office/officeart/2005/8/layout/hierarchy1"/>
    <dgm:cxn modelId="{BFD216EF-A3FD-4C7F-A6B7-11DB9CB80CCA}" type="presOf" srcId="{78EBFE10-C529-4622-81EA-D3DFB86DD2F0}" destId="{7DFEFCB4-03FC-4D0A-B5C6-00D6961CEE7A}" srcOrd="0" destOrd="0" presId="urn:microsoft.com/office/officeart/2005/8/layout/hierarchy1"/>
    <dgm:cxn modelId="{277BC55D-D7DF-42C2-AE75-2B1942C6E3E7}" srcId="{00D7068E-600A-499A-A748-189FB561065C}" destId="{73EBC94F-1466-47AC-9BE2-BF34298BCD96}" srcOrd="0" destOrd="0" parTransId="{78EBFE10-C529-4622-81EA-D3DFB86DD2F0}" sibTransId="{9A89E16C-0F5C-416E-9B6C-587824F1531C}"/>
    <dgm:cxn modelId="{19AE52F1-5264-485D-B717-709CBC605A01}" type="presOf" srcId="{FFA496B1-A9A4-4B6D-AF42-C6D5F946384D}" destId="{C8675685-8D83-4443-82F8-9EC0DE83AB6B}" srcOrd="0" destOrd="0" presId="urn:microsoft.com/office/officeart/2005/8/layout/hierarchy1"/>
    <dgm:cxn modelId="{B4AC8EB7-3E5D-477B-9BDB-19341EA17709}" srcId="{73EBC94F-1466-47AC-9BE2-BF34298BCD96}" destId="{D01B7039-35B1-469E-8535-7711E7562EBD}" srcOrd="1" destOrd="0" parTransId="{C920168F-E480-4EBA-A8D8-B96E99135FEB}" sibTransId="{9505B0C8-741D-4F2C-8F12-EC77E03D3BC4}"/>
    <dgm:cxn modelId="{63E61DC8-381A-4EE9-994F-246A5F1A9046}" type="presOf" srcId="{1817A515-023B-4227-A49A-FC90B4CAAFBA}" destId="{609EDB1A-B51F-4E94-B89F-2EE05F0D0719}" srcOrd="0" destOrd="0" presId="urn:microsoft.com/office/officeart/2005/8/layout/hierarchy1"/>
    <dgm:cxn modelId="{B59A36CE-3D6C-496D-A9FD-6E6C26CDDEE9}" type="presOf" srcId="{73EBC94F-1466-47AC-9BE2-BF34298BCD96}" destId="{A853938F-045F-4CF0-BA99-63A5E2CD0424}" srcOrd="0" destOrd="0" presId="urn:microsoft.com/office/officeart/2005/8/layout/hierarchy1"/>
    <dgm:cxn modelId="{24F0CF1A-F7C0-4ACC-9542-7699A604D8BC}" type="presParOf" srcId="{609EDB1A-B51F-4E94-B89F-2EE05F0D0719}" destId="{BFF012D1-92F8-4DD9-8BC8-CF57A9A5E6C4}" srcOrd="0" destOrd="0" presId="urn:microsoft.com/office/officeart/2005/8/layout/hierarchy1"/>
    <dgm:cxn modelId="{FAA06860-981E-44FD-904C-4DFD99F7B8A3}" type="presParOf" srcId="{BFF012D1-92F8-4DD9-8BC8-CF57A9A5E6C4}" destId="{1041020A-99AE-4949-9812-3A5FA5A5DCA6}" srcOrd="0" destOrd="0" presId="urn:microsoft.com/office/officeart/2005/8/layout/hierarchy1"/>
    <dgm:cxn modelId="{7262BA20-FCE1-443E-ACE2-245F4DBD0088}" type="presParOf" srcId="{1041020A-99AE-4949-9812-3A5FA5A5DCA6}" destId="{4FF8A440-E6C4-4218-AC0D-55B33903C59F}" srcOrd="0" destOrd="0" presId="urn:microsoft.com/office/officeart/2005/8/layout/hierarchy1"/>
    <dgm:cxn modelId="{F73E2257-EB51-40A8-A971-2D6AD8E0FA7E}" type="presParOf" srcId="{1041020A-99AE-4949-9812-3A5FA5A5DCA6}" destId="{88F13B4E-A908-493E-873A-D329A9961C9E}" srcOrd="1" destOrd="0" presId="urn:microsoft.com/office/officeart/2005/8/layout/hierarchy1"/>
    <dgm:cxn modelId="{413E2BE2-9D82-4DA3-97A5-D931B2925876}" type="presParOf" srcId="{BFF012D1-92F8-4DD9-8BC8-CF57A9A5E6C4}" destId="{99C270D1-7DB9-4285-858B-2C20F4569358}" srcOrd="1" destOrd="0" presId="urn:microsoft.com/office/officeart/2005/8/layout/hierarchy1"/>
    <dgm:cxn modelId="{5DEC2479-84A3-47E5-A9B3-9E9F537EFDA8}" type="presParOf" srcId="{99C270D1-7DB9-4285-858B-2C20F4569358}" destId="{7DFEFCB4-03FC-4D0A-B5C6-00D6961CEE7A}" srcOrd="0" destOrd="0" presId="urn:microsoft.com/office/officeart/2005/8/layout/hierarchy1"/>
    <dgm:cxn modelId="{3F4D5289-44BB-4A6D-9D27-F9823C8761C0}" type="presParOf" srcId="{99C270D1-7DB9-4285-858B-2C20F4569358}" destId="{F32196DA-E016-4E6D-BC49-2CF560C35B8C}" srcOrd="1" destOrd="0" presId="urn:microsoft.com/office/officeart/2005/8/layout/hierarchy1"/>
    <dgm:cxn modelId="{2D62C2CC-E115-4A5D-9C0B-0FF34A7EFC9B}" type="presParOf" srcId="{F32196DA-E016-4E6D-BC49-2CF560C35B8C}" destId="{726053CD-F1C0-4712-BA6E-0699CC62512A}" srcOrd="0" destOrd="0" presId="urn:microsoft.com/office/officeart/2005/8/layout/hierarchy1"/>
    <dgm:cxn modelId="{03EB2E8D-8726-41B0-9330-BD68D94EC1D4}" type="presParOf" srcId="{726053CD-F1C0-4712-BA6E-0699CC62512A}" destId="{F26B1981-0DAB-4401-8723-7FFD4ADFE4FF}" srcOrd="0" destOrd="0" presId="urn:microsoft.com/office/officeart/2005/8/layout/hierarchy1"/>
    <dgm:cxn modelId="{DF21D21B-B803-4329-A83F-15CBE8C1865C}" type="presParOf" srcId="{726053CD-F1C0-4712-BA6E-0699CC62512A}" destId="{A853938F-045F-4CF0-BA99-63A5E2CD0424}" srcOrd="1" destOrd="0" presId="urn:microsoft.com/office/officeart/2005/8/layout/hierarchy1"/>
    <dgm:cxn modelId="{49A2247F-B575-4230-A051-65D73152D53E}" type="presParOf" srcId="{F32196DA-E016-4E6D-BC49-2CF560C35B8C}" destId="{EB7B0CDF-A9C4-474C-A64A-16AA09F2A02E}" srcOrd="1" destOrd="0" presId="urn:microsoft.com/office/officeart/2005/8/layout/hierarchy1"/>
    <dgm:cxn modelId="{072F4F22-E3F0-493A-A01E-4C727F1A53EC}" type="presParOf" srcId="{EB7B0CDF-A9C4-474C-A64A-16AA09F2A02E}" destId="{C8675685-8D83-4443-82F8-9EC0DE83AB6B}" srcOrd="0" destOrd="0" presId="urn:microsoft.com/office/officeart/2005/8/layout/hierarchy1"/>
    <dgm:cxn modelId="{0F30F7D3-9FFB-428E-92D2-7C6B3BF03427}" type="presParOf" srcId="{EB7B0CDF-A9C4-474C-A64A-16AA09F2A02E}" destId="{281B2A9B-07F9-405D-8F8C-B82EA49D3464}" srcOrd="1" destOrd="0" presId="urn:microsoft.com/office/officeart/2005/8/layout/hierarchy1"/>
    <dgm:cxn modelId="{8C2CF37C-0FD8-45F2-9350-4CE71D85880B}" type="presParOf" srcId="{281B2A9B-07F9-405D-8F8C-B82EA49D3464}" destId="{E2C970C5-7189-4B0D-87EF-1EB99EA3DCD6}" srcOrd="0" destOrd="0" presId="urn:microsoft.com/office/officeart/2005/8/layout/hierarchy1"/>
    <dgm:cxn modelId="{4F3F966A-167C-413C-BD5E-0A335390ED06}" type="presParOf" srcId="{E2C970C5-7189-4B0D-87EF-1EB99EA3DCD6}" destId="{55E98BEA-E521-47A6-8E50-F3FDEE68F85A}" srcOrd="0" destOrd="0" presId="urn:microsoft.com/office/officeart/2005/8/layout/hierarchy1"/>
    <dgm:cxn modelId="{4F1182BB-9B01-4145-B38C-684F2A2941A6}" type="presParOf" srcId="{E2C970C5-7189-4B0D-87EF-1EB99EA3DCD6}" destId="{67A76FD0-80D0-4BD6-8D28-4F33272F5167}" srcOrd="1" destOrd="0" presId="urn:microsoft.com/office/officeart/2005/8/layout/hierarchy1"/>
    <dgm:cxn modelId="{96B3CA82-E354-46D9-8C2E-B6BA199615B9}" type="presParOf" srcId="{281B2A9B-07F9-405D-8F8C-B82EA49D3464}" destId="{008C340A-203B-46BE-AB23-FDE392A79165}" srcOrd="1" destOrd="0" presId="urn:microsoft.com/office/officeart/2005/8/layout/hierarchy1"/>
    <dgm:cxn modelId="{D6A34A55-8750-4633-9DF9-DEBDC22D7CAF}" type="presParOf" srcId="{008C340A-203B-46BE-AB23-FDE392A79165}" destId="{50000DF2-6497-4523-8068-AFCCF936220F}" srcOrd="0" destOrd="0" presId="urn:microsoft.com/office/officeart/2005/8/layout/hierarchy1"/>
    <dgm:cxn modelId="{79794BBD-C8D6-4E12-A088-F77AF3A41FD0}" type="presParOf" srcId="{008C340A-203B-46BE-AB23-FDE392A79165}" destId="{FF758A07-74BB-4293-9929-2ABA19C768BF}" srcOrd="1" destOrd="0" presId="urn:microsoft.com/office/officeart/2005/8/layout/hierarchy1"/>
    <dgm:cxn modelId="{406A7E88-7D7A-4B20-9740-C7A907F6B301}" type="presParOf" srcId="{FF758A07-74BB-4293-9929-2ABA19C768BF}" destId="{B9428F0B-570F-4BD7-AEA2-BCF90C8B73FA}" srcOrd="0" destOrd="0" presId="urn:microsoft.com/office/officeart/2005/8/layout/hierarchy1"/>
    <dgm:cxn modelId="{EC487B62-D41F-42C9-90B6-1BFF4563BBD4}" type="presParOf" srcId="{B9428F0B-570F-4BD7-AEA2-BCF90C8B73FA}" destId="{5CD81D0D-B0F4-49EA-AB56-732D30E10BA0}" srcOrd="0" destOrd="0" presId="urn:microsoft.com/office/officeart/2005/8/layout/hierarchy1"/>
    <dgm:cxn modelId="{2EA2EFED-BB9D-4B2C-94DA-6DE419F8EF93}" type="presParOf" srcId="{B9428F0B-570F-4BD7-AEA2-BCF90C8B73FA}" destId="{5834B3AF-6476-4DA0-8A42-6EBE0C6224DB}" srcOrd="1" destOrd="0" presId="urn:microsoft.com/office/officeart/2005/8/layout/hierarchy1"/>
    <dgm:cxn modelId="{8B919BEA-AE4A-47A0-A44B-064CCDE6D279}" type="presParOf" srcId="{FF758A07-74BB-4293-9929-2ABA19C768BF}" destId="{F13C0C92-4603-447D-86A6-33F74F76E9A3}" srcOrd="1" destOrd="0" presId="urn:microsoft.com/office/officeart/2005/8/layout/hierarchy1"/>
    <dgm:cxn modelId="{E3612959-4F09-498E-92D3-4E9BA3BA4C2D}" type="presParOf" srcId="{EB7B0CDF-A9C4-474C-A64A-16AA09F2A02E}" destId="{6CFEDCE3-ECBA-47EB-946B-34E700C86B06}" srcOrd="2" destOrd="0" presId="urn:microsoft.com/office/officeart/2005/8/layout/hierarchy1"/>
    <dgm:cxn modelId="{627E0BAD-BD03-45E7-B4FD-F8B4D8286054}" type="presParOf" srcId="{EB7B0CDF-A9C4-474C-A64A-16AA09F2A02E}" destId="{479DAC90-504B-4502-B33B-5216550DD7D0}" srcOrd="3" destOrd="0" presId="urn:microsoft.com/office/officeart/2005/8/layout/hierarchy1"/>
    <dgm:cxn modelId="{C74F6F8F-745A-4AFE-8759-37E4DC2DCF26}" type="presParOf" srcId="{479DAC90-504B-4502-B33B-5216550DD7D0}" destId="{DF5A9C02-E9F0-47C9-A61F-4108381DE277}" srcOrd="0" destOrd="0" presId="urn:microsoft.com/office/officeart/2005/8/layout/hierarchy1"/>
    <dgm:cxn modelId="{BE4DFADD-DF73-4F6C-A52C-892113CBAFA4}" type="presParOf" srcId="{DF5A9C02-E9F0-47C9-A61F-4108381DE277}" destId="{D47A12C3-8D52-4770-BDC7-8D24D71F761B}" srcOrd="0" destOrd="0" presId="urn:microsoft.com/office/officeart/2005/8/layout/hierarchy1"/>
    <dgm:cxn modelId="{64E14C71-D4EA-481E-8610-1306E2AB679E}" type="presParOf" srcId="{DF5A9C02-E9F0-47C9-A61F-4108381DE277}" destId="{BCD7DF23-87FF-47AB-A8BE-20CD0E71F005}" srcOrd="1" destOrd="0" presId="urn:microsoft.com/office/officeart/2005/8/layout/hierarchy1"/>
    <dgm:cxn modelId="{03CF3461-90DB-4245-893B-F8897A8F07C6}" type="presParOf" srcId="{479DAC90-504B-4502-B33B-5216550DD7D0}" destId="{1832E461-AEE2-4A54-BB0C-3C2298F84A47}" srcOrd="1" destOrd="0" presId="urn:microsoft.com/office/officeart/2005/8/layout/hierarchy1"/>
    <dgm:cxn modelId="{8A08D37E-3165-4083-B0EB-90B5E0F2DAC3}" type="presParOf" srcId="{1832E461-AEE2-4A54-BB0C-3C2298F84A47}" destId="{37FEC50D-3854-4238-9091-0FC907570119}" srcOrd="0" destOrd="0" presId="urn:microsoft.com/office/officeart/2005/8/layout/hierarchy1"/>
    <dgm:cxn modelId="{933306C7-41F2-46F7-95DE-77BD77F0777C}" type="presParOf" srcId="{1832E461-AEE2-4A54-BB0C-3C2298F84A47}" destId="{F04D4EF6-25E6-4B72-A167-C1E59545E099}" srcOrd="1" destOrd="0" presId="urn:microsoft.com/office/officeart/2005/8/layout/hierarchy1"/>
    <dgm:cxn modelId="{E257E504-1545-4CD1-B0AD-AAD97BBEECF0}" type="presParOf" srcId="{F04D4EF6-25E6-4B72-A167-C1E59545E099}" destId="{7E3AA3F2-BD52-4C94-9E01-7E2107BA7DB5}" srcOrd="0" destOrd="0" presId="urn:microsoft.com/office/officeart/2005/8/layout/hierarchy1"/>
    <dgm:cxn modelId="{3D10FADF-153C-42A3-962E-E496A17DBBE9}" type="presParOf" srcId="{7E3AA3F2-BD52-4C94-9E01-7E2107BA7DB5}" destId="{A0DBACD0-105D-4B10-BE74-5E1D084980C1}" srcOrd="0" destOrd="0" presId="urn:microsoft.com/office/officeart/2005/8/layout/hierarchy1"/>
    <dgm:cxn modelId="{A2784D20-62A7-4E7B-9BB7-A2D372E4A14A}" type="presParOf" srcId="{7E3AA3F2-BD52-4C94-9E01-7E2107BA7DB5}" destId="{A209A002-6C27-4B2A-B378-A8DD4C327F3E}" srcOrd="1" destOrd="0" presId="urn:microsoft.com/office/officeart/2005/8/layout/hierarchy1"/>
    <dgm:cxn modelId="{A27BD2D0-F379-4913-9D8F-BE443E14A58F}" type="presParOf" srcId="{F04D4EF6-25E6-4B72-A167-C1E59545E099}" destId="{8CB4BCD8-6CB0-4D5E-914D-669820384B4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D954D780-13B9-480A-9910-8329ABCBD47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098A7C0D-5B8D-42B9-B74D-0FF29221EA6B}">
      <dgm:prSet custT="1"/>
      <dgm:spPr/>
      <dgm:t>
        <a:bodyPr/>
        <a:lstStyle/>
        <a:p>
          <a:pPr algn="ctr" rtl="0"/>
          <a:r>
            <a:rPr lang="es-MX" sz="3200" dirty="0">
              <a:latin typeface="Arial Narrow" panose="020B0606020202030204" pitchFamily="34" charset="0"/>
            </a:rPr>
            <a:t>Causales de improcedencia </a:t>
          </a:r>
        </a:p>
      </dgm:t>
    </dgm:pt>
    <dgm:pt modelId="{27E2A87F-56A8-4709-8462-C922184E1CCD}" type="parTrans" cxnId="{C8758AFC-093A-4058-A133-1939DA4AFF76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31B4C9BF-DD0A-4A73-99BC-421B5C0D94C9}" type="sibTrans" cxnId="{C8758AFC-093A-4058-A133-1939DA4AFF76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59BEDEBD-0292-401F-939E-AC803AC31D10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El titular o su representante no estén debidamente acreditados</a:t>
          </a:r>
        </a:p>
      </dgm:t>
    </dgm:pt>
    <dgm:pt modelId="{BB332A08-95C4-4037-944F-774A845138DB}" type="parTrans" cxnId="{D6F45971-FE76-4874-88F8-D3E1DB155884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297416DA-568F-4180-B6A9-2F92F1C409EA}" type="sibTrans" cxnId="{D6F45971-FE76-4874-88F8-D3E1DB155884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408CD5D7-9E32-4189-81E7-EC9A15F4274F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Exista un Impedimento legal</a:t>
          </a:r>
        </a:p>
      </dgm:t>
    </dgm:pt>
    <dgm:pt modelId="{0591C868-0D91-44C5-A55A-ED22D37F258C}" type="parTrans" cxnId="{BF55FAEE-39FD-4447-A946-77E8ACA02CD7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F51DC749-F374-46C4-926C-FC715CA23789}" type="sibTrans" cxnId="{BF55FAEE-39FD-4447-A946-77E8ACA02CD7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E62C1F90-34FB-403F-A1FA-D243B20EEBA5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Se lesionen los derechos de un tercero</a:t>
          </a:r>
        </a:p>
      </dgm:t>
    </dgm:pt>
    <dgm:pt modelId="{D1F8E639-9598-409C-BEE3-DAB3BFEA6C24}" type="parTrans" cxnId="{0E2BCF11-C0AF-4ACB-96CA-845C4D39690A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54D67B97-A79B-4B35-893E-7CA7887CE430}" type="sibTrans" cxnId="{0E2BCF11-C0AF-4ACB-96CA-845C4D39690A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21AD8B95-6BF7-4728-A6B2-AAAFEBBF9A6D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Obstaculización de actuaciones judiciales o administrativas</a:t>
          </a:r>
        </a:p>
      </dgm:t>
    </dgm:pt>
    <dgm:pt modelId="{C07F01D1-58A5-466F-91BB-14DD1C94B82C}" type="parTrans" cxnId="{2FCF65C6-9143-4A63-95AF-044FA3595066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7F1AE704-D5F0-462A-AE33-1E8CC08D9D1D}" type="sibTrans" cxnId="{2FCF65C6-9143-4A63-95AF-044FA3595066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DC036F33-11B0-4B58-8DC5-D41670735146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Exista una resolución de autoridad que restrinja el ejercicio de los derechos ARCO</a:t>
          </a:r>
        </a:p>
      </dgm:t>
    </dgm:pt>
    <dgm:pt modelId="{DE029CE6-E3EE-4122-B3D4-D5E3F332AD68}" type="parTrans" cxnId="{13E13DAF-138A-4575-8178-40A5EBBB927D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E77E52AC-AA2E-4E8E-83C4-6F8996DCA7DB}" type="sibTrans" cxnId="{13E13DAF-138A-4575-8178-40A5EBBB927D}">
      <dgm:prSet/>
      <dgm:spPr/>
      <dgm:t>
        <a:bodyPr/>
        <a:lstStyle/>
        <a:p>
          <a:pPr algn="ctr"/>
          <a:endParaRPr lang="es-MX" sz="2400">
            <a:latin typeface="Arial Narrow" panose="020B0606020202030204" pitchFamily="34" charset="0"/>
          </a:endParaRPr>
        </a:p>
      </dgm:t>
    </dgm:pt>
    <dgm:pt modelId="{694ECC32-3B26-4975-B826-07D12ADC1C5E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Los datos no se encuentren en posesión del responsable</a:t>
          </a:r>
        </a:p>
      </dgm:t>
    </dgm:pt>
    <dgm:pt modelId="{39783B1D-AE13-42CC-8A09-FC318A8D7B74}" type="parTrans" cxnId="{00402544-F56B-4328-9993-CAEB1B3D4FD9}">
      <dgm:prSet/>
      <dgm:spPr/>
      <dgm:t>
        <a:bodyPr/>
        <a:lstStyle/>
        <a:p>
          <a:pPr algn="ctr"/>
          <a:endParaRPr lang="es-MX" sz="2400"/>
        </a:p>
      </dgm:t>
    </dgm:pt>
    <dgm:pt modelId="{709FC539-3B7F-42B7-A909-04936E1C0F52}" type="sibTrans" cxnId="{00402544-F56B-4328-9993-CAEB1B3D4FD9}">
      <dgm:prSet/>
      <dgm:spPr/>
      <dgm:t>
        <a:bodyPr/>
        <a:lstStyle/>
        <a:p>
          <a:pPr algn="ctr"/>
          <a:endParaRPr lang="es-MX" sz="2400"/>
        </a:p>
      </dgm:t>
    </dgm:pt>
    <dgm:pt modelId="{66969088-6535-4670-8E82-30ECA6D062DD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La cancelación u oposición haya sido previamente realizada</a:t>
          </a:r>
        </a:p>
      </dgm:t>
    </dgm:pt>
    <dgm:pt modelId="{51421316-1AD6-4B3A-82BE-76319519A1CF}" type="parTrans" cxnId="{49EECCF0-8D8C-441E-A38A-5B0C47140735}">
      <dgm:prSet/>
      <dgm:spPr/>
      <dgm:t>
        <a:bodyPr/>
        <a:lstStyle/>
        <a:p>
          <a:pPr algn="ctr"/>
          <a:endParaRPr lang="es-MX" sz="2400"/>
        </a:p>
      </dgm:t>
    </dgm:pt>
    <dgm:pt modelId="{91B3A077-D72A-47B9-999C-3616BC7E8153}" type="sibTrans" cxnId="{49EECCF0-8D8C-441E-A38A-5B0C47140735}">
      <dgm:prSet/>
      <dgm:spPr/>
      <dgm:t>
        <a:bodyPr/>
        <a:lstStyle/>
        <a:p>
          <a:pPr algn="ctr"/>
          <a:endParaRPr lang="es-MX" sz="2400"/>
        </a:p>
      </dgm:t>
    </dgm:pt>
    <dgm:pt modelId="{858B9ACB-6E60-46DB-BE19-AA0A7AE9CEF1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Cuando el responsable no sea competente</a:t>
          </a:r>
        </a:p>
      </dgm:t>
    </dgm:pt>
    <dgm:pt modelId="{CC27E1E4-8B22-4C84-9D23-F0E7FD874214}" type="parTrans" cxnId="{21449679-C7C4-466C-886A-12B216BA8137}">
      <dgm:prSet/>
      <dgm:spPr/>
      <dgm:t>
        <a:bodyPr/>
        <a:lstStyle/>
        <a:p>
          <a:endParaRPr lang="es-MX" sz="2400"/>
        </a:p>
      </dgm:t>
    </dgm:pt>
    <dgm:pt modelId="{91E1BBC6-6DB1-477C-AD26-1258BE0E63C9}" type="sibTrans" cxnId="{21449679-C7C4-466C-886A-12B216BA8137}">
      <dgm:prSet/>
      <dgm:spPr/>
      <dgm:t>
        <a:bodyPr/>
        <a:lstStyle/>
        <a:p>
          <a:endParaRPr lang="es-MX" sz="2400"/>
        </a:p>
      </dgm:t>
    </dgm:pt>
    <dgm:pt modelId="{8FF186AC-8554-4679-A7A2-72F882D11EC4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Proteger interés jurídicos tutelados del titular</a:t>
          </a:r>
        </a:p>
      </dgm:t>
    </dgm:pt>
    <dgm:pt modelId="{3B126858-9A24-41B0-92A5-57454EB4243D}" type="parTrans" cxnId="{5BEE6225-55B9-44AC-A23A-4800A323D5B6}">
      <dgm:prSet/>
      <dgm:spPr/>
      <dgm:t>
        <a:bodyPr/>
        <a:lstStyle/>
        <a:p>
          <a:endParaRPr lang="es-MX" sz="2400"/>
        </a:p>
      </dgm:t>
    </dgm:pt>
    <dgm:pt modelId="{FC383C00-E167-4BA9-B0EA-43DB00E6226A}" type="sibTrans" cxnId="{5BEE6225-55B9-44AC-A23A-4800A323D5B6}">
      <dgm:prSet/>
      <dgm:spPr/>
      <dgm:t>
        <a:bodyPr/>
        <a:lstStyle/>
        <a:p>
          <a:endParaRPr lang="es-MX" sz="2400"/>
        </a:p>
      </dgm:t>
    </dgm:pt>
    <dgm:pt modelId="{C9CC63D2-C5AE-4163-A77A-438DFE0F4BED}">
      <dgm:prSet custT="1"/>
      <dgm:spPr/>
      <dgm:t>
        <a:bodyPr/>
        <a:lstStyle/>
        <a:p>
          <a:pPr algn="just" rtl="0"/>
          <a:r>
            <a:rPr lang="es-MX" sz="2400" dirty="0">
              <a:solidFill>
                <a:schemeClr val="tx1"/>
              </a:solidFill>
              <a:latin typeface="Arial Narrow" panose="020B0606020202030204" pitchFamily="34" charset="0"/>
            </a:rPr>
            <a:t>Necesarios para el cumplimiento de obligaciones contraídas por el titular</a:t>
          </a:r>
        </a:p>
      </dgm:t>
    </dgm:pt>
    <dgm:pt modelId="{52195B8D-A5DD-4216-ABD2-DB83C41F69B5}" type="parTrans" cxnId="{36396B57-8F9A-44C1-8387-831F10DE71A2}">
      <dgm:prSet/>
      <dgm:spPr/>
      <dgm:t>
        <a:bodyPr/>
        <a:lstStyle/>
        <a:p>
          <a:endParaRPr lang="es-MX" sz="2400"/>
        </a:p>
      </dgm:t>
    </dgm:pt>
    <dgm:pt modelId="{844F93C0-7D1C-4B6D-B95A-4D1C22B4F7D7}" type="sibTrans" cxnId="{36396B57-8F9A-44C1-8387-831F10DE71A2}">
      <dgm:prSet/>
      <dgm:spPr/>
      <dgm:t>
        <a:bodyPr/>
        <a:lstStyle/>
        <a:p>
          <a:endParaRPr lang="es-MX" sz="2400"/>
        </a:p>
      </dgm:t>
    </dgm:pt>
    <dgm:pt modelId="{EEB6AF7A-4633-435C-B676-64F7C12D319E}" type="pres">
      <dgm:prSet presAssocID="{D954D780-13B9-480A-9910-8329ABCBD4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6B02A6C-5116-4A2F-A24D-6F0492FD69C2}" type="pres">
      <dgm:prSet presAssocID="{098A7C0D-5B8D-42B9-B74D-0FF29221EA6B}" presName="parentText" presStyleLbl="node1" presStyleIdx="0" presStyleCnt="1" custLinFactNeighborX="121" custLinFactNeighborY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9EBE72-64F3-4113-A957-F4315A54A01B}" type="pres">
      <dgm:prSet presAssocID="{098A7C0D-5B8D-42B9-B74D-0FF29221EA6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DC8003D-3292-4A4A-B8D0-DD5B7BD24CF5}" type="presOf" srcId="{21AD8B95-6BF7-4728-A6B2-AAAFEBBF9A6D}" destId="{CC9EBE72-64F3-4113-A957-F4315A54A01B}" srcOrd="0" destOrd="4" presId="urn:microsoft.com/office/officeart/2005/8/layout/vList2"/>
    <dgm:cxn modelId="{E1DE966E-C9F2-47A4-8EFB-7B847B43379A}" type="presOf" srcId="{8FF186AC-8554-4679-A7A2-72F882D11EC4}" destId="{CC9EBE72-64F3-4113-A957-F4315A54A01B}" srcOrd="0" destOrd="8" presId="urn:microsoft.com/office/officeart/2005/8/layout/vList2"/>
    <dgm:cxn modelId="{2B16ACA5-11E2-4DE8-84DB-F5AB4C8E243F}" type="presOf" srcId="{DC036F33-11B0-4B58-8DC5-D41670735146}" destId="{CC9EBE72-64F3-4113-A957-F4315A54A01B}" srcOrd="0" destOrd="5" presId="urn:microsoft.com/office/officeart/2005/8/layout/vList2"/>
    <dgm:cxn modelId="{5BEE6225-55B9-44AC-A23A-4800A323D5B6}" srcId="{098A7C0D-5B8D-42B9-B74D-0FF29221EA6B}" destId="{8FF186AC-8554-4679-A7A2-72F882D11EC4}" srcOrd="8" destOrd="0" parTransId="{3B126858-9A24-41B0-92A5-57454EB4243D}" sibTransId="{FC383C00-E167-4BA9-B0EA-43DB00E6226A}"/>
    <dgm:cxn modelId="{C8758AFC-093A-4058-A133-1939DA4AFF76}" srcId="{D954D780-13B9-480A-9910-8329ABCBD478}" destId="{098A7C0D-5B8D-42B9-B74D-0FF29221EA6B}" srcOrd="0" destOrd="0" parTransId="{27E2A87F-56A8-4709-8462-C922184E1CCD}" sibTransId="{31B4C9BF-DD0A-4A73-99BC-421B5C0D94C9}"/>
    <dgm:cxn modelId="{35532873-C9E6-430B-836D-840E01EB2595}" type="presOf" srcId="{D954D780-13B9-480A-9910-8329ABCBD478}" destId="{EEB6AF7A-4633-435C-B676-64F7C12D319E}" srcOrd="0" destOrd="0" presId="urn:microsoft.com/office/officeart/2005/8/layout/vList2"/>
    <dgm:cxn modelId="{64AD93E6-0412-435B-82D1-62CC5FE96A16}" type="presOf" srcId="{59BEDEBD-0292-401F-939E-AC803AC31D10}" destId="{CC9EBE72-64F3-4113-A957-F4315A54A01B}" srcOrd="0" destOrd="0" presId="urn:microsoft.com/office/officeart/2005/8/layout/vList2"/>
    <dgm:cxn modelId="{0E2BCF11-C0AF-4ACB-96CA-845C4D39690A}" srcId="{098A7C0D-5B8D-42B9-B74D-0FF29221EA6B}" destId="{E62C1F90-34FB-403F-A1FA-D243B20EEBA5}" srcOrd="3" destOrd="0" parTransId="{D1F8E639-9598-409C-BEE3-DAB3BFEA6C24}" sibTransId="{54D67B97-A79B-4B35-893E-7CA7887CE430}"/>
    <dgm:cxn modelId="{E832045B-E47B-44F6-BA11-111F103FDF5F}" type="presOf" srcId="{098A7C0D-5B8D-42B9-B74D-0FF29221EA6B}" destId="{06B02A6C-5116-4A2F-A24D-6F0492FD69C2}" srcOrd="0" destOrd="0" presId="urn:microsoft.com/office/officeart/2005/8/layout/vList2"/>
    <dgm:cxn modelId="{D6F45971-FE76-4874-88F8-D3E1DB155884}" srcId="{098A7C0D-5B8D-42B9-B74D-0FF29221EA6B}" destId="{59BEDEBD-0292-401F-939E-AC803AC31D10}" srcOrd="0" destOrd="0" parTransId="{BB332A08-95C4-4037-944F-774A845138DB}" sibTransId="{297416DA-568F-4180-B6A9-2F92F1C409EA}"/>
    <dgm:cxn modelId="{2FCF65C6-9143-4A63-95AF-044FA3595066}" srcId="{098A7C0D-5B8D-42B9-B74D-0FF29221EA6B}" destId="{21AD8B95-6BF7-4728-A6B2-AAAFEBBF9A6D}" srcOrd="4" destOrd="0" parTransId="{C07F01D1-58A5-466F-91BB-14DD1C94B82C}" sibTransId="{7F1AE704-D5F0-462A-AE33-1E8CC08D9D1D}"/>
    <dgm:cxn modelId="{13E13DAF-138A-4575-8178-40A5EBBB927D}" srcId="{098A7C0D-5B8D-42B9-B74D-0FF29221EA6B}" destId="{DC036F33-11B0-4B58-8DC5-D41670735146}" srcOrd="5" destOrd="0" parTransId="{DE029CE6-E3EE-4122-B3D4-D5E3F332AD68}" sibTransId="{E77E52AC-AA2E-4E8E-83C4-6F8996DCA7DB}"/>
    <dgm:cxn modelId="{49EECCF0-8D8C-441E-A38A-5B0C47140735}" srcId="{098A7C0D-5B8D-42B9-B74D-0FF29221EA6B}" destId="{66969088-6535-4670-8E82-30ECA6D062DD}" srcOrd="6" destOrd="0" parTransId="{51421316-1AD6-4B3A-82BE-76319519A1CF}" sibTransId="{91B3A077-D72A-47B9-999C-3616BC7E8153}"/>
    <dgm:cxn modelId="{3669EF4C-44DF-4C1C-9DB8-CAA03A44F271}" type="presOf" srcId="{408CD5D7-9E32-4189-81E7-EC9A15F4274F}" destId="{CC9EBE72-64F3-4113-A957-F4315A54A01B}" srcOrd="0" destOrd="2" presId="urn:microsoft.com/office/officeart/2005/8/layout/vList2"/>
    <dgm:cxn modelId="{47DEF86B-F041-4717-9612-93302E4DB206}" type="presOf" srcId="{858B9ACB-6E60-46DB-BE19-AA0A7AE9CEF1}" destId="{CC9EBE72-64F3-4113-A957-F4315A54A01B}" srcOrd="0" destOrd="7" presId="urn:microsoft.com/office/officeart/2005/8/layout/vList2"/>
    <dgm:cxn modelId="{55337F19-A5BD-41F3-BEA3-A06C814ADDCB}" type="presOf" srcId="{C9CC63D2-C5AE-4163-A77A-438DFE0F4BED}" destId="{CC9EBE72-64F3-4113-A957-F4315A54A01B}" srcOrd="0" destOrd="9" presId="urn:microsoft.com/office/officeart/2005/8/layout/vList2"/>
    <dgm:cxn modelId="{CE57F386-B281-43D2-8922-6E74A899EE90}" type="presOf" srcId="{E62C1F90-34FB-403F-A1FA-D243B20EEBA5}" destId="{CC9EBE72-64F3-4113-A957-F4315A54A01B}" srcOrd="0" destOrd="3" presId="urn:microsoft.com/office/officeart/2005/8/layout/vList2"/>
    <dgm:cxn modelId="{BF55FAEE-39FD-4447-A946-77E8ACA02CD7}" srcId="{098A7C0D-5B8D-42B9-B74D-0FF29221EA6B}" destId="{408CD5D7-9E32-4189-81E7-EC9A15F4274F}" srcOrd="2" destOrd="0" parTransId="{0591C868-0D91-44C5-A55A-ED22D37F258C}" sibTransId="{F51DC749-F374-46C4-926C-FC715CA23789}"/>
    <dgm:cxn modelId="{00402544-F56B-4328-9993-CAEB1B3D4FD9}" srcId="{098A7C0D-5B8D-42B9-B74D-0FF29221EA6B}" destId="{694ECC32-3B26-4975-B826-07D12ADC1C5E}" srcOrd="1" destOrd="0" parTransId="{39783B1D-AE13-42CC-8A09-FC318A8D7B74}" sibTransId="{709FC539-3B7F-42B7-A909-04936E1C0F52}"/>
    <dgm:cxn modelId="{21449679-C7C4-466C-886A-12B216BA8137}" srcId="{098A7C0D-5B8D-42B9-B74D-0FF29221EA6B}" destId="{858B9ACB-6E60-46DB-BE19-AA0A7AE9CEF1}" srcOrd="7" destOrd="0" parTransId="{CC27E1E4-8B22-4C84-9D23-F0E7FD874214}" sibTransId="{91E1BBC6-6DB1-477C-AD26-1258BE0E63C9}"/>
    <dgm:cxn modelId="{36396B57-8F9A-44C1-8387-831F10DE71A2}" srcId="{098A7C0D-5B8D-42B9-B74D-0FF29221EA6B}" destId="{C9CC63D2-C5AE-4163-A77A-438DFE0F4BED}" srcOrd="9" destOrd="0" parTransId="{52195B8D-A5DD-4216-ABD2-DB83C41F69B5}" sibTransId="{844F93C0-7D1C-4B6D-B95A-4D1C22B4F7D7}"/>
    <dgm:cxn modelId="{2A32EBA1-1C28-4747-BBBB-B74FDC7EC8CC}" type="presOf" srcId="{66969088-6535-4670-8E82-30ECA6D062DD}" destId="{CC9EBE72-64F3-4113-A957-F4315A54A01B}" srcOrd="0" destOrd="6" presId="urn:microsoft.com/office/officeart/2005/8/layout/vList2"/>
    <dgm:cxn modelId="{3ED9C93D-B3DC-4C09-9DFC-46260C3F7985}" type="presOf" srcId="{694ECC32-3B26-4975-B826-07D12ADC1C5E}" destId="{CC9EBE72-64F3-4113-A957-F4315A54A01B}" srcOrd="0" destOrd="1" presId="urn:microsoft.com/office/officeart/2005/8/layout/vList2"/>
    <dgm:cxn modelId="{95177293-28C4-4DF2-957A-C9F218567ED6}" type="presParOf" srcId="{EEB6AF7A-4633-435C-B676-64F7C12D319E}" destId="{06B02A6C-5116-4A2F-A24D-6F0492FD69C2}" srcOrd="0" destOrd="0" presId="urn:microsoft.com/office/officeart/2005/8/layout/vList2"/>
    <dgm:cxn modelId="{CBC3E2CC-9944-4B0B-8839-BF352B3F22C4}" type="presParOf" srcId="{EEB6AF7A-4633-435C-B676-64F7C12D319E}" destId="{CC9EBE72-64F3-4113-A957-F4315A54A01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89AA7984-0081-407F-89CC-AA30EAE5BCD5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06E1230-70B5-45BF-8ED7-348399E0E6BF}">
      <dgm:prSet phldrT="[Texto]"/>
      <dgm:spPr/>
      <dgm:t>
        <a:bodyPr/>
        <a:lstStyle/>
        <a:p>
          <a:r>
            <a:rPr lang="es-ES" dirty="0"/>
            <a:t>Recurso de Revisión</a:t>
          </a:r>
        </a:p>
      </dgm:t>
    </dgm:pt>
    <dgm:pt modelId="{20032F69-9BDD-4A7B-8793-6B21E3B0BFE0}" type="parTrans" cxnId="{3678D634-96B2-4366-899B-AAE8B26554D9}">
      <dgm:prSet/>
      <dgm:spPr/>
      <dgm:t>
        <a:bodyPr/>
        <a:lstStyle/>
        <a:p>
          <a:endParaRPr lang="es-ES"/>
        </a:p>
      </dgm:t>
    </dgm:pt>
    <dgm:pt modelId="{195D918A-C235-4C9F-B201-C4F284E9BB48}" type="sibTrans" cxnId="{3678D634-96B2-4366-899B-AAE8B26554D9}">
      <dgm:prSet/>
      <dgm:spPr/>
      <dgm:t>
        <a:bodyPr/>
        <a:lstStyle/>
        <a:p>
          <a:endParaRPr lang="es-ES"/>
        </a:p>
      </dgm:t>
    </dgm:pt>
    <dgm:pt modelId="{6B94B310-DDBC-4A59-A23F-EE4CB28228E7}">
      <dgm:prSet phldrT="[Texto]"/>
      <dgm:spPr/>
      <dgm:t>
        <a:bodyPr/>
        <a:lstStyle/>
        <a:p>
          <a:r>
            <a:rPr lang="es-ES" dirty="0"/>
            <a:t>Recurso de Inconformidad</a:t>
          </a:r>
        </a:p>
      </dgm:t>
    </dgm:pt>
    <dgm:pt modelId="{01AC4D13-FD56-4D9E-8E62-298A7937FC57}" type="parTrans" cxnId="{6EDF6B3B-A2DD-4581-8FD6-66C3C4CF4C9D}">
      <dgm:prSet/>
      <dgm:spPr/>
      <dgm:t>
        <a:bodyPr/>
        <a:lstStyle/>
        <a:p>
          <a:endParaRPr lang="es-ES"/>
        </a:p>
      </dgm:t>
    </dgm:pt>
    <dgm:pt modelId="{4E60044F-C92E-4FBF-855C-22143137E071}" type="sibTrans" cxnId="{6EDF6B3B-A2DD-4581-8FD6-66C3C4CF4C9D}">
      <dgm:prSet/>
      <dgm:spPr/>
      <dgm:t>
        <a:bodyPr/>
        <a:lstStyle/>
        <a:p>
          <a:endParaRPr lang="es-ES"/>
        </a:p>
      </dgm:t>
    </dgm:pt>
    <dgm:pt modelId="{80E44FB0-ACEF-4EF0-9EA1-CBAA9B24F3F2}" type="pres">
      <dgm:prSet presAssocID="{89AA7984-0081-407F-89CC-AA30EAE5BC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4192404-E16C-448E-9D66-A58D2BAA44E2}" type="pres">
      <dgm:prSet presAssocID="{006E1230-70B5-45BF-8ED7-348399E0E6BF}" presName="circ1" presStyleLbl="vennNode1" presStyleIdx="0" presStyleCnt="2" custLinFactNeighborX="-8875"/>
      <dgm:spPr/>
      <dgm:t>
        <a:bodyPr/>
        <a:lstStyle/>
        <a:p>
          <a:endParaRPr lang="es-MX"/>
        </a:p>
      </dgm:t>
    </dgm:pt>
    <dgm:pt modelId="{77893697-D2A6-4C84-A658-54B5BC70B5CF}" type="pres">
      <dgm:prSet presAssocID="{006E1230-70B5-45BF-8ED7-348399E0E6B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FD9D16-5407-433B-B3DC-F3E7B985C341}" type="pres">
      <dgm:prSet presAssocID="{6B94B310-DDBC-4A59-A23F-EE4CB28228E7}" presName="circ2" presStyleLbl="vennNode1" presStyleIdx="1" presStyleCnt="2" custLinFactNeighborX="7831"/>
      <dgm:spPr/>
      <dgm:t>
        <a:bodyPr/>
        <a:lstStyle/>
        <a:p>
          <a:endParaRPr lang="es-MX"/>
        </a:p>
      </dgm:t>
    </dgm:pt>
    <dgm:pt modelId="{343B8D8B-9DA7-4494-AFBA-9761DCB8E447}" type="pres">
      <dgm:prSet presAssocID="{6B94B310-DDBC-4A59-A23F-EE4CB28228E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EDF6B3B-A2DD-4581-8FD6-66C3C4CF4C9D}" srcId="{89AA7984-0081-407F-89CC-AA30EAE5BCD5}" destId="{6B94B310-DDBC-4A59-A23F-EE4CB28228E7}" srcOrd="1" destOrd="0" parTransId="{01AC4D13-FD56-4D9E-8E62-298A7937FC57}" sibTransId="{4E60044F-C92E-4FBF-855C-22143137E071}"/>
    <dgm:cxn modelId="{92B86531-BACD-495C-9342-75C60392C6E8}" type="presOf" srcId="{006E1230-70B5-45BF-8ED7-348399E0E6BF}" destId="{84192404-E16C-448E-9D66-A58D2BAA44E2}" srcOrd="0" destOrd="0" presId="urn:microsoft.com/office/officeart/2005/8/layout/venn1"/>
    <dgm:cxn modelId="{5276148A-C023-49E0-AE10-0CF851D7A78F}" type="presOf" srcId="{006E1230-70B5-45BF-8ED7-348399E0E6BF}" destId="{77893697-D2A6-4C84-A658-54B5BC70B5CF}" srcOrd="1" destOrd="0" presId="urn:microsoft.com/office/officeart/2005/8/layout/venn1"/>
    <dgm:cxn modelId="{3678D634-96B2-4366-899B-AAE8B26554D9}" srcId="{89AA7984-0081-407F-89CC-AA30EAE5BCD5}" destId="{006E1230-70B5-45BF-8ED7-348399E0E6BF}" srcOrd="0" destOrd="0" parTransId="{20032F69-9BDD-4A7B-8793-6B21E3B0BFE0}" sibTransId="{195D918A-C235-4C9F-B201-C4F284E9BB48}"/>
    <dgm:cxn modelId="{FF838F86-E807-4D44-98E5-83B44E7BF0FE}" type="presOf" srcId="{6B94B310-DDBC-4A59-A23F-EE4CB28228E7}" destId="{343B8D8B-9DA7-4494-AFBA-9761DCB8E447}" srcOrd="1" destOrd="0" presId="urn:microsoft.com/office/officeart/2005/8/layout/venn1"/>
    <dgm:cxn modelId="{D4062608-EAD4-4E9F-A924-664E78263AB2}" type="presOf" srcId="{89AA7984-0081-407F-89CC-AA30EAE5BCD5}" destId="{80E44FB0-ACEF-4EF0-9EA1-CBAA9B24F3F2}" srcOrd="0" destOrd="0" presId="urn:microsoft.com/office/officeart/2005/8/layout/venn1"/>
    <dgm:cxn modelId="{D1B0AB62-FFC1-47F8-9595-70AF6CA99180}" type="presOf" srcId="{6B94B310-DDBC-4A59-A23F-EE4CB28228E7}" destId="{B7FD9D16-5407-433B-B3DC-F3E7B985C341}" srcOrd="0" destOrd="0" presId="urn:microsoft.com/office/officeart/2005/8/layout/venn1"/>
    <dgm:cxn modelId="{F38572F5-7F55-4C53-B659-7B5C4F135EB5}" type="presParOf" srcId="{80E44FB0-ACEF-4EF0-9EA1-CBAA9B24F3F2}" destId="{84192404-E16C-448E-9D66-A58D2BAA44E2}" srcOrd="0" destOrd="0" presId="urn:microsoft.com/office/officeart/2005/8/layout/venn1"/>
    <dgm:cxn modelId="{602B0B9F-5FDF-4A1B-8C04-4FE8AAD1DF1C}" type="presParOf" srcId="{80E44FB0-ACEF-4EF0-9EA1-CBAA9B24F3F2}" destId="{77893697-D2A6-4C84-A658-54B5BC70B5CF}" srcOrd="1" destOrd="0" presId="urn:microsoft.com/office/officeart/2005/8/layout/venn1"/>
    <dgm:cxn modelId="{915CD7AA-574D-46FB-A7F2-E8E520DEFDC6}" type="presParOf" srcId="{80E44FB0-ACEF-4EF0-9EA1-CBAA9B24F3F2}" destId="{B7FD9D16-5407-433B-B3DC-F3E7B985C341}" srcOrd="2" destOrd="0" presId="urn:microsoft.com/office/officeart/2005/8/layout/venn1"/>
    <dgm:cxn modelId="{9DF9B373-C6F2-4981-846F-DEA9C918BFB2}" type="presParOf" srcId="{80E44FB0-ACEF-4EF0-9EA1-CBAA9B24F3F2}" destId="{343B8D8B-9DA7-4494-AFBA-9761DCB8E44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63846084-DEAA-422A-9AE3-5AEDA245B24A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FF01DF2D-0E83-4359-BC06-2A41D2EAF4D7}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Inconformidad por respuesta a una solicitud de derechos ARCO.</a:t>
          </a:r>
        </a:p>
      </dgm:t>
    </dgm:pt>
    <dgm:pt modelId="{547427C4-38F7-4722-A4CE-170DF1A04D3E}" type="parTrans" cxnId="{C11FB63C-07AF-43CC-8027-1398D0662D19}">
      <dgm:prSet/>
      <dgm:spPr/>
      <dgm:t>
        <a:bodyPr/>
        <a:lstStyle/>
        <a:p>
          <a:endParaRPr lang="es-ES"/>
        </a:p>
      </dgm:t>
    </dgm:pt>
    <dgm:pt modelId="{E9E6FC22-D645-4AC1-9766-0F1C845ECE87}" type="sibTrans" cxnId="{C11FB63C-07AF-43CC-8027-1398D0662D19}">
      <dgm:prSet custT="1"/>
      <dgm:spPr/>
      <dgm:t>
        <a:bodyPr/>
        <a:lstStyle/>
        <a:p>
          <a:pPr algn="just"/>
          <a:r>
            <a:rPr lang="es-ES" sz="1600" b="1" dirty="0">
              <a:latin typeface="Arial Narrow" panose="020B0606020202030204" pitchFamily="34" charset="0"/>
            </a:rPr>
            <a:t>15 días para su interposición, a partir del día siguiente de la notificación de la respuesta.</a:t>
          </a:r>
        </a:p>
      </dgm:t>
    </dgm:pt>
    <dgm:pt modelId="{80A1D9D3-9D07-42E3-9D2E-01D7FD97AC1A}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Falta de respuesta a una solicitud de ejercicio de derechos ARCO.</a:t>
          </a:r>
        </a:p>
      </dgm:t>
    </dgm:pt>
    <dgm:pt modelId="{F47B84ED-45CE-4587-A26B-2599419BDE8D}" type="parTrans" cxnId="{53398258-CF90-4625-B5BB-88759050C21D}">
      <dgm:prSet/>
      <dgm:spPr/>
      <dgm:t>
        <a:bodyPr/>
        <a:lstStyle/>
        <a:p>
          <a:endParaRPr lang="es-ES"/>
        </a:p>
      </dgm:t>
    </dgm:pt>
    <dgm:pt modelId="{BF9B5989-9CD0-4301-803E-8BE6613A3ECA}" type="sibTrans" cxnId="{53398258-CF90-4625-B5BB-88759050C21D}">
      <dgm:prSet custT="1"/>
      <dgm:spPr/>
      <dgm:t>
        <a:bodyPr/>
        <a:lstStyle/>
        <a:p>
          <a:pPr algn="just"/>
          <a:r>
            <a:rPr lang="es-ES" sz="1600" b="1" dirty="0">
              <a:latin typeface="Arial Narrow" panose="020B0606020202030204" pitchFamily="34" charset="0"/>
            </a:rPr>
            <a:t>15 días para su interposición, a partir del día siguiente al vencimiento del plazo para dar respuesta. </a:t>
          </a:r>
        </a:p>
      </dgm:t>
    </dgm:pt>
    <dgm:pt modelId="{4982E635-6284-4309-ABC9-18028B36A11B}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Unidad de Transparencia del responsable</a:t>
          </a:r>
        </a:p>
      </dgm:t>
    </dgm:pt>
    <dgm:pt modelId="{EF254C3E-BFE5-43E3-8B5B-9F3EF45BE1C0}" type="parTrans" cxnId="{451E9334-965C-4AF4-A022-C4A141347A76}">
      <dgm:prSet/>
      <dgm:spPr/>
      <dgm:t>
        <a:bodyPr/>
        <a:lstStyle/>
        <a:p>
          <a:endParaRPr lang="es-ES"/>
        </a:p>
      </dgm:t>
    </dgm:pt>
    <dgm:pt modelId="{D9658481-4855-431E-8474-42134F64E180}" type="sibTrans" cxnId="{451E9334-965C-4AF4-A022-C4A141347A76}">
      <dgm:prSet custT="1"/>
      <dgm:spPr>
        <a:noFill/>
        <a:ln>
          <a:noFill/>
        </a:ln>
      </dgm:spPr>
      <dgm:t>
        <a:bodyPr/>
        <a:lstStyle/>
        <a:p>
          <a:pPr algn="ctr"/>
          <a:endParaRPr lang="es-ES" sz="2000" dirty="0"/>
        </a:p>
      </dgm:t>
    </dgm:pt>
    <dgm:pt modelId="{0D97C002-3824-4133-8D6D-B9F7DC3BEBA6}">
      <dgm:prSet phldrT="[Texto]" custT="1"/>
      <dgm:spPr/>
      <dgm:t>
        <a:bodyPr anchor="ctr" anchorCtr="0"/>
        <a:lstStyle/>
        <a:p>
          <a:r>
            <a:rPr lang="es-ES" sz="2400" b="1" dirty="0">
              <a:latin typeface="Arial Narrow" panose="020B0606020202030204" pitchFamily="34" charset="0"/>
            </a:rPr>
            <a:t>Recurso de revisión </a:t>
          </a:r>
        </a:p>
      </dgm:t>
    </dgm:pt>
    <dgm:pt modelId="{BEE9C056-EA4F-4B46-8A55-F6627F4C1F98}" type="sibTrans" cxnId="{87CA4EA8-A6A9-41A6-8756-0C2F3574ADE1}">
      <dgm:prSet custT="1"/>
      <dgm:spPr/>
      <dgm:t>
        <a:bodyPr/>
        <a:lstStyle/>
        <a:p>
          <a:pPr algn="ctr"/>
          <a:r>
            <a:rPr lang="es-ES" sz="2400" dirty="0">
              <a:latin typeface="Arial Narrow" panose="020B0606020202030204" pitchFamily="34" charset="0"/>
            </a:rPr>
            <a:t>Ante</a:t>
          </a:r>
        </a:p>
      </dgm:t>
    </dgm:pt>
    <dgm:pt modelId="{E00B25EE-25F6-42BD-88A3-8F9DF24B3E4D}" type="parTrans" cxnId="{87CA4EA8-A6A9-41A6-8756-0C2F3574ADE1}">
      <dgm:prSet/>
      <dgm:spPr/>
      <dgm:t>
        <a:bodyPr/>
        <a:lstStyle/>
        <a:p>
          <a:endParaRPr lang="es-ES"/>
        </a:p>
      </dgm:t>
    </dgm:pt>
    <dgm:pt modelId="{323649C9-671F-4F9D-B8F8-2E53C23DE78C}">
      <dgm:prSet phldrT="[Texto]" custT="1"/>
      <dgm:spPr/>
      <dgm:t>
        <a:bodyPr/>
        <a:lstStyle/>
        <a:p>
          <a:r>
            <a:rPr lang="es-ES" sz="2400" dirty="0">
              <a:latin typeface="Arial Narrow" panose="020B0606020202030204" pitchFamily="34" charset="0"/>
            </a:rPr>
            <a:t>Organismo garante local</a:t>
          </a:r>
        </a:p>
      </dgm:t>
    </dgm:pt>
    <dgm:pt modelId="{2A2CB81E-3B5B-419D-A5CF-D8CED9030961}" type="parTrans" cxnId="{63F67C81-DF51-4C03-BCEA-C9B2DD2AB3FF}">
      <dgm:prSet/>
      <dgm:spPr/>
      <dgm:t>
        <a:bodyPr/>
        <a:lstStyle/>
        <a:p>
          <a:endParaRPr lang="es-ES"/>
        </a:p>
      </dgm:t>
    </dgm:pt>
    <dgm:pt modelId="{72C63BA4-A480-4B51-9B48-0494E0E77117}" type="sibTrans" cxnId="{63F67C81-DF51-4C03-BCEA-C9B2DD2AB3FF}">
      <dgm:prSet custT="1"/>
      <dgm:spPr/>
      <dgm:t>
        <a:bodyPr/>
        <a:lstStyle/>
        <a:p>
          <a:pPr algn="ctr"/>
          <a:r>
            <a:rPr lang="es-ES" sz="2400" dirty="0">
              <a:latin typeface="Arial Narrow" panose="020B0606020202030204" pitchFamily="34" charset="0"/>
            </a:rPr>
            <a:t>Por</a:t>
          </a:r>
        </a:p>
      </dgm:t>
    </dgm:pt>
    <dgm:pt modelId="{45DBAAD2-D82E-45DD-BC20-A9800435A067}" type="pres">
      <dgm:prSet presAssocID="{63846084-DEAA-422A-9AE3-5AEDA245B2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E93E4DAA-5A8E-40CA-9017-32CE51F73BE3}" type="pres">
      <dgm:prSet presAssocID="{0D97C002-3824-4133-8D6D-B9F7DC3BEBA6}" presName="hierRoot1" presStyleCnt="0">
        <dgm:presLayoutVars>
          <dgm:hierBranch val="init"/>
        </dgm:presLayoutVars>
      </dgm:prSet>
      <dgm:spPr/>
    </dgm:pt>
    <dgm:pt modelId="{47CE33BE-C4DB-471F-8DC8-4268AE9F4064}" type="pres">
      <dgm:prSet presAssocID="{0D97C002-3824-4133-8D6D-B9F7DC3BEBA6}" presName="rootComposite1" presStyleCnt="0"/>
      <dgm:spPr/>
    </dgm:pt>
    <dgm:pt modelId="{CAA3DD5E-551E-4FFD-B4A9-05A95B9E7E10}" type="pres">
      <dgm:prSet presAssocID="{0D97C002-3824-4133-8D6D-B9F7DC3BEBA6}" presName="rootText1" presStyleLbl="node0" presStyleIdx="0" presStyleCnt="1" custScaleX="129992" custScaleY="41939" custLinFactNeighborX="23551" custLinFactNeighborY="0">
        <dgm:presLayoutVars>
          <dgm:chMax/>
          <dgm:chPref val="3"/>
        </dgm:presLayoutVars>
      </dgm:prSet>
      <dgm:spPr/>
      <dgm:t>
        <a:bodyPr/>
        <a:lstStyle/>
        <a:p>
          <a:endParaRPr lang="es-MX"/>
        </a:p>
      </dgm:t>
    </dgm:pt>
    <dgm:pt modelId="{00C91765-1CF0-44D3-8E7C-3FAEE95E8F9E}" type="pres">
      <dgm:prSet presAssocID="{0D97C002-3824-4133-8D6D-B9F7DC3BEBA6}" presName="titleText1" presStyleLbl="fgAcc0" presStyleIdx="0" presStyleCnt="1" custScaleX="94834" custScaleY="71775" custLinFactNeighborX="11231" custLinFactNeighborY="-4745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D353AA8F-8B82-40EB-884C-2C2EA5089CBE}" type="pres">
      <dgm:prSet presAssocID="{0D97C002-3824-4133-8D6D-B9F7DC3BEBA6}" presName="rootConnector1" presStyleLbl="node1" presStyleIdx="0" presStyleCnt="4"/>
      <dgm:spPr/>
      <dgm:t>
        <a:bodyPr/>
        <a:lstStyle/>
        <a:p>
          <a:endParaRPr lang="es-MX"/>
        </a:p>
      </dgm:t>
    </dgm:pt>
    <dgm:pt modelId="{6C924F98-2947-4358-80C5-90DEC39FA862}" type="pres">
      <dgm:prSet presAssocID="{0D97C002-3824-4133-8D6D-B9F7DC3BEBA6}" presName="hierChild2" presStyleCnt="0"/>
      <dgm:spPr/>
    </dgm:pt>
    <dgm:pt modelId="{0C0FCCE9-D877-4306-9235-7CCFFB4F68B6}" type="pres">
      <dgm:prSet presAssocID="{EF254C3E-BFE5-43E3-8B5B-9F3EF45BE1C0}" presName="Name37" presStyleLbl="parChTrans1D2" presStyleIdx="0" presStyleCnt="2"/>
      <dgm:spPr/>
      <dgm:t>
        <a:bodyPr/>
        <a:lstStyle/>
        <a:p>
          <a:endParaRPr lang="es-MX"/>
        </a:p>
      </dgm:t>
    </dgm:pt>
    <dgm:pt modelId="{DBD14A5C-67AB-41BA-A5A8-935FB0433CBB}" type="pres">
      <dgm:prSet presAssocID="{4982E635-6284-4309-ABC9-18028B36A11B}" presName="hierRoot2" presStyleCnt="0">
        <dgm:presLayoutVars>
          <dgm:hierBranch val="init"/>
        </dgm:presLayoutVars>
      </dgm:prSet>
      <dgm:spPr/>
    </dgm:pt>
    <dgm:pt modelId="{64D14437-9AEE-42FB-A4BF-BD1C9782B328}" type="pres">
      <dgm:prSet presAssocID="{4982E635-6284-4309-ABC9-18028B36A11B}" presName="rootComposite" presStyleCnt="0"/>
      <dgm:spPr/>
    </dgm:pt>
    <dgm:pt modelId="{DAA5529E-87BE-4567-B8E5-BE3E56DA4D10}" type="pres">
      <dgm:prSet presAssocID="{4982E635-6284-4309-ABC9-18028B36A11B}" presName="rootText" presStyleLbl="node1" presStyleIdx="0" presStyleCnt="4" custScaleX="154914" custScaleY="79951" custLinFactNeighborX="4037" custLinFactNeighborY="-38988">
        <dgm:presLayoutVars>
          <dgm:chMax/>
          <dgm:chPref val="3"/>
        </dgm:presLayoutVars>
      </dgm:prSet>
      <dgm:spPr/>
      <dgm:t>
        <a:bodyPr/>
        <a:lstStyle/>
        <a:p>
          <a:endParaRPr lang="es-MX"/>
        </a:p>
      </dgm:t>
    </dgm:pt>
    <dgm:pt modelId="{932440F5-1C07-4149-94D7-D8E83C311C55}" type="pres">
      <dgm:prSet presAssocID="{4982E635-6284-4309-ABC9-18028B36A11B}" presName="titleText2" presStyleLbl="fgAcc1" presStyleIdx="0" presStyleCnt="4" custScaleX="87353" custScaleY="9537" custLinFactX="18692" custLinFactY="165211" custLinFactNeighborX="100000" custLinFactNeighborY="200000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F12FC1DD-6D87-41C0-84BD-9C2C55879EB4}" type="pres">
      <dgm:prSet presAssocID="{4982E635-6284-4309-ABC9-18028B36A11B}" presName="rootConnector" presStyleLbl="node2" presStyleIdx="0" presStyleCnt="0"/>
      <dgm:spPr/>
      <dgm:t>
        <a:bodyPr/>
        <a:lstStyle/>
        <a:p>
          <a:endParaRPr lang="es-MX"/>
        </a:p>
      </dgm:t>
    </dgm:pt>
    <dgm:pt modelId="{362A3EDF-2B51-4C2E-A972-0A25E4873026}" type="pres">
      <dgm:prSet presAssocID="{4982E635-6284-4309-ABC9-18028B36A11B}" presName="hierChild4" presStyleCnt="0"/>
      <dgm:spPr/>
    </dgm:pt>
    <dgm:pt modelId="{A7CA0194-5F14-49AC-8C99-63E757405698}" type="pres">
      <dgm:prSet presAssocID="{4982E635-6284-4309-ABC9-18028B36A11B}" presName="hierChild5" presStyleCnt="0"/>
      <dgm:spPr/>
    </dgm:pt>
    <dgm:pt modelId="{A4477BB1-7055-4BDD-9BD0-CA6BE56BE5D7}" type="pres">
      <dgm:prSet presAssocID="{2A2CB81E-3B5B-419D-A5CF-D8CED9030961}" presName="Name37" presStyleLbl="parChTrans1D2" presStyleIdx="1" presStyleCnt="2"/>
      <dgm:spPr/>
      <dgm:t>
        <a:bodyPr/>
        <a:lstStyle/>
        <a:p>
          <a:endParaRPr lang="es-MX"/>
        </a:p>
      </dgm:t>
    </dgm:pt>
    <dgm:pt modelId="{5C6597A8-06A0-4763-A53E-1588D0964457}" type="pres">
      <dgm:prSet presAssocID="{323649C9-671F-4F9D-B8F8-2E53C23DE78C}" presName="hierRoot2" presStyleCnt="0">
        <dgm:presLayoutVars>
          <dgm:hierBranch val="init"/>
        </dgm:presLayoutVars>
      </dgm:prSet>
      <dgm:spPr/>
    </dgm:pt>
    <dgm:pt modelId="{1B2D0121-AA04-444F-A779-30298442DFCE}" type="pres">
      <dgm:prSet presAssocID="{323649C9-671F-4F9D-B8F8-2E53C23DE78C}" presName="rootComposite" presStyleCnt="0"/>
      <dgm:spPr/>
    </dgm:pt>
    <dgm:pt modelId="{247A6CD8-60E9-4E4A-9466-9F08EDE12624}" type="pres">
      <dgm:prSet presAssocID="{323649C9-671F-4F9D-B8F8-2E53C23DE78C}" presName="rootText" presStyleLbl="node1" presStyleIdx="1" presStyleCnt="4" custScaleX="164560" custScaleY="81004" custLinFactNeighborX="36502" custLinFactNeighborY="-39457">
        <dgm:presLayoutVars>
          <dgm:chMax/>
          <dgm:chPref val="3"/>
        </dgm:presLayoutVars>
      </dgm:prSet>
      <dgm:spPr/>
      <dgm:t>
        <a:bodyPr/>
        <a:lstStyle/>
        <a:p>
          <a:endParaRPr lang="es-MX"/>
        </a:p>
      </dgm:t>
    </dgm:pt>
    <dgm:pt modelId="{4472296B-1F36-4F95-82B4-4F373DA2A39A}" type="pres">
      <dgm:prSet presAssocID="{323649C9-671F-4F9D-B8F8-2E53C23DE78C}" presName="titleText2" presStyleLbl="fgAcc1" presStyleIdx="1" presStyleCnt="4" custScaleX="90673" custScaleY="93559" custLinFactNeighborX="-89499" custLinFactNeighborY="4638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10DF07DB-46FA-48C6-87C2-B840C4B8A85D}" type="pres">
      <dgm:prSet presAssocID="{323649C9-671F-4F9D-B8F8-2E53C23DE78C}" presName="rootConnector" presStyleLbl="node2" presStyleIdx="0" presStyleCnt="0"/>
      <dgm:spPr/>
      <dgm:t>
        <a:bodyPr/>
        <a:lstStyle/>
        <a:p>
          <a:endParaRPr lang="es-MX"/>
        </a:p>
      </dgm:t>
    </dgm:pt>
    <dgm:pt modelId="{B85CB478-1F78-442E-BC8D-263F913920C3}" type="pres">
      <dgm:prSet presAssocID="{323649C9-671F-4F9D-B8F8-2E53C23DE78C}" presName="hierChild4" presStyleCnt="0"/>
      <dgm:spPr/>
    </dgm:pt>
    <dgm:pt modelId="{27785EAD-3C53-4969-9644-F7089997CB2F}" type="pres">
      <dgm:prSet presAssocID="{547427C4-38F7-4722-A4CE-170DF1A04D3E}" presName="Name37" presStyleLbl="parChTrans1D3" presStyleIdx="0" presStyleCnt="2"/>
      <dgm:spPr/>
      <dgm:t>
        <a:bodyPr/>
        <a:lstStyle/>
        <a:p>
          <a:endParaRPr lang="es-MX"/>
        </a:p>
      </dgm:t>
    </dgm:pt>
    <dgm:pt modelId="{24BEF075-5605-482D-936F-C6CFE122AE65}" type="pres">
      <dgm:prSet presAssocID="{FF01DF2D-0E83-4359-BC06-2A41D2EAF4D7}" presName="hierRoot2" presStyleCnt="0">
        <dgm:presLayoutVars>
          <dgm:hierBranch val="init"/>
        </dgm:presLayoutVars>
      </dgm:prSet>
      <dgm:spPr/>
    </dgm:pt>
    <dgm:pt modelId="{F79A1152-9CA3-454A-A4A4-690BBA588A62}" type="pres">
      <dgm:prSet presAssocID="{FF01DF2D-0E83-4359-BC06-2A41D2EAF4D7}" presName="rootComposite" presStyleCnt="0"/>
      <dgm:spPr/>
    </dgm:pt>
    <dgm:pt modelId="{F78D9A20-5B3D-4222-A461-DDEAEAAFEFA5}" type="pres">
      <dgm:prSet presAssocID="{FF01DF2D-0E83-4359-BC06-2A41D2EAF4D7}" presName="rootText" presStyleLbl="node1" presStyleIdx="2" presStyleCnt="4" custScaleX="108892" custScaleY="88069" custLinFactX="-32775" custLinFactNeighborX="-100000" custLinFactNeighborY="-37038">
        <dgm:presLayoutVars>
          <dgm:chMax/>
          <dgm:chPref val="3"/>
        </dgm:presLayoutVars>
      </dgm:prSet>
      <dgm:spPr/>
      <dgm:t>
        <a:bodyPr/>
        <a:lstStyle/>
        <a:p>
          <a:endParaRPr lang="es-MX"/>
        </a:p>
      </dgm:t>
    </dgm:pt>
    <dgm:pt modelId="{7D65B37A-0890-4C53-BA9A-F94AF0AF755A}" type="pres">
      <dgm:prSet presAssocID="{FF01DF2D-0E83-4359-BC06-2A41D2EAF4D7}" presName="titleText2" presStyleLbl="fgAcc1" presStyleIdx="2" presStyleCnt="4" custScaleY="200701" custLinFactX="-63163" custLinFactNeighborX="-100000" custLinFactNeighborY="-44691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4FDCB0CD-381E-40EF-9615-D9565749F440}" type="pres">
      <dgm:prSet presAssocID="{FF01DF2D-0E83-4359-BC06-2A41D2EAF4D7}" presName="rootConnector" presStyleLbl="node3" presStyleIdx="0" presStyleCnt="0"/>
      <dgm:spPr/>
      <dgm:t>
        <a:bodyPr/>
        <a:lstStyle/>
        <a:p>
          <a:endParaRPr lang="es-MX"/>
        </a:p>
      </dgm:t>
    </dgm:pt>
    <dgm:pt modelId="{2D5D8061-0568-4809-89B3-8138E4C024EF}" type="pres">
      <dgm:prSet presAssocID="{FF01DF2D-0E83-4359-BC06-2A41D2EAF4D7}" presName="hierChild4" presStyleCnt="0"/>
      <dgm:spPr/>
    </dgm:pt>
    <dgm:pt modelId="{FD9741B8-009F-420C-A66A-DE6A0C7E8949}" type="pres">
      <dgm:prSet presAssocID="{FF01DF2D-0E83-4359-BC06-2A41D2EAF4D7}" presName="hierChild5" presStyleCnt="0"/>
      <dgm:spPr/>
    </dgm:pt>
    <dgm:pt modelId="{08772DE8-3B43-4ECB-B5D9-1719D250337F}" type="pres">
      <dgm:prSet presAssocID="{F47B84ED-45CE-4587-A26B-2599419BDE8D}" presName="Name37" presStyleLbl="parChTrans1D3" presStyleIdx="1" presStyleCnt="2"/>
      <dgm:spPr/>
      <dgm:t>
        <a:bodyPr/>
        <a:lstStyle/>
        <a:p>
          <a:endParaRPr lang="es-MX"/>
        </a:p>
      </dgm:t>
    </dgm:pt>
    <dgm:pt modelId="{0842363A-5005-49EA-8ACC-CFF553B7D217}" type="pres">
      <dgm:prSet presAssocID="{80A1D9D3-9D07-42E3-9D2E-01D7FD97AC1A}" presName="hierRoot2" presStyleCnt="0">
        <dgm:presLayoutVars>
          <dgm:hierBranch val="init"/>
        </dgm:presLayoutVars>
      </dgm:prSet>
      <dgm:spPr/>
    </dgm:pt>
    <dgm:pt modelId="{CD58945E-4149-4249-BA7B-4088738F0E03}" type="pres">
      <dgm:prSet presAssocID="{80A1D9D3-9D07-42E3-9D2E-01D7FD97AC1A}" presName="rootComposite" presStyleCnt="0"/>
      <dgm:spPr/>
    </dgm:pt>
    <dgm:pt modelId="{65C7740A-22F1-47F1-AC61-584A26BE55A5}" type="pres">
      <dgm:prSet presAssocID="{80A1D9D3-9D07-42E3-9D2E-01D7FD97AC1A}" presName="rootText" presStyleLbl="node1" presStyleIdx="3" presStyleCnt="4" custScaleX="111355" custScaleY="88069" custLinFactNeighborX="-868" custLinFactNeighborY="-37899">
        <dgm:presLayoutVars>
          <dgm:chMax/>
          <dgm:chPref val="3"/>
        </dgm:presLayoutVars>
      </dgm:prSet>
      <dgm:spPr/>
      <dgm:t>
        <a:bodyPr/>
        <a:lstStyle/>
        <a:p>
          <a:endParaRPr lang="es-MX"/>
        </a:p>
      </dgm:t>
    </dgm:pt>
    <dgm:pt modelId="{AD0D2549-15F2-478E-83B3-5EA17C651982}" type="pres">
      <dgm:prSet presAssocID="{80A1D9D3-9D07-42E3-9D2E-01D7FD97AC1A}" presName="titleText2" presStyleLbl="fgAcc1" presStyleIdx="3" presStyleCnt="4" custScaleX="108490" custScaleY="198890" custLinFactNeighborX="-13032" custLinFactNeighborY="-38154">
        <dgm:presLayoutVars>
          <dgm:chMax val="0"/>
          <dgm:chPref val="0"/>
        </dgm:presLayoutVars>
      </dgm:prSet>
      <dgm:spPr/>
      <dgm:t>
        <a:bodyPr/>
        <a:lstStyle/>
        <a:p>
          <a:endParaRPr lang="es-MX"/>
        </a:p>
      </dgm:t>
    </dgm:pt>
    <dgm:pt modelId="{411841BB-E077-489C-9FB1-5BD394717B55}" type="pres">
      <dgm:prSet presAssocID="{80A1D9D3-9D07-42E3-9D2E-01D7FD97AC1A}" presName="rootConnector" presStyleLbl="node3" presStyleIdx="0" presStyleCnt="0"/>
      <dgm:spPr/>
      <dgm:t>
        <a:bodyPr/>
        <a:lstStyle/>
        <a:p>
          <a:endParaRPr lang="es-MX"/>
        </a:p>
      </dgm:t>
    </dgm:pt>
    <dgm:pt modelId="{7DAB687B-4D32-4746-8743-C56DF5CD4208}" type="pres">
      <dgm:prSet presAssocID="{80A1D9D3-9D07-42E3-9D2E-01D7FD97AC1A}" presName="hierChild4" presStyleCnt="0"/>
      <dgm:spPr/>
    </dgm:pt>
    <dgm:pt modelId="{DB8CB489-38A7-488A-B766-9FD178FA63AE}" type="pres">
      <dgm:prSet presAssocID="{80A1D9D3-9D07-42E3-9D2E-01D7FD97AC1A}" presName="hierChild5" presStyleCnt="0"/>
      <dgm:spPr/>
    </dgm:pt>
    <dgm:pt modelId="{A108F155-DC33-4CC7-B873-D9A9C85F18D8}" type="pres">
      <dgm:prSet presAssocID="{323649C9-671F-4F9D-B8F8-2E53C23DE78C}" presName="hierChild5" presStyleCnt="0"/>
      <dgm:spPr/>
    </dgm:pt>
    <dgm:pt modelId="{41FEDAB4-E2EF-4095-87E0-53E19672DC31}" type="pres">
      <dgm:prSet presAssocID="{0D97C002-3824-4133-8D6D-B9F7DC3BEBA6}" presName="hierChild3" presStyleCnt="0"/>
      <dgm:spPr/>
    </dgm:pt>
  </dgm:ptLst>
  <dgm:cxnLst>
    <dgm:cxn modelId="{ACEAE748-34B2-4DD9-B2EA-00CA40A092B3}" type="presOf" srcId="{FF01DF2D-0E83-4359-BC06-2A41D2EAF4D7}" destId="{F78D9A20-5B3D-4222-A461-DDEAEAAFEFA5}" srcOrd="0" destOrd="0" presId="urn:microsoft.com/office/officeart/2008/layout/NameandTitleOrganizationalChart"/>
    <dgm:cxn modelId="{0AE6394B-3C03-4546-A3D5-6CE8D5D3623D}" type="presOf" srcId="{323649C9-671F-4F9D-B8F8-2E53C23DE78C}" destId="{10DF07DB-46FA-48C6-87C2-B840C4B8A85D}" srcOrd="1" destOrd="0" presId="urn:microsoft.com/office/officeart/2008/layout/NameandTitleOrganizationalChart"/>
    <dgm:cxn modelId="{3F8242E6-0F29-429A-81BC-08B9E88F449D}" type="presOf" srcId="{E9E6FC22-D645-4AC1-9766-0F1C845ECE87}" destId="{7D65B37A-0890-4C53-BA9A-F94AF0AF755A}" srcOrd="0" destOrd="0" presId="urn:microsoft.com/office/officeart/2008/layout/NameandTitleOrganizationalChart"/>
    <dgm:cxn modelId="{122A50A6-5A63-4728-A51C-D0B149FB7CD9}" type="presOf" srcId="{72C63BA4-A480-4B51-9B48-0494E0E77117}" destId="{4472296B-1F36-4F95-82B4-4F373DA2A39A}" srcOrd="0" destOrd="0" presId="urn:microsoft.com/office/officeart/2008/layout/NameandTitleOrganizationalChart"/>
    <dgm:cxn modelId="{93EDFCC0-1540-4CF1-92D2-0BD990E6FD66}" type="presOf" srcId="{FF01DF2D-0E83-4359-BC06-2A41D2EAF4D7}" destId="{4FDCB0CD-381E-40EF-9615-D9565749F440}" srcOrd="1" destOrd="0" presId="urn:microsoft.com/office/officeart/2008/layout/NameandTitleOrganizationalChart"/>
    <dgm:cxn modelId="{06D4764C-94FA-47AD-8649-07C3EFEED76D}" type="presOf" srcId="{80A1D9D3-9D07-42E3-9D2E-01D7FD97AC1A}" destId="{411841BB-E077-489C-9FB1-5BD394717B55}" srcOrd="1" destOrd="0" presId="urn:microsoft.com/office/officeart/2008/layout/NameandTitleOrganizationalChart"/>
    <dgm:cxn modelId="{53398258-CF90-4625-B5BB-88759050C21D}" srcId="{323649C9-671F-4F9D-B8F8-2E53C23DE78C}" destId="{80A1D9D3-9D07-42E3-9D2E-01D7FD97AC1A}" srcOrd="1" destOrd="0" parTransId="{F47B84ED-45CE-4587-A26B-2599419BDE8D}" sibTransId="{BF9B5989-9CD0-4301-803E-8BE6613A3ECA}"/>
    <dgm:cxn modelId="{451E9334-965C-4AF4-A022-C4A141347A76}" srcId="{0D97C002-3824-4133-8D6D-B9F7DC3BEBA6}" destId="{4982E635-6284-4309-ABC9-18028B36A11B}" srcOrd="0" destOrd="0" parTransId="{EF254C3E-BFE5-43E3-8B5B-9F3EF45BE1C0}" sibTransId="{D9658481-4855-431E-8474-42134F64E180}"/>
    <dgm:cxn modelId="{8662A034-04C1-4205-AF51-7F138FE06899}" type="presOf" srcId="{323649C9-671F-4F9D-B8F8-2E53C23DE78C}" destId="{247A6CD8-60E9-4E4A-9466-9F08EDE12624}" srcOrd="0" destOrd="0" presId="urn:microsoft.com/office/officeart/2008/layout/NameandTitleOrganizationalChart"/>
    <dgm:cxn modelId="{63F67C81-DF51-4C03-BCEA-C9B2DD2AB3FF}" srcId="{0D97C002-3824-4133-8D6D-B9F7DC3BEBA6}" destId="{323649C9-671F-4F9D-B8F8-2E53C23DE78C}" srcOrd="1" destOrd="0" parTransId="{2A2CB81E-3B5B-419D-A5CF-D8CED9030961}" sibTransId="{72C63BA4-A480-4B51-9B48-0494E0E77117}"/>
    <dgm:cxn modelId="{B172ACB3-1029-4E7A-89DD-091ECEC2EB3E}" type="presOf" srcId="{63846084-DEAA-422A-9AE3-5AEDA245B24A}" destId="{45DBAAD2-D82E-45DD-BC20-A9800435A067}" srcOrd="0" destOrd="0" presId="urn:microsoft.com/office/officeart/2008/layout/NameandTitleOrganizationalChart"/>
    <dgm:cxn modelId="{811BB7C8-7F69-435F-9380-794FF8731329}" type="presOf" srcId="{F47B84ED-45CE-4587-A26B-2599419BDE8D}" destId="{08772DE8-3B43-4ECB-B5D9-1719D250337F}" srcOrd="0" destOrd="0" presId="urn:microsoft.com/office/officeart/2008/layout/NameandTitleOrganizationalChart"/>
    <dgm:cxn modelId="{6946319F-0BAA-4086-91CD-0D46E37B8E8E}" type="presOf" srcId="{0D97C002-3824-4133-8D6D-B9F7DC3BEBA6}" destId="{CAA3DD5E-551E-4FFD-B4A9-05A95B9E7E10}" srcOrd="0" destOrd="0" presId="urn:microsoft.com/office/officeart/2008/layout/NameandTitleOrganizationalChart"/>
    <dgm:cxn modelId="{7B16D442-3D01-486C-AEAB-8C2299AECFB7}" type="presOf" srcId="{80A1D9D3-9D07-42E3-9D2E-01D7FD97AC1A}" destId="{65C7740A-22F1-47F1-AC61-584A26BE55A5}" srcOrd="0" destOrd="0" presId="urn:microsoft.com/office/officeart/2008/layout/NameandTitleOrganizationalChart"/>
    <dgm:cxn modelId="{FBB4BD9A-4CA0-4F00-ADD2-0E33A577443C}" type="presOf" srcId="{EF254C3E-BFE5-43E3-8B5B-9F3EF45BE1C0}" destId="{0C0FCCE9-D877-4306-9235-7CCFFB4F68B6}" srcOrd="0" destOrd="0" presId="urn:microsoft.com/office/officeart/2008/layout/NameandTitleOrganizationalChart"/>
    <dgm:cxn modelId="{098D742F-94DD-4B9D-856B-04607776F3D5}" type="presOf" srcId="{547427C4-38F7-4722-A4CE-170DF1A04D3E}" destId="{27785EAD-3C53-4969-9644-F7089997CB2F}" srcOrd="0" destOrd="0" presId="urn:microsoft.com/office/officeart/2008/layout/NameandTitleOrganizationalChart"/>
    <dgm:cxn modelId="{87CA4EA8-A6A9-41A6-8756-0C2F3574ADE1}" srcId="{63846084-DEAA-422A-9AE3-5AEDA245B24A}" destId="{0D97C002-3824-4133-8D6D-B9F7DC3BEBA6}" srcOrd="0" destOrd="0" parTransId="{E00B25EE-25F6-42BD-88A3-8F9DF24B3E4D}" sibTransId="{BEE9C056-EA4F-4B46-8A55-F6627F4C1F98}"/>
    <dgm:cxn modelId="{E0A1ED9F-0498-4CB0-8E85-BE2D143E7EF4}" type="presOf" srcId="{D9658481-4855-431E-8474-42134F64E180}" destId="{932440F5-1C07-4149-94D7-D8E83C311C55}" srcOrd="0" destOrd="0" presId="urn:microsoft.com/office/officeart/2008/layout/NameandTitleOrganizationalChart"/>
    <dgm:cxn modelId="{66BBC368-FC71-45D6-8863-B18FB5ACE582}" type="presOf" srcId="{0D97C002-3824-4133-8D6D-B9F7DC3BEBA6}" destId="{D353AA8F-8B82-40EB-884C-2C2EA5089CBE}" srcOrd="1" destOrd="0" presId="urn:microsoft.com/office/officeart/2008/layout/NameandTitleOrganizationalChart"/>
    <dgm:cxn modelId="{29F07400-490F-480A-884D-09564C84F276}" type="presOf" srcId="{4982E635-6284-4309-ABC9-18028B36A11B}" destId="{DAA5529E-87BE-4567-B8E5-BE3E56DA4D10}" srcOrd="0" destOrd="0" presId="urn:microsoft.com/office/officeart/2008/layout/NameandTitleOrganizationalChart"/>
    <dgm:cxn modelId="{A84646EA-DD80-4166-97ED-DEE63BB55AA1}" type="presOf" srcId="{4982E635-6284-4309-ABC9-18028B36A11B}" destId="{F12FC1DD-6D87-41C0-84BD-9C2C55879EB4}" srcOrd="1" destOrd="0" presId="urn:microsoft.com/office/officeart/2008/layout/NameandTitleOrganizationalChart"/>
    <dgm:cxn modelId="{C11FB63C-07AF-43CC-8027-1398D0662D19}" srcId="{323649C9-671F-4F9D-B8F8-2E53C23DE78C}" destId="{FF01DF2D-0E83-4359-BC06-2A41D2EAF4D7}" srcOrd="0" destOrd="0" parTransId="{547427C4-38F7-4722-A4CE-170DF1A04D3E}" sibTransId="{E9E6FC22-D645-4AC1-9766-0F1C845ECE87}"/>
    <dgm:cxn modelId="{9ECCE574-826A-4B29-8140-40808967B7F1}" type="presOf" srcId="{2A2CB81E-3B5B-419D-A5CF-D8CED9030961}" destId="{A4477BB1-7055-4BDD-9BD0-CA6BE56BE5D7}" srcOrd="0" destOrd="0" presId="urn:microsoft.com/office/officeart/2008/layout/NameandTitleOrganizationalChart"/>
    <dgm:cxn modelId="{185AABF5-D96B-42CD-B13B-CD1F7896E1B1}" type="presOf" srcId="{BEE9C056-EA4F-4B46-8A55-F6627F4C1F98}" destId="{00C91765-1CF0-44D3-8E7C-3FAEE95E8F9E}" srcOrd="0" destOrd="0" presId="urn:microsoft.com/office/officeart/2008/layout/NameandTitleOrganizationalChart"/>
    <dgm:cxn modelId="{CE0C9626-88AC-41E7-AC8C-42F5E1C4B944}" type="presOf" srcId="{BF9B5989-9CD0-4301-803E-8BE6613A3ECA}" destId="{AD0D2549-15F2-478E-83B3-5EA17C651982}" srcOrd="0" destOrd="0" presId="urn:microsoft.com/office/officeart/2008/layout/NameandTitleOrganizationalChart"/>
    <dgm:cxn modelId="{C4E009AF-14F5-4C72-B9E4-A3DCF6946479}" type="presParOf" srcId="{45DBAAD2-D82E-45DD-BC20-A9800435A067}" destId="{E93E4DAA-5A8E-40CA-9017-32CE51F73BE3}" srcOrd="0" destOrd="0" presId="urn:microsoft.com/office/officeart/2008/layout/NameandTitleOrganizationalChart"/>
    <dgm:cxn modelId="{8B618124-7298-48AF-867D-0D891DCD8B87}" type="presParOf" srcId="{E93E4DAA-5A8E-40CA-9017-32CE51F73BE3}" destId="{47CE33BE-C4DB-471F-8DC8-4268AE9F4064}" srcOrd="0" destOrd="0" presId="urn:microsoft.com/office/officeart/2008/layout/NameandTitleOrganizationalChart"/>
    <dgm:cxn modelId="{0C755108-CBF8-49EE-943D-1AA1BBB9CD9B}" type="presParOf" srcId="{47CE33BE-C4DB-471F-8DC8-4268AE9F4064}" destId="{CAA3DD5E-551E-4FFD-B4A9-05A95B9E7E10}" srcOrd="0" destOrd="0" presId="urn:microsoft.com/office/officeart/2008/layout/NameandTitleOrganizationalChart"/>
    <dgm:cxn modelId="{9BDF0718-FB26-4AF5-AB3F-D2CC3578B794}" type="presParOf" srcId="{47CE33BE-C4DB-471F-8DC8-4268AE9F4064}" destId="{00C91765-1CF0-44D3-8E7C-3FAEE95E8F9E}" srcOrd="1" destOrd="0" presId="urn:microsoft.com/office/officeart/2008/layout/NameandTitleOrganizationalChart"/>
    <dgm:cxn modelId="{07AEC138-D2B7-43E4-B6B8-F51FCA32703B}" type="presParOf" srcId="{47CE33BE-C4DB-471F-8DC8-4268AE9F4064}" destId="{D353AA8F-8B82-40EB-884C-2C2EA5089CBE}" srcOrd="2" destOrd="0" presId="urn:microsoft.com/office/officeart/2008/layout/NameandTitleOrganizationalChart"/>
    <dgm:cxn modelId="{3F5DAFF5-55E0-4476-9458-2BD3E3DFB22C}" type="presParOf" srcId="{E93E4DAA-5A8E-40CA-9017-32CE51F73BE3}" destId="{6C924F98-2947-4358-80C5-90DEC39FA862}" srcOrd="1" destOrd="0" presId="urn:microsoft.com/office/officeart/2008/layout/NameandTitleOrganizationalChart"/>
    <dgm:cxn modelId="{56D55803-09C8-4982-99E5-1CC687396556}" type="presParOf" srcId="{6C924F98-2947-4358-80C5-90DEC39FA862}" destId="{0C0FCCE9-D877-4306-9235-7CCFFB4F68B6}" srcOrd="0" destOrd="0" presId="urn:microsoft.com/office/officeart/2008/layout/NameandTitleOrganizationalChart"/>
    <dgm:cxn modelId="{154B5C75-9E37-4237-B73E-1761967C8291}" type="presParOf" srcId="{6C924F98-2947-4358-80C5-90DEC39FA862}" destId="{DBD14A5C-67AB-41BA-A5A8-935FB0433CBB}" srcOrd="1" destOrd="0" presId="urn:microsoft.com/office/officeart/2008/layout/NameandTitleOrganizationalChart"/>
    <dgm:cxn modelId="{A44F42C5-2840-4623-A74B-9C5571830D5E}" type="presParOf" srcId="{DBD14A5C-67AB-41BA-A5A8-935FB0433CBB}" destId="{64D14437-9AEE-42FB-A4BF-BD1C9782B328}" srcOrd="0" destOrd="0" presId="urn:microsoft.com/office/officeart/2008/layout/NameandTitleOrganizationalChart"/>
    <dgm:cxn modelId="{DDA25FA7-5BDD-4A3E-8327-43FE98693D4E}" type="presParOf" srcId="{64D14437-9AEE-42FB-A4BF-BD1C9782B328}" destId="{DAA5529E-87BE-4567-B8E5-BE3E56DA4D10}" srcOrd="0" destOrd="0" presId="urn:microsoft.com/office/officeart/2008/layout/NameandTitleOrganizationalChart"/>
    <dgm:cxn modelId="{76958DCD-42F6-4F29-BA8B-2B853576409B}" type="presParOf" srcId="{64D14437-9AEE-42FB-A4BF-BD1C9782B328}" destId="{932440F5-1C07-4149-94D7-D8E83C311C55}" srcOrd="1" destOrd="0" presId="urn:microsoft.com/office/officeart/2008/layout/NameandTitleOrganizationalChart"/>
    <dgm:cxn modelId="{13BD8ED7-DEB6-4174-9A65-37D07CE31E9F}" type="presParOf" srcId="{64D14437-9AEE-42FB-A4BF-BD1C9782B328}" destId="{F12FC1DD-6D87-41C0-84BD-9C2C55879EB4}" srcOrd="2" destOrd="0" presId="urn:microsoft.com/office/officeart/2008/layout/NameandTitleOrganizationalChart"/>
    <dgm:cxn modelId="{429B1CB0-B728-4438-A592-DE5AA4816291}" type="presParOf" srcId="{DBD14A5C-67AB-41BA-A5A8-935FB0433CBB}" destId="{362A3EDF-2B51-4C2E-A972-0A25E4873026}" srcOrd="1" destOrd="0" presId="urn:microsoft.com/office/officeart/2008/layout/NameandTitleOrganizationalChart"/>
    <dgm:cxn modelId="{07D62198-AB79-48FD-BE28-D30DFF63CE18}" type="presParOf" srcId="{DBD14A5C-67AB-41BA-A5A8-935FB0433CBB}" destId="{A7CA0194-5F14-49AC-8C99-63E757405698}" srcOrd="2" destOrd="0" presId="urn:microsoft.com/office/officeart/2008/layout/NameandTitleOrganizationalChart"/>
    <dgm:cxn modelId="{3B09DE85-AD29-4AA7-89F3-CF9ADEDC7207}" type="presParOf" srcId="{6C924F98-2947-4358-80C5-90DEC39FA862}" destId="{A4477BB1-7055-4BDD-9BD0-CA6BE56BE5D7}" srcOrd="2" destOrd="0" presId="urn:microsoft.com/office/officeart/2008/layout/NameandTitleOrganizationalChart"/>
    <dgm:cxn modelId="{9CCF8C3E-653D-495C-95E6-52DCA9A7475E}" type="presParOf" srcId="{6C924F98-2947-4358-80C5-90DEC39FA862}" destId="{5C6597A8-06A0-4763-A53E-1588D0964457}" srcOrd="3" destOrd="0" presId="urn:microsoft.com/office/officeart/2008/layout/NameandTitleOrganizationalChart"/>
    <dgm:cxn modelId="{0B63A406-5F4D-4326-9C33-9916166463FA}" type="presParOf" srcId="{5C6597A8-06A0-4763-A53E-1588D0964457}" destId="{1B2D0121-AA04-444F-A779-30298442DFCE}" srcOrd="0" destOrd="0" presId="urn:microsoft.com/office/officeart/2008/layout/NameandTitleOrganizationalChart"/>
    <dgm:cxn modelId="{0792D9AD-A4C1-4C2D-809F-DC7B97BC5C03}" type="presParOf" srcId="{1B2D0121-AA04-444F-A779-30298442DFCE}" destId="{247A6CD8-60E9-4E4A-9466-9F08EDE12624}" srcOrd="0" destOrd="0" presId="urn:microsoft.com/office/officeart/2008/layout/NameandTitleOrganizationalChart"/>
    <dgm:cxn modelId="{D54CB5F4-6C2F-491D-85BE-787663D8C025}" type="presParOf" srcId="{1B2D0121-AA04-444F-A779-30298442DFCE}" destId="{4472296B-1F36-4F95-82B4-4F373DA2A39A}" srcOrd="1" destOrd="0" presId="urn:microsoft.com/office/officeart/2008/layout/NameandTitleOrganizationalChart"/>
    <dgm:cxn modelId="{068E7702-2D36-4FD0-A63C-A3FBAB443249}" type="presParOf" srcId="{1B2D0121-AA04-444F-A779-30298442DFCE}" destId="{10DF07DB-46FA-48C6-87C2-B840C4B8A85D}" srcOrd="2" destOrd="0" presId="urn:microsoft.com/office/officeart/2008/layout/NameandTitleOrganizationalChart"/>
    <dgm:cxn modelId="{E26FA89A-5D15-4CDE-8BA5-E8E5B6628B0C}" type="presParOf" srcId="{5C6597A8-06A0-4763-A53E-1588D0964457}" destId="{B85CB478-1F78-442E-BC8D-263F913920C3}" srcOrd="1" destOrd="0" presId="urn:microsoft.com/office/officeart/2008/layout/NameandTitleOrganizationalChart"/>
    <dgm:cxn modelId="{109C793C-B6D8-42AF-9D67-71F124F674E0}" type="presParOf" srcId="{B85CB478-1F78-442E-BC8D-263F913920C3}" destId="{27785EAD-3C53-4969-9644-F7089997CB2F}" srcOrd="0" destOrd="0" presId="urn:microsoft.com/office/officeart/2008/layout/NameandTitleOrganizationalChart"/>
    <dgm:cxn modelId="{E239422B-2C73-468A-8681-2571C2DD306C}" type="presParOf" srcId="{B85CB478-1F78-442E-BC8D-263F913920C3}" destId="{24BEF075-5605-482D-936F-C6CFE122AE65}" srcOrd="1" destOrd="0" presId="urn:microsoft.com/office/officeart/2008/layout/NameandTitleOrganizationalChart"/>
    <dgm:cxn modelId="{0C6E18BA-8864-4AAC-9152-A46D006D2CA3}" type="presParOf" srcId="{24BEF075-5605-482D-936F-C6CFE122AE65}" destId="{F79A1152-9CA3-454A-A4A4-690BBA588A62}" srcOrd="0" destOrd="0" presId="urn:microsoft.com/office/officeart/2008/layout/NameandTitleOrganizationalChart"/>
    <dgm:cxn modelId="{510F5485-B378-4FA5-BD31-3FEAA8E0E59A}" type="presParOf" srcId="{F79A1152-9CA3-454A-A4A4-690BBA588A62}" destId="{F78D9A20-5B3D-4222-A461-DDEAEAAFEFA5}" srcOrd="0" destOrd="0" presId="urn:microsoft.com/office/officeart/2008/layout/NameandTitleOrganizationalChart"/>
    <dgm:cxn modelId="{0B4A22E7-E476-4D15-B260-B2C666A7B510}" type="presParOf" srcId="{F79A1152-9CA3-454A-A4A4-690BBA588A62}" destId="{7D65B37A-0890-4C53-BA9A-F94AF0AF755A}" srcOrd="1" destOrd="0" presId="urn:microsoft.com/office/officeart/2008/layout/NameandTitleOrganizationalChart"/>
    <dgm:cxn modelId="{EE914BC1-B54C-49ED-80F2-687496C3BB45}" type="presParOf" srcId="{F79A1152-9CA3-454A-A4A4-690BBA588A62}" destId="{4FDCB0CD-381E-40EF-9615-D9565749F440}" srcOrd="2" destOrd="0" presId="urn:microsoft.com/office/officeart/2008/layout/NameandTitleOrganizationalChart"/>
    <dgm:cxn modelId="{3AA5F7ED-605A-4439-BF4A-85D705359196}" type="presParOf" srcId="{24BEF075-5605-482D-936F-C6CFE122AE65}" destId="{2D5D8061-0568-4809-89B3-8138E4C024EF}" srcOrd="1" destOrd="0" presId="urn:microsoft.com/office/officeart/2008/layout/NameandTitleOrganizationalChart"/>
    <dgm:cxn modelId="{5275075F-3120-48E1-988C-B3C093D15391}" type="presParOf" srcId="{24BEF075-5605-482D-936F-C6CFE122AE65}" destId="{FD9741B8-009F-420C-A66A-DE6A0C7E8949}" srcOrd="2" destOrd="0" presId="urn:microsoft.com/office/officeart/2008/layout/NameandTitleOrganizationalChart"/>
    <dgm:cxn modelId="{14483709-73DC-42C4-9151-4384C7B8B787}" type="presParOf" srcId="{B85CB478-1F78-442E-BC8D-263F913920C3}" destId="{08772DE8-3B43-4ECB-B5D9-1719D250337F}" srcOrd="2" destOrd="0" presId="urn:microsoft.com/office/officeart/2008/layout/NameandTitleOrganizationalChart"/>
    <dgm:cxn modelId="{4F984A22-F1CD-4278-848E-2D6115A1CE60}" type="presParOf" srcId="{B85CB478-1F78-442E-BC8D-263F913920C3}" destId="{0842363A-5005-49EA-8ACC-CFF553B7D217}" srcOrd="3" destOrd="0" presId="urn:microsoft.com/office/officeart/2008/layout/NameandTitleOrganizationalChart"/>
    <dgm:cxn modelId="{231FBAE2-055B-43E0-9DE5-9331918410B4}" type="presParOf" srcId="{0842363A-5005-49EA-8ACC-CFF553B7D217}" destId="{CD58945E-4149-4249-BA7B-4088738F0E03}" srcOrd="0" destOrd="0" presId="urn:microsoft.com/office/officeart/2008/layout/NameandTitleOrganizationalChart"/>
    <dgm:cxn modelId="{57A8F638-1932-4CEE-9339-089BC6306B71}" type="presParOf" srcId="{CD58945E-4149-4249-BA7B-4088738F0E03}" destId="{65C7740A-22F1-47F1-AC61-584A26BE55A5}" srcOrd="0" destOrd="0" presId="urn:microsoft.com/office/officeart/2008/layout/NameandTitleOrganizationalChart"/>
    <dgm:cxn modelId="{E58928C1-F94D-4233-9075-7AE296437A80}" type="presParOf" srcId="{CD58945E-4149-4249-BA7B-4088738F0E03}" destId="{AD0D2549-15F2-478E-83B3-5EA17C651982}" srcOrd="1" destOrd="0" presId="urn:microsoft.com/office/officeart/2008/layout/NameandTitleOrganizationalChart"/>
    <dgm:cxn modelId="{89BE8EF2-13E2-4ED2-B89C-30926A4A9143}" type="presParOf" srcId="{CD58945E-4149-4249-BA7B-4088738F0E03}" destId="{411841BB-E077-489C-9FB1-5BD394717B55}" srcOrd="2" destOrd="0" presId="urn:microsoft.com/office/officeart/2008/layout/NameandTitleOrganizationalChart"/>
    <dgm:cxn modelId="{CD8E82A4-8877-4617-9288-B528028E8998}" type="presParOf" srcId="{0842363A-5005-49EA-8ACC-CFF553B7D217}" destId="{7DAB687B-4D32-4746-8743-C56DF5CD4208}" srcOrd="1" destOrd="0" presId="urn:microsoft.com/office/officeart/2008/layout/NameandTitleOrganizationalChart"/>
    <dgm:cxn modelId="{66117035-674F-4B6E-B838-A9DE5D5E2BD1}" type="presParOf" srcId="{0842363A-5005-49EA-8ACC-CFF553B7D217}" destId="{DB8CB489-38A7-488A-B766-9FD178FA63AE}" srcOrd="2" destOrd="0" presId="urn:microsoft.com/office/officeart/2008/layout/NameandTitleOrganizationalChart"/>
    <dgm:cxn modelId="{34EA1892-FC9C-4D80-9C5F-D523DAFA31B7}" type="presParOf" srcId="{5C6597A8-06A0-4763-A53E-1588D0964457}" destId="{A108F155-DC33-4CC7-B873-D9A9C85F18D8}" srcOrd="2" destOrd="0" presId="urn:microsoft.com/office/officeart/2008/layout/NameandTitleOrganizationalChart"/>
    <dgm:cxn modelId="{4A83E72F-9529-47E3-BB70-77CA09660623}" type="presParOf" srcId="{E93E4DAA-5A8E-40CA-9017-32CE51F73BE3}" destId="{41FEDAB4-E2EF-4095-87E0-53E19672DC31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4964EDBC-11EF-4135-9187-91E3F3F4FF2B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</dgm:pt>
    <dgm:pt modelId="{82563313-9571-46E0-AFAB-442D854C8132}">
      <dgm:prSet phldrT="[Texto]" custT="1"/>
      <dgm:spPr/>
      <dgm:t>
        <a:bodyPr/>
        <a:lstStyle/>
        <a:p>
          <a:r>
            <a:rPr lang="es-ES" sz="1900" b="1" dirty="0">
              <a:latin typeface="Arial Narrow" panose="020B0606020202030204" pitchFamily="34" charset="0"/>
            </a:rPr>
            <a:t>Conciliación</a:t>
          </a:r>
        </a:p>
        <a:p>
          <a:r>
            <a:rPr lang="es-ES" sz="1900" b="1" dirty="0">
              <a:latin typeface="Arial Narrow" panose="020B0606020202030204" pitchFamily="34" charset="0"/>
            </a:rPr>
            <a:t>o</a:t>
          </a:r>
        </a:p>
        <a:p>
          <a:r>
            <a:rPr lang="es-ES" sz="1900" b="1" dirty="0">
              <a:latin typeface="Arial Narrow" panose="020B0606020202030204" pitchFamily="34" charset="0"/>
            </a:rPr>
            <a:t>Desahogo de pruebas</a:t>
          </a:r>
        </a:p>
      </dgm:t>
    </dgm:pt>
    <dgm:pt modelId="{586A6540-57C1-4CD3-A425-AF76E10FEA82}" type="parTrans" cxnId="{DCC13B89-4A36-47DC-9ABA-82C637250970}">
      <dgm:prSet/>
      <dgm:spPr/>
      <dgm:t>
        <a:bodyPr/>
        <a:lstStyle/>
        <a:p>
          <a:endParaRPr lang="es-ES" sz="1900"/>
        </a:p>
      </dgm:t>
    </dgm:pt>
    <dgm:pt modelId="{362116AE-9365-4444-8B23-BB46B8D221EB}" type="sibTrans" cxnId="{DCC13B89-4A36-47DC-9ABA-82C637250970}">
      <dgm:prSet custT="1"/>
      <dgm:spPr/>
      <dgm:t>
        <a:bodyPr/>
        <a:lstStyle/>
        <a:p>
          <a:endParaRPr lang="es-ES" sz="1900"/>
        </a:p>
      </dgm:t>
    </dgm:pt>
    <dgm:pt modelId="{571E3D22-0A22-419C-9736-E1269CC153F2}">
      <dgm:prSet phldrT="[Texto]" custT="1"/>
      <dgm:spPr/>
      <dgm:t>
        <a:bodyPr/>
        <a:lstStyle/>
        <a:p>
          <a:pPr algn="ctr"/>
          <a:r>
            <a:rPr lang="es-ES" sz="1900" b="1" dirty="0">
              <a:latin typeface="Arial Narrow" panose="020B0606020202030204" pitchFamily="34" charset="0"/>
            </a:rPr>
            <a:t>Resolución:</a:t>
          </a:r>
        </a:p>
      </dgm:t>
    </dgm:pt>
    <dgm:pt modelId="{483FCD09-62AA-4E09-BE1C-33B42C01DF3C}" type="parTrans" cxnId="{7C1136C1-8516-4346-8803-7BC882F61D29}">
      <dgm:prSet/>
      <dgm:spPr/>
      <dgm:t>
        <a:bodyPr/>
        <a:lstStyle/>
        <a:p>
          <a:endParaRPr lang="es-ES" sz="1900"/>
        </a:p>
      </dgm:t>
    </dgm:pt>
    <dgm:pt modelId="{32D90E18-DD78-400F-B8EB-92E06EF2DCC9}" type="sibTrans" cxnId="{7C1136C1-8516-4346-8803-7BC882F61D29}">
      <dgm:prSet/>
      <dgm:spPr/>
      <dgm:t>
        <a:bodyPr/>
        <a:lstStyle/>
        <a:p>
          <a:endParaRPr lang="es-ES" sz="1900"/>
        </a:p>
      </dgm:t>
    </dgm:pt>
    <dgm:pt modelId="{E4C9BD62-E183-44D9-B3BF-C52E1612E75D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Confirmar</a:t>
          </a:r>
        </a:p>
      </dgm:t>
    </dgm:pt>
    <dgm:pt modelId="{50DEBEBC-4963-4077-8934-7439FD6E4150}" type="parTrans" cxnId="{B4943EE9-6B9E-4751-83F9-0710B8CF28FA}">
      <dgm:prSet/>
      <dgm:spPr/>
      <dgm:t>
        <a:bodyPr/>
        <a:lstStyle/>
        <a:p>
          <a:endParaRPr lang="es-ES" sz="1900"/>
        </a:p>
      </dgm:t>
    </dgm:pt>
    <dgm:pt modelId="{10B1EB7C-07A8-42E4-9F3F-0DDD1709FFC2}" type="sibTrans" cxnId="{B4943EE9-6B9E-4751-83F9-0710B8CF28FA}">
      <dgm:prSet/>
      <dgm:spPr/>
      <dgm:t>
        <a:bodyPr/>
        <a:lstStyle/>
        <a:p>
          <a:endParaRPr lang="es-ES" sz="1900"/>
        </a:p>
      </dgm:t>
    </dgm:pt>
    <dgm:pt modelId="{594A4088-A518-4263-A52E-BB22B2E083DB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Modificar</a:t>
          </a:r>
        </a:p>
      </dgm:t>
    </dgm:pt>
    <dgm:pt modelId="{ABD6E187-84E2-4E22-928D-2F84D1218970}" type="parTrans" cxnId="{88E2BB55-945A-4572-AA49-076295AC06CF}">
      <dgm:prSet/>
      <dgm:spPr/>
      <dgm:t>
        <a:bodyPr/>
        <a:lstStyle/>
        <a:p>
          <a:endParaRPr lang="es-ES" sz="1900"/>
        </a:p>
      </dgm:t>
    </dgm:pt>
    <dgm:pt modelId="{7F6580CE-9B16-4662-8ABB-836EED54EDB5}" type="sibTrans" cxnId="{88E2BB55-945A-4572-AA49-076295AC06CF}">
      <dgm:prSet/>
      <dgm:spPr/>
      <dgm:t>
        <a:bodyPr/>
        <a:lstStyle/>
        <a:p>
          <a:endParaRPr lang="es-ES" sz="1900"/>
        </a:p>
      </dgm:t>
    </dgm:pt>
    <dgm:pt modelId="{B83BEF2D-D1AF-4C61-ABE7-D99DD769D9B0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Revocar</a:t>
          </a:r>
        </a:p>
      </dgm:t>
    </dgm:pt>
    <dgm:pt modelId="{6D7B3A83-0B6C-43CB-9FC3-2335A55166B0}" type="parTrans" cxnId="{2BB9CF3D-F53E-47A8-92FB-C7E81267CF10}">
      <dgm:prSet/>
      <dgm:spPr/>
      <dgm:t>
        <a:bodyPr/>
        <a:lstStyle/>
        <a:p>
          <a:endParaRPr lang="es-ES" sz="1900"/>
        </a:p>
      </dgm:t>
    </dgm:pt>
    <dgm:pt modelId="{8738D151-622B-4C57-AAEB-8F03783F423D}" type="sibTrans" cxnId="{2BB9CF3D-F53E-47A8-92FB-C7E81267CF10}">
      <dgm:prSet/>
      <dgm:spPr/>
      <dgm:t>
        <a:bodyPr/>
        <a:lstStyle/>
        <a:p>
          <a:endParaRPr lang="es-ES" sz="1900"/>
        </a:p>
      </dgm:t>
    </dgm:pt>
    <dgm:pt modelId="{09F14D61-66DB-48C9-8AD3-1F1B5F435851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Ordenar entrega de los datos personales</a:t>
          </a:r>
        </a:p>
      </dgm:t>
    </dgm:pt>
    <dgm:pt modelId="{9C4A5247-B17D-40AA-AAEC-D6ACFAD35E08}" type="parTrans" cxnId="{04E8D255-42F3-429A-A793-AAAFD1AEAD18}">
      <dgm:prSet/>
      <dgm:spPr/>
      <dgm:t>
        <a:bodyPr/>
        <a:lstStyle/>
        <a:p>
          <a:endParaRPr lang="es-ES" sz="1900"/>
        </a:p>
      </dgm:t>
    </dgm:pt>
    <dgm:pt modelId="{FA53D052-308C-4904-808D-1540D9D1DBEE}" type="sibTrans" cxnId="{04E8D255-42F3-429A-A793-AAAFD1AEAD18}">
      <dgm:prSet/>
      <dgm:spPr/>
      <dgm:t>
        <a:bodyPr/>
        <a:lstStyle/>
        <a:p>
          <a:endParaRPr lang="es-ES" sz="1900"/>
        </a:p>
      </dgm:t>
    </dgm:pt>
    <dgm:pt modelId="{6E192C6E-0AD2-49B3-8BC0-317FE41CA1CB}">
      <dgm:prSet phldrT="[Texto]" custT="1"/>
      <dgm:spPr/>
      <dgm:t>
        <a:bodyPr anchor="ctr" anchorCtr="0"/>
        <a:lstStyle/>
        <a:p>
          <a:r>
            <a:rPr lang="es-ES" sz="1900" b="1" dirty="0">
              <a:latin typeface="Arial Narrow" panose="020B0606020202030204" pitchFamily="34" charset="0"/>
            </a:rPr>
            <a:t>Admisión</a:t>
          </a:r>
        </a:p>
      </dgm:t>
    </dgm:pt>
    <dgm:pt modelId="{2D3B4948-2922-46D3-BF49-59F454160490}" type="parTrans" cxnId="{128546E2-9C08-44B3-AF29-C2622AAE94B2}">
      <dgm:prSet/>
      <dgm:spPr/>
      <dgm:t>
        <a:bodyPr/>
        <a:lstStyle/>
        <a:p>
          <a:endParaRPr lang="es-ES" sz="1900"/>
        </a:p>
      </dgm:t>
    </dgm:pt>
    <dgm:pt modelId="{14CD77A9-FA71-4CDF-8134-139163FF4884}" type="sibTrans" cxnId="{128546E2-9C08-44B3-AF29-C2622AAE94B2}">
      <dgm:prSet/>
      <dgm:spPr/>
      <dgm:t>
        <a:bodyPr/>
        <a:lstStyle/>
        <a:p>
          <a:endParaRPr lang="es-ES" sz="1900"/>
        </a:p>
      </dgm:t>
    </dgm:pt>
    <dgm:pt modelId="{CBC1B6DA-BE19-4465-87B5-C6E0F34C4658}">
      <dgm:prSet phldrT="[Texto]" custT="1"/>
      <dgm:spPr/>
      <dgm:t>
        <a:bodyPr anchor="ctr" anchorCtr="0"/>
        <a:lstStyle/>
        <a:p>
          <a:r>
            <a:rPr lang="es-ES" sz="1900" b="1" dirty="0">
              <a:latin typeface="Arial Narrow" panose="020B0606020202030204" pitchFamily="34" charset="0"/>
            </a:rPr>
            <a:t>Prevención</a:t>
          </a:r>
        </a:p>
      </dgm:t>
    </dgm:pt>
    <dgm:pt modelId="{CC686A24-6979-4708-8EB4-B83C51B37E73}" type="parTrans" cxnId="{15EA1CF3-0202-4670-B6E1-FA6447F1C22C}">
      <dgm:prSet/>
      <dgm:spPr/>
      <dgm:t>
        <a:bodyPr/>
        <a:lstStyle/>
        <a:p>
          <a:endParaRPr lang="es-ES" sz="1900"/>
        </a:p>
      </dgm:t>
    </dgm:pt>
    <dgm:pt modelId="{8CCAC3AF-577A-492D-B438-CAB7ACECC2D0}" type="sibTrans" cxnId="{15EA1CF3-0202-4670-B6E1-FA6447F1C22C}">
      <dgm:prSet/>
      <dgm:spPr/>
      <dgm:t>
        <a:bodyPr/>
        <a:lstStyle/>
        <a:p>
          <a:endParaRPr lang="es-ES" sz="1900"/>
        </a:p>
      </dgm:t>
    </dgm:pt>
    <dgm:pt modelId="{A0BCC84B-DF7A-4536-AFBC-07BA6A14F59A}">
      <dgm:prSet phldrT="[Texto]" custT="1"/>
      <dgm:spPr/>
      <dgm:t>
        <a:bodyPr anchor="ctr" anchorCtr="0"/>
        <a:lstStyle/>
        <a:p>
          <a:r>
            <a:rPr lang="es-ES" sz="1900" b="1" dirty="0" err="1">
              <a:latin typeface="Arial Narrow" panose="020B0606020202030204" pitchFamily="34" charset="0"/>
            </a:rPr>
            <a:t>Desechamiento</a:t>
          </a:r>
          <a:endParaRPr lang="es-ES" sz="1900" b="1" dirty="0">
            <a:latin typeface="Arial Narrow" panose="020B0606020202030204" pitchFamily="34" charset="0"/>
          </a:endParaRPr>
        </a:p>
      </dgm:t>
    </dgm:pt>
    <dgm:pt modelId="{5A299605-7875-4A32-96C6-907FBD8FFDAB}" type="parTrans" cxnId="{0DA53A89-FDF1-4AD4-BD73-3F91DE0F0D47}">
      <dgm:prSet/>
      <dgm:spPr/>
      <dgm:t>
        <a:bodyPr/>
        <a:lstStyle/>
        <a:p>
          <a:endParaRPr lang="es-ES" sz="1900"/>
        </a:p>
      </dgm:t>
    </dgm:pt>
    <dgm:pt modelId="{4FE30E57-2199-41BC-B0AE-4D665080325A}" type="sibTrans" cxnId="{0DA53A89-FDF1-4AD4-BD73-3F91DE0F0D47}">
      <dgm:prSet/>
      <dgm:spPr/>
      <dgm:t>
        <a:bodyPr/>
        <a:lstStyle/>
        <a:p>
          <a:endParaRPr lang="es-ES" sz="1900"/>
        </a:p>
      </dgm:t>
    </dgm:pt>
    <dgm:pt modelId="{8BADEF36-62F2-436A-A789-77212FA995E1}">
      <dgm:prSet phldrT="[Texto]" custT="1"/>
      <dgm:spPr/>
      <dgm:t>
        <a:bodyPr/>
        <a:lstStyle/>
        <a:p>
          <a:r>
            <a:rPr lang="es-ES" sz="1900" b="1" dirty="0">
              <a:latin typeface="Arial Narrow" panose="020B0606020202030204" pitchFamily="34" charset="0"/>
            </a:rPr>
            <a:t>Presentación</a:t>
          </a:r>
        </a:p>
      </dgm:t>
    </dgm:pt>
    <dgm:pt modelId="{53DB1438-0D30-4879-BEA8-360C0CD8054B}" type="parTrans" cxnId="{FF125F55-FF1B-49F2-9BED-50C829E6B5B1}">
      <dgm:prSet/>
      <dgm:spPr/>
      <dgm:t>
        <a:bodyPr/>
        <a:lstStyle/>
        <a:p>
          <a:endParaRPr lang="es-ES" sz="1900"/>
        </a:p>
      </dgm:t>
    </dgm:pt>
    <dgm:pt modelId="{8D68D7EA-C9C4-4867-8DF7-CF130880E24B}" type="sibTrans" cxnId="{FF125F55-FF1B-49F2-9BED-50C829E6B5B1}">
      <dgm:prSet custT="1"/>
      <dgm:spPr/>
      <dgm:t>
        <a:bodyPr/>
        <a:lstStyle/>
        <a:p>
          <a:endParaRPr lang="es-ES" sz="1900"/>
        </a:p>
      </dgm:t>
    </dgm:pt>
    <dgm:pt modelId="{698D1AE0-3F79-4AA3-8A15-CA643A064973}">
      <dgm:prSet phldrT="[Texto]" custT="1"/>
      <dgm:spPr/>
      <dgm:t>
        <a:bodyPr anchor="ctr" anchorCtr="0"/>
        <a:lstStyle/>
        <a:p>
          <a:r>
            <a:rPr lang="es-ES" sz="1900" b="1">
              <a:latin typeface="Arial Narrow" panose="020B0606020202030204" pitchFamily="34" charset="0"/>
            </a:rPr>
            <a:t>Acuerdo:</a:t>
          </a:r>
          <a:endParaRPr lang="es-ES" sz="1900" b="1" dirty="0">
            <a:latin typeface="Arial Narrow" panose="020B0606020202030204" pitchFamily="34" charset="0"/>
          </a:endParaRPr>
        </a:p>
      </dgm:t>
    </dgm:pt>
    <dgm:pt modelId="{A4E3BD70-1DC3-4972-B7FF-5AD3ADC5DC66}" type="parTrans" cxnId="{DE9B6577-B3CC-4879-A3EC-F45071B70A94}">
      <dgm:prSet/>
      <dgm:spPr/>
      <dgm:t>
        <a:bodyPr/>
        <a:lstStyle/>
        <a:p>
          <a:endParaRPr lang="es-ES"/>
        </a:p>
      </dgm:t>
    </dgm:pt>
    <dgm:pt modelId="{6F1AA0D4-C57F-4B0B-9247-AA75DE0E8802}" type="sibTrans" cxnId="{DE9B6577-B3CC-4879-A3EC-F45071B70A94}">
      <dgm:prSet/>
      <dgm:spPr/>
      <dgm:t>
        <a:bodyPr/>
        <a:lstStyle/>
        <a:p>
          <a:endParaRPr lang="es-ES"/>
        </a:p>
      </dgm:t>
    </dgm:pt>
    <dgm:pt modelId="{1C7BB527-B4DE-491F-A530-0C97320FEB75}" type="pres">
      <dgm:prSet presAssocID="{4964EDBC-11EF-4135-9187-91E3F3F4FF2B}" presName="Name0" presStyleCnt="0">
        <dgm:presLayoutVars>
          <dgm:dir/>
          <dgm:resizeHandles val="exact"/>
        </dgm:presLayoutVars>
      </dgm:prSet>
      <dgm:spPr/>
    </dgm:pt>
    <dgm:pt modelId="{C1AB2682-D96A-42C6-832C-AB12701A2786}" type="pres">
      <dgm:prSet presAssocID="{8BADEF36-62F2-436A-A789-77212FA995E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D9CA40-4675-49E0-BE5F-9F76D4A003FC}" type="pres">
      <dgm:prSet presAssocID="{8D68D7EA-C9C4-4867-8DF7-CF130880E24B}" presName="sibTrans" presStyleLbl="sibTrans2D1" presStyleIdx="0" presStyleCnt="3"/>
      <dgm:spPr/>
      <dgm:t>
        <a:bodyPr/>
        <a:lstStyle/>
        <a:p>
          <a:endParaRPr lang="es-MX"/>
        </a:p>
      </dgm:t>
    </dgm:pt>
    <dgm:pt modelId="{C80E6B24-7A0B-45D9-8E24-151E87FC4E1F}" type="pres">
      <dgm:prSet presAssocID="{8D68D7EA-C9C4-4867-8DF7-CF130880E24B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326A76F2-6010-4C7F-98A9-57ADF30B9730}" type="pres">
      <dgm:prSet presAssocID="{698D1AE0-3F79-4AA3-8A15-CA643A0649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B5BE30-A31C-48D5-B5B7-EB1537CF320C}" type="pres">
      <dgm:prSet presAssocID="{6F1AA0D4-C57F-4B0B-9247-AA75DE0E8802}" presName="sibTrans" presStyleLbl="sibTrans2D1" presStyleIdx="1" presStyleCnt="3"/>
      <dgm:spPr/>
      <dgm:t>
        <a:bodyPr/>
        <a:lstStyle/>
        <a:p>
          <a:endParaRPr lang="es-MX"/>
        </a:p>
      </dgm:t>
    </dgm:pt>
    <dgm:pt modelId="{617DD9B1-96E3-4954-837A-CCB438F2E77C}" type="pres">
      <dgm:prSet presAssocID="{6F1AA0D4-C57F-4B0B-9247-AA75DE0E8802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1451DA82-B3E3-425C-84AD-13CD35721EEF}" type="pres">
      <dgm:prSet presAssocID="{82563313-9571-46E0-AFAB-442D854C813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1E6D5E-2C11-4CC8-A885-AE64A5E4577B}" type="pres">
      <dgm:prSet presAssocID="{362116AE-9365-4444-8B23-BB46B8D221EB}" presName="sibTrans" presStyleLbl="sibTrans2D1" presStyleIdx="2" presStyleCnt="3"/>
      <dgm:spPr/>
      <dgm:t>
        <a:bodyPr/>
        <a:lstStyle/>
        <a:p>
          <a:endParaRPr lang="es-MX"/>
        </a:p>
      </dgm:t>
    </dgm:pt>
    <dgm:pt modelId="{1C6E829F-F316-4495-8CA0-F15D334ED22E}" type="pres">
      <dgm:prSet presAssocID="{362116AE-9365-4444-8B23-BB46B8D221EB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29B17393-99BD-4CEE-B53F-8D37DF77C28A}" type="pres">
      <dgm:prSet presAssocID="{571E3D22-0A22-419C-9736-E1269CC153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8E2BB55-945A-4572-AA49-076295AC06CF}" srcId="{571E3D22-0A22-419C-9736-E1269CC153F2}" destId="{594A4088-A518-4263-A52E-BB22B2E083DB}" srcOrd="1" destOrd="0" parTransId="{ABD6E187-84E2-4E22-928D-2F84D1218970}" sibTransId="{7F6580CE-9B16-4662-8ABB-836EED54EDB5}"/>
    <dgm:cxn modelId="{2BB9CF3D-F53E-47A8-92FB-C7E81267CF10}" srcId="{571E3D22-0A22-419C-9736-E1269CC153F2}" destId="{B83BEF2D-D1AF-4C61-ABE7-D99DD769D9B0}" srcOrd="2" destOrd="0" parTransId="{6D7B3A83-0B6C-43CB-9FC3-2335A55166B0}" sibTransId="{8738D151-622B-4C57-AAEB-8F03783F423D}"/>
    <dgm:cxn modelId="{128546E2-9C08-44B3-AF29-C2622AAE94B2}" srcId="{698D1AE0-3F79-4AA3-8A15-CA643A064973}" destId="{6E192C6E-0AD2-49B3-8BC0-317FE41CA1CB}" srcOrd="0" destOrd="0" parTransId="{2D3B4948-2922-46D3-BF49-59F454160490}" sibTransId="{14CD77A9-FA71-4CDF-8134-139163FF4884}"/>
    <dgm:cxn modelId="{04E8D255-42F3-429A-A793-AAAFD1AEAD18}" srcId="{571E3D22-0A22-419C-9736-E1269CC153F2}" destId="{09F14D61-66DB-48C9-8AD3-1F1B5F435851}" srcOrd="3" destOrd="0" parTransId="{9C4A5247-B17D-40AA-AAEC-D6ACFAD35E08}" sibTransId="{FA53D052-308C-4904-808D-1540D9D1DBEE}"/>
    <dgm:cxn modelId="{0EA03387-29F1-41FF-A24C-511520E4091C}" type="presOf" srcId="{8BADEF36-62F2-436A-A789-77212FA995E1}" destId="{C1AB2682-D96A-42C6-832C-AB12701A2786}" srcOrd="0" destOrd="0" presId="urn:microsoft.com/office/officeart/2005/8/layout/process1"/>
    <dgm:cxn modelId="{EEB1C687-2D9F-423C-AF4B-1D053FF4D418}" type="presOf" srcId="{82563313-9571-46E0-AFAB-442D854C8132}" destId="{1451DA82-B3E3-425C-84AD-13CD35721EEF}" srcOrd="0" destOrd="0" presId="urn:microsoft.com/office/officeart/2005/8/layout/process1"/>
    <dgm:cxn modelId="{12AD2ABC-7CA4-4ECF-9A15-EBB6366DFD30}" type="presOf" srcId="{362116AE-9365-4444-8B23-BB46B8D221EB}" destId="{A11E6D5E-2C11-4CC8-A885-AE64A5E4577B}" srcOrd="0" destOrd="0" presId="urn:microsoft.com/office/officeart/2005/8/layout/process1"/>
    <dgm:cxn modelId="{DE9B6577-B3CC-4879-A3EC-F45071B70A94}" srcId="{4964EDBC-11EF-4135-9187-91E3F3F4FF2B}" destId="{698D1AE0-3F79-4AA3-8A15-CA643A064973}" srcOrd="1" destOrd="0" parTransId="{A4E3BD70-1DC3-4972-B7FF-5AD3ADC5DC66}" sibTransId="{6F1AA0D4-C57F-4B0B-9247-AA75DE0E8802}"/>
    <dgm:cxn modelId="{4F1E5630-8FE9-4C44-A644-E0A49134AB4D}" type="presOf" srcId="{571E3D22-0A22-419C-9736-E1269CC153F2}" destId="{29B17393-99BD-4CEE-B53F-8D37DF77C28A}" srcOrd="0" destOrd="0" presId="urn:microsoft.com/office/officeart/2005/8/layout/process1"/>
    <dgm:cxn modelId="{15EA1CF3-0202-4670-B6E1-FA6447F1C22C}" srcId="{698D1AE0-3F79-4AA3-8A15-CA643A064973}" destId="{CBC1B6DA-BE19-4465-87B5-C6E0F34C4658}" srcOrd="1" destOrd="0" parTransId="{CC686A24-6979-4708-8EB4-B83C51B37E73}" sibTransId="{8CCAC3AF-577A-492D-B438-CAB7ACECC2D0}"/>
    <dgm:cxn modelId="{DF190F85-CAAD-4630-BF4E-DD00CD3F95D6}" type="presOf" srcId="{B83BEF2D-D1AF-4C61-ABE7-D99DD769D9B0}" destId="{29B17393-99BD-4CEE-B53F-8D37DF77C28A}" srcOrd="0" destOrd="3" presId="urn:microsoft.com/office/officeart/2005/8/layout/process1"/>
    <dgm:cxn modelId="{74683BAD-C9BC-4905-A701-09E91007B112}" type="presOf" srcId="{CBC1B6DA-BE19-4465-87B5-C6E0F34C4658}" destId="{326A76F2-6010-4C7F-98A9-57ADF30B9730}" srcOrd="0" destOrd="2" presId="urn:microsoft.com/office/officeart/2005/8/layout/process1"/>
    <dgm:cxn modelId="{8DBEC98E-092B-4D5C-A71A-91A97747D668}" type="presOf" srcId="{362116AE-9365-4444-8B23-BB46B8D221EB}" destId="{1C6E829F-F316-4495-8CA0-F15D334ED22E}" srcOrd="1" destOrd="0" presId="urn:microsoft.com/office/officeart/2005/8/layout/process1"/>
    <dgm:cxn modelId="{7F53C744-DD0A-48F0-8B06-8FF3BBC5D2CF}" type="presOf" srcId="{594A4088-A518-4263-A52E-BB22B2E083DB}" destId="{29B17393-99BD-4CEE-B53F-8D37DF77C28A}" srcOrd="0" destOrd="2" presId="urn:microsoft.com/office/officeart/2005/8/layout/process1"/>
    <dgm:cxn modelId="{0DA53A89-FDF1-4AD4-BD73-3F91DE0F0D47}" srcId="{698D1AE0-3F79-4AA3-8A15-CA643A064973}" destId="{A0BCC84B-DF7A-4536-AFBC-07BA6A14F59A}" srcOrd="2" destOrd="0" parTransId="{5A299605-7875-4A32-96C6-907FBD8FFDAB}" sibTransId="{4FE30E57-2199-41BC-B0AE-4D665080325A}"/>
    <dgm:cxn modelId="{DCC13B89-4A36-47DC-9ABA-82C637250970}" srcId="{4964EDBC-11EF-4135-9187-91E3F3F4FF2B}" destId="{82563313-9571-46E0-AFAB-442D854C8132}" srcOrd="2" destOrd="0" parTransId="{586A6540-57C1-4CD3-A425-AF76E10FEA82}" sibTransId="{362116AE-9365-4444-8B23-BB46B8D221EB}"/>
    <dgm:cxn modelId="{7C1136C1-8516-4346-8803-7BC882F61D29}" srcId="{4964EDBC-11EF-4135-9187-91E3F3F4FF2B}" destId="{571E3D22-0A22-419C-9736-E1269CC153F2}" srcOrd="3" destOrd="0" parTransId="{483FCD09-62AA-4E09-BE1C-33B42C01DF3C}" sibTransId="{32D90E18-DD78-400F-B8EB-92E06EF2DCC9}"/>
    <dgm:cxn modelId="{92703D32-803D-4241-A31B-65BF782795D5}" type="presOf" srcId="{6F1AA0D4-C57F-4B0B-9247-AA75DE0E8802}" destId="{CDB5BE30-A31C-48D5-B5B7-EB1537CF320C}" srcOrd="0" destOrd="0" presId="urn:microsoft.com/office/officeart/2005/8/layout/process1"/>
    <dgm:cxn modelId="{5D5E1DEC-6B9F-4397-83E2-89938D2EC284}" type="presOf" srcId="{698D1AE0-3F79-4AA3-8A15-CA643A064973}" destId="{326A76F2-6010-4C7F-98A9-57ADF30B9730}" srcOrd="0" destOrd="0" presId="urn:microsoft.com/office/officeart/2005/8/layout/process1"/>
    <dgm:cxn modelId="{023466D1-9FE7-4421-95E8-4D9546C23AD9}" type="presOf" srcId="{6F1AA0D4-C57F-4B0B-9247-AA75DE0E8802}" destId="{617DD9B1-96E3-4954-837A-CCB438F2E77C}" srcOrd="1" destOrd="0" presId="urn:microsoft.com/office/officeart/2005/8/layout/process1"/>
    <dgm:cxn modelId="{952CA450-A5F5-4B8B-9CB1-B87CC0DED9E6}" type="presOf" srcId="{09F14D61-66DB-48C9-8AD3-1F1B5F435851}" destId="{29B17393-99BD-4CEE-B53F-8D37DF77C28A}" srcOrd="0" destOrd="4" presId="urn:microsoft.com/office/officeart/2005/8/layout/process1"/>
    <dgm:cxn modelId="{AE3EB143-B54C-4650-98A0-27F1B4688F9A}" type="presOf" srcId="{8D68D7EA-C9C4-4867-8DF7-CF130880E24B}" destId="{C80E6B24-7A0B-45D9-8E24-151E87FC4E1F}" srcOrd="1" destOrd="0" presId="urn:microsoft.com/office/officeart/2005/8/layout/process1"/>
    <dgm:cxn modelId="{2B6BFD70-45E2-4EDA-A36E-625EBAAE0466}" type="presOf" srcId="{4964EDBC-11EF-4135-9187-91E3F3F4FF2B}" destId="{1C7BB527-B4DE-491F-A530-0C97320FEB75}" srcOrd="0" destOrd="0" presId="urn:microsoft.com/office/officeart/2005/8/layout/process1"/>
    <dgm:cxn modelId="{FF125F55-FF1B-49F2-9BED-50C829E6B5B1}" srcId="{4964EDBC-11EF-4135-9187-91E3F3F4FF2B}" destId="{8BADEF36-62F2-436A-A789-77212FA995E1}" srcOrd="0" destOrd="0" parTransId="{53DB1438-0D30-4879-BEA8-360C0CD8054B}" sibTransId="{8D68D7EA-C9C4-4867-8DF7-CF130880E24B}"/>
    <dgm:cxn modelId="{B4943EE9-6B9E-4751-83F9-0710B8CF28FA}" srcId="{571E3D22-0A22-419C-9736-E1269CC153F2}" destId="{E4C9BD62-E183-44D9-B3BF-C52E1612E75D}" srcOrd="0" destOrd="0" parTransId="{50DEBEBC-4963-4077-8934-7439FD6E4150}" sibTransId="{10B1EB7C-07A8-42E4-9F3F-0DDD1709FFC2}"/>
    <dgm:cxn modelId="{328B8F50-933E-4965-864E-FE01A24418B7}" type="presOf" srcId="{8D68D7EA-C9C4-4867-8DF7-CF130880E24B}" destId="{4BD9CA40-4675-49E0-BE5F-9F76D4A003FC}" srcOrd="0" destOrd="0" presId="urn:microsoft.com/office/officeart/2005/8/layout/process1"/>
    <dgm:cxn modelId="{14199DC6-8095-45A3-942A-A29010B372AA}" type="presOf" srcId="{6E192C6E-0AD2-49B3-8BC0-317FE41CA1CB}" destId="{326A76F2-6010-4C7F-98A9-57ADF30B9730}" srcOrd="0" destOrd="1" presId="urn:microsoft.com/office/officeart/2005/8/layout/process1"/>
    <dgm:cxn modelId="{4F3062A0-03BD-4C9D-A268-615A3E05EE28}" type="presOf" srcId="{A0BCC84B-DF7A-4536-AFBC-07BA6A14F59A}" destId="{326A76F2-6010-4C7F-98A9-57ADF30B9730}" srcOrd="0" destOrd="3" presId="urn:microsoft.com/office/officeart/2005/8/layout/process1"/>
    <dgm:cxn modelId="{AB6442EE-94FF-4AA6-B783-1476502C2D83}" type="presOf" srcId="{E4C9BD62-E183-44D9-B3BF-C52E1612E75D}" destId="{29B17393-99BD-4CEE-B53F-8D37DF77C28A}" srcOrd="0" destOrd="1" presId="urn:microsoft.com/office/officeart/2005/8/layout/process1"/>
    <dgm:cxn modelId="{B0EEC0DF-30C0-4B6B-8FD1-EFBDE5CE75B5}" type="presParOf" srcId="{1C7BB527-B4DE-491F-A530-0C97320FEB75}" destId="{C1AB2682-D96A-42C6-832C-AB12701A2786}" srcOrd="0" destOrd="0" presId="urn:microsoft.com/office/officeart/2005/8/layout/process1"/>
    <dgm:cxn modelId="{D888CA64-2FDB-4331-BEC4-B6FE6B91CCD8}" type="presParOf" srcId="{1C7BB527-B4DE-491F-A530-0C97320FEB75}" destId="{4BD9CA40-4675-49E0-BE5F-9F76D4A003FC}" srcOrd="1" destOrd="0" presId="urn:microsoft.com/office/officeart/2005/8/layout/process1"/>
    <dgm:cxn modelId="{B90EAD36-C853-4B8E-BDB4-162E880C3B91}" type="presParOf" srcId="{4BD9CA40-4675-49E0-BE5F-9F76D4A003FC}" destId="{C80E6B24-7A0B-45D9-8E24-151E87FC4E1F}" srcOrd="0" destOrd="0" presId="urn:microsoft.com/office/officeart/2005/8/layout/process1"/>
    <dgm:cxn modelId="{CF7731C7-FB03-4F75-AEBB-44AAC4698AD9}" type="presParOf" srcId="{1C7BB527-B4DE-491F-A530-0C97320FEB75}" destId="{326A76F2-6010-4C7F-98A9-57ADF30B9730}" srcOrd="2" destOrd="0" presId="urn:microsoft.com/office/officeart/2005/8/layout/process1"/>
    <dgm:cxn modelId="{F62758DC-7D5A-4FC5-8240-E30BD6333CF9}" type="presParOf" srcId="{1C7BB527-B4DE-491F-A530-0C97320FEB75}" destId="{CDB5BE30-A31C-48D5-B5B7-EB1537CF320C}" srcOrd="3" destOrd="0" presId="urn:microsoft.com/office/officeart/2005/8/layout/process1"/>
    <dgm:cxn modelId="{34408AB8-45E2-401C-BC42-F4DA96CFE60A}" type="presParOf" srcId="{CDB5BE30-A31C-48D5-B5B7-EB1537CF320C}" destId="{617DD9B1-96E3-4954-837A-CCB438F2E77C}" srcOrd="0" destOrd="0" presId="urn:microsoft.com/office/officeart/2005/8/layout/process1"/>
    <dgm:cxn modelId="{FD95C3D3-B434-43FD-9C19-52CE23703962}" type="presParOf" srcId="{1C7BB527-B4DE-491F-A530-0C97320FEB75}" destId="{1451DA82-B3E3-425C-84AD-13CD35721EEF}" srcOrd="4" destOrd="0" presId="urn:microsoft.com/office/officeart/2005/8/layout/process1"/>
    <dgm:cxn modelId="{BF12B48E-52EC-4BF8-8898-2552B99BAF84}" type="presParOf" srcId="{1C7BB527-B4DE-491F-A530-0C97320FEB75}" destId="{A11E6D5E-2C11-4CC8-A885-AE64A5E4577B}" srcOrd="5" destOrd="0" presId="urn:microsoft.com/office/officeart/2005/8/layout/process1"/>
    <dgm:cxn modelId="{07B12AAE-BCB2-43F9-95E2-5BD3F165B83F}" type="presParOf" srcId="{A11E6D5E-2C11-4CC8-A885-AE64A5E4577B}" destId="{1C6E829F-F316-4495-8CA0-F15D334ED22E}" srcOrd="0" destOrd="0" presId="urn:microsoft.com/office/officeart/2005/8/layout/process1"/>
    <dgm:cxn modelId="{C00E62DA-3A35-4497-B55D-516FABF984EB}" type="presParOf" srcId="{1C7BB527-B4DE-491F-A530-0C97320FEB75}" destId="{29B17393-99BD-4CEE-B53F-8D37DF77C28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C67B74-A057-4676-AE9F-95BFE337F05A}" type="doc">
      <dgm:prSet loTypeId="urn:microsoft.com/office/officeart/2005/8/layout/hierarchy2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0D0290F8-5DB6-4649-9EC0-F8C761561A5E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s-MX" sz="2000" dirty="0">
              <a:latin typeface="Arial Narrow" panose="020B0606020202030204" pitchFamily="34" charset="0"/>
            </a:rPr>
            <a:t>Art. 73. CPEUM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s-MX" sz="2000" dirty="0">
              <a:latin typeface="Arial Narrow" panose="020B0606020202030204" pitchFamily="34" charset="0"/>
            </a:rPr>
            <a:t>El Congreso tiene facultad</a:t>
          </a:r>
        </a:p>
      </dgm:t>
    </dgm:pt>
    <dgm:pt modelId="{4FA36287-4F32-452D-8519-1548D5EDAD13}" type="parTrans" cxnId="{9DFFFC87-7272-4480-AE67-A302CD505CF4}">
      <dgm:prSet/>
      <dgm:spPr/>
      <dgm:t>
        <a:bodyPr/>
        <a:lstStyle/>
        <a:p>
          <a:endParaRPr lang="es-MX" sz="2200"/>
        </a:p>
      </dgm:t>
    </dgm:pt>
    <dgm:pt modelId="{857A6F92-AD88-41CA-B524-8CB01DBD5B58}" type="sibTrans" cxnId="{9DFFFC87-7272-4480-AE67-A302CD505CF4}">
      <dgm:prSet/>
      <dgm:spPr/>
      <dgm:t>
        <a:bodyPr/>
        <a:lstStyle/>
        <a:p>
          <a:endParaRPr lang="es-MX" sz="2200"/>
        </a:p>
      </dgm:t>
    </dgm:pt>
    <dgm:pt modelId="{6B3186A9-792C-451A-9898-BC851CDDEECB}">
      <dgm:prSet custT="1"/>
      <dgm:spPr/>
      <dgm:t>
        <a:bodyPr anchor="t"/>
        <a:lstStyle/>
        <a:p>
          <a:pPr algn="just" rtl="0">
            <a:lnSpc>
              <a:spcPct val="100000"/>
            </a:lnSpc>
            <a:spcAft>
              <a:spcPts val="0"/>
            </a:spcAft>
          </a:pPr>
          <a:r>
            <a:rPr lang="es-MX" sz="2000" b="0" u="none" dirty="0">
              <a:effectLst/>
              <a:latin typeface="Arial Narrow" panose="020B0606020202030204" pitchFamily="34" charset="0"/>
            </a:rPr>
            <a:t>XXIX-S.- Para expedir las leyes generales reglamentarias que desarrollen los principios y bases en materia de transparencia gubernamental, acceso a la información y protección de datos personales en posesión de las autoridades, entidades, órganos y organismos gubernamentales de todos los niveles de gobierno.</a:t>
          </a:r>
          <a:endParaRPr lang="es-MX" sz="2000" b="1" u="sng" dirty="0">
            <a:latin typeface="Arial Narrow" panose="020B0606020202030204" pitchFamily="34" charset="0"/>
          </a:endParaRPr>
        </a:p>
      </dgm:t>
    </dgm:pt>
    <dgm:pt modelId="{19FBAF2C-9722-4D80-B911-8A675BE302C0}" type="parTrans" cxnId="{0C8FA4AE-071A-4290-9E3F-4C7EC6C39BB0}">
      <dgm:prSet/>
      <dgm:spPr/>
      <dgm:t>
        <a:bodyPr/>
        <a:lstStyle/>
        <a:p>
          <a:endParaRPr lang="es-MX" sz="2200"/>
        </a:p>
      </dgm:t>
    </dgm:pt>
    <dgm:pt modelId="{2E991AC6-982E-4FD5-A5DC-42300BE8B0F8}" type="sibTrans" cxnId="{0C8FA4AE-071A-4290-9E3F-4C7EC6C39BB0}">
      <dgm:prSet/>
      <dgm:spPr/>
      <dgm:t>
        <a:bodyPr/>
        <a:lstStyle/>
        <a:p>
          <a:endParaRPr lang="es-MX" sz="2200"/>
        </a:p>
      </dgm:t>
    </dgm:pt>
    <dgm:pt modelId="{F50534FE-22CF-4F9C-ADF0-E0ADF15BDEAF}">
      <dgm:prSet custT="1"/>
      <dgm:spPr/>
      <dgm:t>
        <a:bodyPr anchor="ctr" anchorCtr="0"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s-MX" sz="2000" dirty="0">
              <a:latin typeface="Arial Narrow" panose="020B0606020202030204" pitchFamily="34" charset="0"/>
            </a:rPr>
            <a:t>XXIX-O.- Para legislar en materia de protección de datos personales en posesión de particulares.</a:t>
          </a:r>
          <a:endParaRPr lang="es-MX" sz="2000" b="1" dirty="0">
            <a:latin typeface="Arial Narrow" panose="020B0606020202030204" pitchFamily="34" charset="0"/>
          </a:endParaRPr>
        </a:p>
      </dgm:t>
    </dgm:pt>
    <dgm:pt modelId="{2D09C508-77E5-4A7C-9ABC-C9A233EDFE59}" type="parTrans" cxnId="{92C645D9-C6C1-429D-8DD6-F12CAF637411}">
      <dgm:prSet/>
      <dgm:spPr/>
      <dgm:t>
        <a:bodyPr/>
        <a:lstStyle/>
        <a:p>
          <a:endParaRPr lang="es-ES"/>
        </a:p>
      </dgm:t>
    </dgm:pt>
    <dgm:pt modelId="{2F942B4A-D33B-4588-94AE-50AFD87184AC}" type="sibTrans" cxnId="{92C645D9-C6C1-429D-8DD6-F12CAF637411}">
      <dgm:prSet/>
      <dgm:spPr/>
      <dgm:t>
        <a:bodyPr/>
        <a:lstStyle/>
        <a:p>
          <a:endParaRPr lang="es-ES"/>
        </a:p>
      </dgm:t>
    </dgm:pt>
    <dgm:pt modelId="{0062A0E4-F71D-427D-B0A6-246868490EF2}">
      <dgm:prSet custT="1"/>
      <dgm:spPr/>
      <dgm:t>
        <a:bodyPr anchor="ctr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MX" sz="2000" b="1" dirty="0">
              <a:latin typeface="Arial Narrow" panose="020B0606020202030204" pitchFamily="34" charset="0"/>
            </a:rPr>
            <a:t>SECTOR PRIVADO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MX" sz="2000" b="1" dirty="0">
              <a:latin typeface="Arial Narrow" panose="020B0606020202030204" pitchFamily="34" charset="0"/>
            </a:rPr>
            <a:t>2009</a:t>
          </a:r>
        </a:p>
      </dgm:t>
    </dgm:pt>
    <dgm:pt modelId="{AD3C3DB4-2E4D-4F60-A999-93EC27365282}" type="parTrans" cxnId="{8685A3D0-A09B-4AC1-86F1-C6F8A3220F19}">
      <dgm:prSet/>
      <dgm:spPr/>
      <dgm:t>
        <a:bodyPr/>
        <a:lstStyle/>
        <a:p>
          <a:endParaRPr lang="es-ES"/>
        </a:p>
      </dgm:t>
    </dgm:pt>
    <dgm:pt modelId="{9665D96F-CE01-4C42-8A1D-62B80F94FF53}" type="sibTrans" cxnId="{8685A3D0-A09B-4AC1-86F1-C6F8A3220F19}">
      <dgm:prSet/>
      <dgm:spPr/>
      <dgm:t>
        <a:bodyPr/>
        <a:lstStyle/>
        <a:p>
          <a:endParaRPr lang="es-ES"/>
        </a:p>
      </dgm:t>
    </dgm:pt>
    <dgm:pt modelId="{82C90049-29AA-4614-A462-31F92D56921C}">
      <dgm:prSet custT="1"/>
      <dgm:spPr/>
      <dgm:t>
        <a:bodyPr anchor="ctr" anchorCtr="0"/>
        <a:lstStyle/>
        <a:p>
          <a:pPr algn="ctr" rtl="0">
            <a:lnSpc>
              <a:spcPct val="100000"/>
            </a:lnSpc>
            <a:spcAft>
              <a:spcPts val="0"/>
            </a:spcAft>
          </a:pPr>
          <a:endParaRPr lang="es-MX" sz="2000" b="1" u="none" dirty="0">
            <a:latin typeface="Arial Narrow" panose="020B0606020202030204" pitchFamily="34" charset="0"/>
          </a:endParaRPr>
        </a:p>
        <a:p>
          <a:pPr algn="ctr" rtl="0">
            <a:lnSpc>
              <a:spcPct val="100000"/>
            </a:lnSpc>
            <a:spcAft>
              <a:spcPts val="0"/>
            </a:spcAft>
          </a:pPr>
          <a:endParaRPr lang="es-MX" sz="2000" b="1" u="none" dirty="0">
            <a:latin typeface="Arial Narrow" panose="020B0606020202030204" pitchFamily="34" charset="0"/>
          </a:endParaRP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s-MX" sz="2000" b="1" u="none" dirty="0">
              <a:latin typeface="Arial Narrow" panose="020B0606020202030204" pitchFamily="34" charset="0"/>
            </a:rPr>
            <a:t>SECTOR PÚBLICO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s-MX" sz="2000" b="1" u="none" dirty="0">
              <a:latin typeface="Arial Narrow" panose="020B0606020202030204" pitchFamily="34" charset="0"/>
            </a:rPr>
            <a:t>2014</a:t>
          </a:r>
          <a:endParaRPr lang="es-MX" sz="2000" b="0" u="none" dirty="0">
            <a:effectLst/>
            <a:latin typeface="Arial Narrow" panose="020B0606020202030204" pitchFamily="34" charset="0"/>
          </a:endParaRPr>
        </a:p>
        <a:p>
          <a:pPr algn="just" rtl="0">
            <a:lnSpc>
              <a:spcPct val="100000"/>
            </a:lnSpc>
            <a:spcAft>
              <a:spcPts val="0"/>
            </a:spcAft>
          </a:pPr>
          <a:endParaRPr lang="es-MX" sz="2000" u="sng" dirty="0">
            <a:latin typeface="Arial Narrow" panose="020B0606020202030204" pitchFamily="34" charset="0"/>
          </a:endParaRPr>
        </a:p>
        <a:p>
          <a:pPr algn="ctr" rtl="0">
            <a:lnSpc>
              <a:spcPct val="100000"/>
            </a:lnSpc>
            <a:spcAft>
              <a:spcPts val="0"/>
            </a:spcAft>
          </a:pPr>
          <a:endParaRPr lang="es-MX" sz="2000" b="1" u="sng" dirty="0">
            <a:latin typeface="Arial Narrow" panose="020B0606020202030204" pitchFamily="34" charset="0"/>
          </a:endParaRPr>
        </a:p>
      </dgm:t>
    </dgm:pt>
    <dgm:pt modelId="{522972E8-656C-4F3D-855A-CD2CB3C9FC01}" type="parTrans" cxnId="{B4EEC920-ADE3-4D52-A7ED-95B57970CE7F}">
      <dgm:prSet/>
      <dgm:spPr/>
      <dgm:t>
        <a:bodyPr/>
        <a:lstStyle/>
        <a:p>
          <a:endParaRPr lang="es-ES"/>
        </a:p>
      </dgm:t>
    </dgm:pt>
    <dgm:pt modelId="{0742EC8E-72D7-43CE-A46F-FDADCEE82369}" type="sibTrans" cxnId="{B4EEC920-ADE3-4D52-A7ED-95B57970CE7F}">
      <dgm:prSet/>
      <dgm:spPr/>
      <dgm:t>
        <a:bodyPr/>
        <a:lstStyle/>
        <a:p>
          <a:endParaRPr lang="es-ES"/>
        </a:p>
      </dgm:t>
    </dgm:pt>
    <dgm:pt modelId="{20B7E79A-834D-4F36-AA9A-7436FD3BBB46}" type="pres">
      <dgm:prSet presAssocID="{24C67B74-A057-4676-AE9F-95BFE337F05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C3FF3E9-1311-47C7-BF96-283A8624B82E}" type="pres">
      <dgm:prSet presAssocID="{0D0290F8-5DB6-4649-9EC0-F8C761561A5E}" presName="root1" presStyleCnt="0"/>
      <dgm:spPr/>
    </dgm:pt>
    <dgm:pt modelId="{96355F0D-9B67-4586-9BFC-3CC599540F28}" type="pres">
      <dgm:prSet presAssocID="{0D0290F8-5DB6-4649-9EC0-F8C761561A5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98719FD-5AE8-4B4C-8911-A0E16CD58B19}" type="pres">
      <dgm:prSet presAssocID="{0D0290F8-5DB6-4649-9EC0-F8C761561A5E}" presName="level2hierChild" presStyleCnt="0"/>
      <dgm:spPr/>
    </dgm:pt>
    <dgm:pt modelId="{E96F4DB4-363E-4A95-A895-61765D18B657}" type="pres">
      <dgm:prSet presAssocID="{2D09C508-77E5-4A7C-9ABC-C9A233EDFE59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26E7F4E7-D00A-45FD-BE1E-E2C55B27870E}" type="pres">
      <dgm:prSet presAssocID="{2D09C508-77E5-4A7C-9ABC-C9A233EDFE59}" presName="connTx" presStyleLbl="parChTrans1D2" presStyleIdx="0" presStyleCnt="2"/>
      <dgm:spPr/>
      <dgm:t>
        <a:bodyPr/>
        <a:lstStyle/>
        <a:p>
          <a:endParaRPr lang="es-MX"/>
        </a:p>
      </dgm:t>
    </dgm:pt>
    <dgm:pt modelId="{04B0E583-B5FB-4DE1-99A0-E50FB4FB626D}" type="pres">
      <dgm:prSet presAssocID="{F50534FE-22CF-4F9C-ADF0-E0ADF15BDEAF}" presName="root2" presStyleCnt="0"/>
      <dgm:spPr/>
    </dgm:pt>
    <dgm:pt modelId="{10A0FA81-1687-4177-93AC-B062A8539147}" type="pres">
      <dgm:prSet presAssocID="{F50534FE-22CF-4F9C-ADF0-E0ADF15BDEAF}" presName="LevelTwoTextNode" presStyleLbl="node2" presStyleIdx="0" presStyleCnt="2" custScaleX="112903" custScaleY="77035" custLinFactNeighborY="-2801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5821E438-1136-44B2-8C9B-DC6CC72B13AF}" type="pres">
      <dgm:prSet presAssocID="{F50534FE-22CF-4F9C-ADF0-E0ADF15BDEAF}" presName="level3hierChild" presStyleCnt="0"/>
      <dgm:spPr/>
    </dgm:pt>
    <dgm:pt modelId="{609E8C33-9AE2-4760-99DE-990F8BBDB91E}" type="pres">
      <dgm:prSet presAssocID="{AD3C3DB4-2E4D-4F60-A999-93EC27365282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98C56A87-7DF4-462A-A3B3-5CA1D10402F7}" type="pres">
      <dgm:prSet presAssocID="{AD3C3DB4-2E4D-4F60-A999-93EC27365282}" presName="connTx" presStyleLbl="parChTrans1D3" presStyleIdx="0" presStyleCnt="2"/>
      <dgm:spPr/>
      <dgm:t>
        <a:bodyPr/>
        <a:lstStyle/>
        <a:p>
          <a:endParaRPr lang="es-MX"/>
        </a:p>
      </dgm:t>
    </dgm:pt>
    <dgm:pt modelId="{3BA0788A-110E-485C-99E0-C01718E53ECF}" type="pres">
      <dgm:prSet presAssocID="{0062A0E4-F71D-427D-B0A6-246868490EF2}" presName="root2" presStyleCnt="0"/>
      <dgm:spPr/>
    </dgm:pt>
    <dgm:pt modelId="{55D5B9B8-9DC6-466E-AC90-0580FF9203C2}" type="pres">
      <dgm:prSet presAssocID="{0062A0E4-F71D-427D-B0A6-246868490EF2}" presName="LevelTwoTextNode" presStyleLbl="node3" presStyleIdx="0" presStyleCnt="2" custLinFactNeighborX="316" custLinFactNeighborY="-2801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56D72B0-E28D-4DDB-A536-E155400B85CF}" type="pres">
      <dgm:prSet presAssocID="{0062A0E4-F71D-427D-B0A6-246868490EF2}" presName="level3hierChild" presStyleCnt="0"/>
      <dgm:spPr/>
    </dgm:pt>
    <dgm:pt modelId="{D1B4EDBD-05C5-490D-A7D2-DF509E5F96B2}" type="pres">
      <dgm:prSet presAssocID="{19FBAF2C-9722-4D80-B911-8A675BE302C0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5221921A-D371-4A3E-9062-B9C4A2C5E27B}" type="pres">
      <dgm:prSet presAssocID="{19FBAF2C-9722-4D80-B911-8A675BE302C0}" presName="connTx" presStyleLbl="parChTrans1D2" presStyleIdx="1" presStyleCnt="2"/>
      <dgm:spPr/>
      <dgm:t>
        <a:bodyPr/>
        <a:lstStyle/>
        <a:p>
          <a:endParaRPr lang="es-MX"/>
        </a:p>
      </dgm:t>
    </dgm:pt>
    <dgm:pt modelId="{75CED0DE-9A5F-4579-A0A5-13AF0FB9A805}" type="pres">
      <dgm:prSet presAssocID="{6B3186A9-792C-451A-9898-BC851CDDEECB}" presName="root2" presStyleCnt="0"/>
      <dgm:spPr/>
    </dgm:pt>
    <dgm:pt modelId="{BE4CC7E9-E76C-4D0B-BC52-7741ED4900FD}" type="pres">
      <dgm:prSet presAssocID="{6B3186A9-792C-451A-9898-BC851CDDEECB}" presName="LevelTwoTextNode" presStyleLbl="node2" presStyleIdx="1" presStyleCnt="2" custScaleX="112746" custScaleY="210897" custLinFactNeighborY="3317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B811AD7-A405-41DE-A55A-0F939368146B}" type="pres">
      <dgm:prSet presAssocID="{6B3186A9-792C-451A-9898-BC851CDDEECB}" presName="level3hierChild" presStyleCnt="0"/>
      <dgm:spPr/>
    </dgm:pt>
    <dgm:pt modelId="{3EA1C4F7-FF8D-4FEF-8538-9A446F3870FE}" type="pres">
      <dgm:prSet presAssocID="{522972E8-656C-4F3D-855A-CD2CB3C9FC01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7D8E0D38-E8B9-48E3-9B5E-F5DB3B4A76A5}" type="pres">
      <dgm:prSet presAssocID="{522972E8-656C-4F3D-855A-CD2CB3C9FC01}" presName="connTx" presStyleLbl="parChTrans1D3" presStyleIdx="1" presStyleCnt="2"/>
      <dgm:spPr/>
      <dgm:t>
        <a:bodyPr/>
        <a:lstStyle/>
        <a:p>
          <a:endParaRPr lang="es-MX"/>
        </a:p>
      </dgm:t>
    </dgm:pt>
    <dgm:pt modelId="{88EF8897-DB40-4E5B-BA82-4008311D3247}" type="pres">
      <dgm:prSet presAssocID="{82C90049-29AA-4614-A462-31F92D56921C}" presName="root2" presStyleCnt="0"/>
      <dgm:spPr/>
    </dgm:pt>
    <dgm:pt modelId="{98E55819-2FA2-45C8-9E6A-4E61B034D5A8}" type="pres">
      <dgm:prSet presAssocID="{82C90049-29AA-4614-A462-31F92D56921C}" presName="LevelTwoTextNode" presStyleLbl="node3" presStyleIdx="1" presStyleCnt="2" custScaleY="87055" custLinFactNeighborX="473" custLinFactNeighborY="3410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6897A28-F3E4-488D-98AE-E68BA56F4C77}" type="pres">
      <dgm:prSet presAssocID="{82C90049-29AA-4614-A462-31F92D56921C}" presName="level3hierChild" presStyleCnt="0"/>
      <dgm:spPr/>
    </dgm:pt>
  </dgm:ptLst>
  <dgm:cxnLst>
    <dgm:cxn modelId="{B4EEC920-ADE3-4D52-A7ED-95B57970CE7F}" srcId="{6B3186A9-792C-451A-9898-BC851CDDEECB}" destId="{82C90049-29AA-4614-A462-31F92D56921C}" srcOrd="0" destOrd="0" parTransId="{522972E8-656C-4F3D-855A-CD2CB3C9FC01}" sibTransId="{0742EC8E-72D7-43CE-A46F-FDADCEE82369}"/>
    <dgm:cxn modelId="{0376A9EC-C2E3-4BC7-AA25-725855026AC1}" type="presOf" srcId="{522972E8-656C-4F3D-855A-CD2CB3C9FC01}" destId="{3EA1C4F7-FF8D-4FEF-8538-9A446F3870FE}" srcOrd="0" destOrd="0" presId="urn:microsoft.com/office/officeart/2005/8/layout/hierarchy2"/>
    <dgm:cxn modelId="{2975E391-C8ED-45A7-98D8-2D25315FD275}" type="presOf" srcId="{82C90049-29AA-4614-A462-31F92D56921C}" destId="{98E55819-2FA2-45C8-9E6A-4E61B034D5A8}" srcOrd="0" destOrd="0" presId="urn:microsoft.com/office/officeart/2005/8/layout/hierarchy2"/>
    <dgm:cxn modelId="{8521FC14-BBD2-43A7-91AA-A1FE74D6F3A2}" type="presOf" srcId="{2D09C508-77E5-4A7C-9ABC-C9A233EDFE59}" destId="{E96F4DB4-363E-4A95-A895-61765D18B657}" srcOrd="0" destOrd="0" presId="urn:microsoft.com/office/officeart/2005/8/layout/hierarchy2"/>
    <dgm:cxn modelId="{92C645D9-C6C1-429D-8DD6-F12CAF637411}" srcId="{0D0290F8-5DB6-4649-9EC0-F8C761561A5E}" destId="{F50534FE-22CF-4F9C-ADF0-E0ADF15BDEAF}" srcOrd="0" destOrd="0" parTransId="{2D09C508-77E5-4A7C-9ABC-C9A233EDFE59}" sibTransId="{2F942B4A-D33B-4588-94AE-50AFD87184AC}"/>
    <dgm:cxn modelId="{3B920E36-FAED-44A8-AE3A-EEF9D8F6F312}" type="presOf" srcId="{AD3C3DB4-2E4D-4F60-A999-93EC27365282}" destId="{609E8C33-9AE2-4760-99DE-990F8BBDB91E}" srcOrd="0" destOrd="0" presId="urn:microsoft.com/office/officeart/2005/8/layout/hierarchy2"/>
    <dgm:cxn modelId="{D0A4D0BE-FB58-4794-B580-CEBC6C9075C5}" type="presOf" srcId="{F50534FE-22CF-4F9C-ADF0-E0ADF15BDEAF}" destId="{10A0FA81-1687-4177-93AC-B062A8539147}" srcOrd="0" destOrd="0" presId="urn:microsoft.com/office/officeart/2005/8/layout/hierarchy2"/>
    <dgm:cxn modelId="{CEBF20BE-FE59-49CB-A120-784068C8523F}" type="presOf" srcId="{522972E8-656C-4F3D-855A-CD2CB3C9FC01}" destId="{7D8E0D38-E8B9-48E3-9B5E-F5DB3B4A76A5}" srcOrd="1" destOrd="0" presId="urn:microsoft.com/office/officeart/2005/8/layout/hierarchy2"/>
    <dgm:cxn modelId="{C178DB39-CD06-4B73-8D94-C39B29C57517}" type="presOf" srcId="{AD3C3DB4-2E4D-4F60-A999-93EC27365282}" destId="{98C56A87-7DF4-462A-A3B3-5CA1D10402F7}" srcOrd="1" destOrd="0" presId="urn:microsoft.com/office/officeart/2005/8/layout/hierarchy2"/>
    <dgm:cxn modelId="{5E908D2F-CBC6-4EF2-BBC5-84AB6D525F61}" type="presOf" srcId="{24C67B74-A057-4676-AE9F-95BFE337F05A}" destId="{20B7E79A-834D-4F36-AA9A-7436FD3BBB46}" srcOrd="0" destOrd="0" presId="urn:microsoft.com/office/officeart/2005/8/layout/hierarchy2"/>
    <dgm:cxn modelId="{75056946-50EB-45D6-9CC8-3560BCE2FD84}" type="presOf" srcId="{6B3186A9-792C-451A-9898-BC851CDDEECB}" destId="{BE4CC7E9-E76C-4D0B-BC52-7741ED4900FD}" srcOrd="0" destOrd="0" presId="urn:microsoft.com/office/officeart/2005/8/layout/hierarchy2"/>
    <dgm:cxn modelId="{0C8FA4AE-071A-4290-9E3F-4C7EC6C39BB0}" srcId="{0D0290F8-5DB6-4649-9EC0-F8C761561A5E}" destId="{6B3186A9-792C-451A-9898-BC851CDDEECB}" srcOrd="1" destOrd="0" parTransId="{19FBAF2C-9722-4D80-B911-8A675BE302C0}" sibTransId="{2E991AC6-982E-4FD5-A5DC-42300BE8B0F8}"/>
    <dgm:cxn modelId="{1968892C-58AD-4C63-B7D8-3FD151A9D240}" type="presOf" srcId="{0062A0E4-F71D-427D-B0A6-246868490EF2}" destId="{55D5B9B8-9DC6-466E-AC90-0580FF9203C2}" srcOrd="0" destOrd="0" presId="urn:microsoft.com/office/officeart/2005/8/layout/hierarchy2"/>
    <dgm:cxn modelId="{8685A3D0-A09B-4AC1-86F1-C6F8A3220F19}" srcId="{F50534FE-22CF-4F9C-ADF0-E0ADF15BDEAF}" destId="{0062A0E4-F71D-427D-B0A6-246868490EF2}" srcOrd="0" destOrd="0" parTransId="{AD3C3DB4-2E4D-4F60-A999-93EC27365282}" sibTransId="{9665D96F-CE01-4C42-8A1D-62B80F94FF53}"/>
    <dgm:cxn modelId="{F113B765-8B94-45BB-8231-1F2FDF04EBF0}" type="presOf" srcId="{19FBAF2C-9722-4D80-B911-8A675BE302C0}" destId="{5221921A-D371-4A3E-9062-B9C4A2C5E27B}" srcOrd="1" destOrd="0" presId="urn:microsoft.com/office/officeart/2005/8/layout/hierarchy2"/>
    <dgm:cxn modelId="{6EBE1CFC-EDC6-40D3-8F1C-ACE1BC2FBE49}" type="presOf" srcId="{0D0290F8-5DB6-4649-9EC0-F8C761561A5E}" destId="{96355F0D-9B67-4586-9BFC-3CC599540F28}" srcOrd="0" destOrd="0" presId="urn:microsoft.com/office/officeart/2005/8/layout/hierarchy2"/>
    <dgm:cxn modelId="{064FD870-F2B0-4C7A-A37D-0FC53C0AE388}" type="presOf" srcId="{19FBAF2C-9722-4D80-B911-8A675BE302C0}" destId="{D1B4EDBD-05C5-490D-A7D2-DF509E5F96B2}" srcOrd="0" destOrd="0" presId="urn:microsoft.com/office/officeart/2005/8/layout/hierarchy2"/>
    <dgm:cxn modelId="{11EFF78F-180E-4CF0-96D8-37CABB582160}" type="presOf" srcId="{2D09C508-77E5-4A7C-9ABC-C9A233EDFE59}" destId="{26E7F4E7-D00A-45FD-BE1E-E2C55B27870E}" srcOrd="1" destOrd="0" presId="urn:microsoft.com/office/officeart/2005/8/layout/hierarchy2"/>
    <dgm:cxn modelId="{9DFFFC87-7272-4480-AE67-A302CD505CF4}" srcId="{24C67B74-A057-4676-AE9F-95BFE337F05A}" destId="{0D0290F8-5DB6-4649-9EC0-F8C761561A5E}" srcOrd="0" destOrd="0" parTransId="{4FA36287-4F32-452D-8519-1548D5EDAD13}" sibTransId="{857A6F92-AD88-41CA-B524-8CB01DBD5B58}"/>
    <dgm:cxn modelId="{33F38C23-00B7-4D9A-838C-F729077F4AE1}" type="presParOf" srcId="{20B7E79A-834D-4F36-AA9A-7436FD3BBB46}" destId="{DC3FF3E9-1311-47C7-BF96-283A8624B82E}" srcOrd="0" destOrd="0" presId="urn:microsoft.com/office/officeart/2005/8/layout/hierarchy2"/>
    <dgm:cxn modelId="{2CEA6393-C58B-4E8C-9423-39BB11A0A62B}" type="presParOf" srcId="{DC3FF3E9-1311-47C7-BF96-283A8624B82E}" destId="{96355F0D-9B67-4586-9BFC-3CC599540F28}" srcOrd="0" destOrd="0" presId="urn:microsoft.com/office/officeart/2005/8/layout/hierarchy2"/>
    <dgm:cxn modelId="{E1581B44-93A0-4024-9EC0-F5A5CFFC7566}" type="presParOf" srcId="{DC3FF3E9-1311-47C7-BF96-283A8624B82E}" destId="{D98719FD-5AE8-4B4C-8911-A0E16CD58B19}" srcOrd="1" destOrd="0" presId="urn:microsoft.com/office/officeart/2005/8/layout/hierarchy2"/>
    <dgm:cxn modelId="{B9C6823C-DFD1-4585-872E-ADDFAF0024E3}" type="presParOf" srcId="{D98719FD-5AE8-4B4C-8911-A0E16CD58B19}" destId="{E96F4DB4-363E-4A95-A895-61765D18B657}" srcOrd="0" destOrd="0" presId="urn:microsoft.com/office/officeart/2005/8/layout/hierarchy2"/>
    <dgm:cxn modelId="{E3D48ED8-56FA-4747-8744-964FAEB43E29}" type="presParOf" srcId="{E96F4DB4-363E-4A95-A895-61765D18B657}" destId="{26E7F4E7-D00A-45FD-BE1E-E2C55B27870E}" srcOrd="0" destOrd="0" presId="urn:microsoft.com/office/officeart/2005/8/layout/hierarchy2"/>
    <dgm:cxn modelId="{591D22C3-B4DC-4DA6-87B3-E92F1E0EE35B}" type="presParOf" srcId="{D98719FD-5AE8-4B4C-8911-A0E16CD58B19}" destId="{04B0E583-B5FB-4DE1-99A0-E50FB4FB626D}" srcOrd="1" destOrd="0" presId="urn:microsoft.com/office/officeart/2005/8/layout/hierarchy2"/>
    <dgm:cxn modelId="{E92516C8-2F60-42EF-8CED-F4253D9273CD}" type="presParOf" srcId="{04B0E583-B5FB-4DE1-99A0-E50FB4FB626D}" destId="{10A0FA81-1687-4177-93AC-B062A8539147}" srcOrd="0" destOrd="0" presId="urn:microsoft.com/office/officeart/2005/8/layout/hierarchy2"/>
    <dgm:cxn modelId="{12EBF1AA-0E5E-4951-BFDE-2349ED7D46D2}" type="presParOf" srcId="{04B0E583-B5FB-4DE1-99A0-E50FB4FB626D}" destId="{5821E438-1136-44B2-8C9B-DC6CC72B13AF}" srcOrd="1" destOrd="0" presId="urn:microsoft.com/office/officeart/2005/8/layout/hierarchy2"/>
    <dgm:cxn modelId="{F3892C85-871A-41D8-A145-D416A49D495F}" type="presParOf" srcId="{5821E438-1136-44B2-8C9B-DC6CC72B13AF}" destId="{609E8C33-9AE2-4760-99DE-990F8BBDB91E}" srcOrd="0" destOrd="0" presId="urn:microsoft.com/office/officeart/2005/8/layout/hierarchy2"/>
    <dgm:cxn modelId="{A70628AE-E4E1-4C97-A435-CBCEFE37D162}" type="presParOf" srcId="{609E8C33-9AE2-4760-99DE-990F8BBDB91E}" destId="{98C56A87-7DF4-462A-A3B3-5CA1D10402F7}" srcOrd="0" destOrd="0" presId="urn:microsoft.com/office/officeart/2005/8/layout/hierarchy2"/>
    <dgm:cxn modelId="{7396019A-452F-4C3B-A7E6-C9CB0E1D2618}" type="presParOf" srcId="{5821E438-1136-44B2-8C9B-DC6CC72B13AF}" destId="{3BA0788A-110E-485C-99E0-C01718E53ECF}" srcOrd="1" destOrd="0" presId="urn:microsoft.com/office/officeart/2005/8/layout/hierarchy2"/>
    <dgm:cxn modelId="{EEAFE863-B9FC-4585-BEBE-72EC979CD2AF}" type="presParOf" srcId="{3BA0788A-110E-485C-99E0-C01718E53ECF}" destId="{55D5B9B8-9DC6-466E-AC90-0580FF9203C2}" srcOrd="0" destOrd="0" presId="urn:microsoft.com/office/officeart/2005/8/layout/hierarchy2"/>
    <dgm:cxn modelId="{7C511403-A150-447E-93E0-79BE25A871B9}" type="presParOf" srcId="{3BA0788A-110E-485C-99E0-C01718E53ECF}" destId="{056D72B0-E28D-4DDB-A536-E155400B85CF}" srcOrd="1" destOrd="0" presId="urn:microsoft.com/office/officeart/2005/8/layout/hierarchy2"/>
    <dgm:cxn modelId="{FA88B9C8-AAFA-4A3F-9E3F-BA640602C5AD}" type="presParOf" srcId="{D98719FD-5AE8-4B4C-8911-A0E16CD58B19}" destId="{D1B4EDBD-05C5-490D-A7D2-DF509E5F96B2}" srcOrd="2" destOrd="0" presId="urn:microsoft.com/office/officeart/2005/8/layout/hierarchy2"/>
    <dgm:cxn modelId="{11848137-8A7E-4C23-9335-5ED693307ABB}" type="presParOf" srcId="{D1B4EDBD-05C5-490D-A7D2-DF509E5F96B2}" destId="{5221921A-D371-4A3E-9062-B9C4A2C5E27B}" srcOrd="0" destOrd="0" presId="urn:microsoft.com/office/officeart/2005/8/layout/hierarchy2"/>
    <dgm:cxn modelId="{CC1FA4ED-854B-4F5C-A368-FD1799AED9CF}" type="presParOf" srcId="{D98719FD-5AE8-4B4C-8911-A0E16CD58B19}" destId="{75CED0DE-9A5F-4579-A0A5-13AF0FB9A805}" srcOrd="3" destOrd="0" presId="urn:microsoft.com/office/officeart/2005/8/layout/hierarchy2"/>
    <dgm:cxn modelId="{EB83930E-9E9C-4BB0-82E6-D7249F568058}" type="presParOf" srcId="{75CED0DE-9A5F-4579-A0A5-13AF0FB9A805}" destId="{BE4CC7E9-E76C-4D0B-BC52-7741ED4900FD}" srcOrd="0" destOrd="0" presId="urn:microsoft.com/office/officeart/2005/8/layout/hierarchy2"/>
    <dgm:cxn modelId="{DE77C8DD-8EE1-42B3-BB3D-157CB9D4B4D1}" type="presParOf" srcId="{75CED0DE-9A5F-4579-A0A5-13AF0FB9A805}" destId="{DB811AD7-A405-41DE-A55A-0F939368146B}" srcOrd="1" destOrd="0" presId="urn:microsoft.com/office/officeart/2005/8/layout/hierarchy2"/>
    <dgm:cxn modelId="{4E5E1697-671C-4BE4-98CD-45EADB32CD43}" type="presParOf" srcId="{DB811AD7-A405-41DE-A55A-0F939368146B}" destId="{3EA1C4F7-FF8D-4FEF-8538-9A446F3870FE}" srcOrd="0" destOrd="0" presId="urn:microsoft.com/office/officeart/2005/8/layout/hierarchy2"/>
    <dgm:cxn modelId="{A5D73A28-3F51-4F6E-8257-93600C426E48}" type="presParOf" srcId="{3EA1C4F7-FF8D-4FEF-8538-9A446F3870FE}" destId="{7D8E0D38-E8B9-48E3-9B5E-F5DB3B4A76A5}" srcOrd="0" destOrd="0" presId="urn:microsoft.com/office/officeart/2005/8/layout/hierarchy2"/>
    <dgm:cxn modelId="{D90978DF-92B1-4D47-A246-F043EC9489F9}" type="presParOf" srcId="{DB811AD7-A405-41DE-A55A-0F939368146B}" destId="{88EF8897-DB40-4E5B-BA82-4008311D3247}" srcOrd="1" destOrd="0" presId="urn:microsoft.com/office/officeart/2005/8/layout/hierarchy2"/>
    <dgm:cxn modelId="{DE62429F-1BED-4496-BF41-C1619ECD9A44}" type="presParOf" srcId="{88EF8897-DB40-4E5B-BA82-4008311D3247}" destId="{98E55819-2FA2-45C8-9E6A-4E61B034D5A8}" srcOrd="0" destOrd="0" presId="urn:microsoft.com/office/officeart/2005/8/layout/hierarchy2"/>
    <dgm:cxn modelId="{74647F2F-8BD8-4289-8E85-8B220E48A7EF}" type="presParOf" srcId="{88EF8897-DB40-4E5B-BA82-4008311D3247}" destId="{D6897A28-F3E4-488D-98AE-E68BA56F4C7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0784E9ED-3AA0-4506-A0EB-B2BCE2621C9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01027C5-E6D3-4FC6-AFCD-30DC4F531EEC}">
      <dgm:prSet custT="1"/>
      <dgm:spPr/>
      <dgm:t>
        <a:bodyPr anchor="ctr" anchorCtr="0"/>
        <a:lstStyle/>
        <a:p>
          <a:pPr algn="just"/>
          <a:r>
            <a:rPr lang="es-MX" sz="1800" b="1" dirty="0">
              <a:latin typeface="Arial Narrow" panose="020B0606020202030204" pitchFamily="34" charset="0"/>
            </a:rPr>
            <a:t>El nombre del titular que recurre o su representante y, en su caso, del tercero interesado, así como el domicilio o medio que señale para recibir notificaciones.</a:t>
          </a:r>
          <a:endParaRPr lang="es-ES" sz="1800" b="1" dirty="0">
            <a:latin typeface="Arial Narrow" panose="020B0606020202030204" pitchFamily="34" charset="0"/>
          </a:endParaRPr>
        </a:p>
      </dgm:t>
    </dgm:pt>
    <dgm:pt modelId="{8445D106-87EB-4D50-BC6B-0893D4365334}" type="parTrans" cxnId="{61DA3CED-7B80-478F-B734-966EEC784938}">
      <dgm:prSet/>
      <dgm:spPr/>
      <dgm:t>
        <a:bodyPr/>
        <a:lstStyle/>
        <a:p>
          <a:endParaRPr lang="es-ES"/>
        </a:p>
      </dgm:t>
    </dgm:pt>
    <dgm:pt modelId="{1B48359C-FE48-4375-8BB9-E2089B102D2D}" type="sibTrans" cxnId="{61DA3CED-7B80-478F-B734-966EEC784938}">
      <dgm:prSet/>
      <dgm:spPr/>
      <dgm:t>
        <a:bodyPr/>
        <a:lstStyle/>
        <a:p>
          <a:endParaRPr lang="es-ES"/>
        </a:p>
      </dgm:t>
    </dgm:pt>
    <dgm:pt modelId="{FA65FDEC-12D9-4C31-A967-9B3BEA330403}">
      <dgm:prSet custT="1"/>
      <dgm:spPr/>
      <dgm:t>
        <a:bodyPr anchor="ctr" anchorCtr="0"/>
        <a:lstStyle/>
        <a:p>
          <a:pPr algn="just"/>
          <a:r>
            <a:rPr lang="es-MX" sz="1800" b="1">
              <a:latin typeface="Arial Narrow" panose="020B0606020202030204" pitchFamily="34" charset="0"/>
            </a:rPr>
            <a:t>La fecha en que fue notificada la respuesta al titular, o bien, en caso de falta de respuesta la fecha de la presentación de la solicitud para el ejercicio de los derechos ARCO. </a:t>
          </a:r>
          <a:endParaRPr lang="es-ES" sz="1800" b="1" dirty="0">
            <a:latin typeface="Arial Narrow" panose="020B0606020202030204" pitchFamily="34" charset="0"/>
          </a:endParaRPr>
        </a:p>
      </dgm:t>
    </dgm:pt>
    <dgm:pt modelId="{3F9B7411-D6E3-4840-80E8-BDAA2599691F}" type="parTrans" cxnId="{E2D51699-ED81-41C2-9C58-30EA6DF1BD36}">
      <dgm:prSet/>
      <dgm:spPr/>
      <dgm:t>
        <a:bodyPr/>
        <a:lstStyle/>
        <a:p>
          <a:endParaRPr lang="es-ES"/>
        </a:p>
      </dgm:t>
    </dgm:pt>
    <dgm:pt modelId="{796D060C-F688-4FB3-98D2-CAB14365DE66}" type="sibTrans" cxnId="{E2D51699-ED81-41C2-9C58-30EA6DF1BD36}">
      <dgm:prSet/>
      <dgm:spPr/>
      <dgm:t>
        <a:bodyPr/>
        <a:lstStyle/>
        <a:p>
          <a:endParaRPr lang="es-ES"/>
        </a:p>
      </dgm:t>
    </dgm:pt>
    <dgm:pt modelId="{792694DE-7A22-4B04-BF7B-ABC30B4686BD}">
      <dgm:prSet custT="1"/>
      <dgm:spPr/>
      <dgm:t>
        <a:bodyPr anchor="ctr" anchorCtr="0"/>
        <a:lstStyle/>
        <a:p>
          <a:pPr algn="just"/>
          <a:r>
            <a:rPr lang="es-MX" sz="1800" b="1">
              <a:latin typeface="Arial Narrow" panose="020B0606020202030204" pitchFamily="34" charset="0"/>
            </a:rPr>
            <a:t>El acto que se recurre y los puntos petitorios, así como las razones o motivos de inconformidad.</a:t>
          </a:r>
          <a:endParaRPr lang="es-ES" sz="1800" b="1" dirty="0">
            <a:latin typeface="Arial Narrow" panose="020B0606020202030204" pitchFamily="34" charset="0"/>
          </a:endParaRPr>
        </a:p>
      </dgm:t>
    </dgm:pt>
    <dgm:pt modelId="{B27260DB-D49B-4167-A403-227CA37FA89F}" type="parTrans" cxnId="{E64C31FB-7AD6-4EEC-BB34-E4CB59CC9CBC}">
      <dgm:prSet/>
      <dgm:spPr/>
      <dgm:t>
        <a:bodyPr/>
        <a:lstStyle/>
        <a:p>
          <a:endParaRPr lang="es-ES"/>
        </a:p>
      </dgm:t>
    </dgm:pt>
    <dgm:pt modelId="{A18C9589-6F4E-45C0-A4C0-FADD9C2EEE08}" type="sibTrans" cxnId="{E64C31FB-7AD6-4EEC-BB34-E4CB59CC9CBC}">
      <dgm:prSet/>
      <dgm:spPr/>
      <dgm:t>
        <a:bodyPr/>
        <a:lstStyle/>
        <a:p>
          <a:endParaRPr lang="es-ES"/>
        </a:p>
      </dgm:t>
    </dgm:pt>
    <dgm:pt modelId="{9184C5F0-90DD-4994-9454-8EC589AAFD0E}">
      <dgm:prSet custT="1"/>
      <dgm:spPr/>
      <dgm:t>
        <a:bodyPr anchor="ctr" anchorCtr="0"/>
        <a:lstStyle/>
        <a:p>
          <a:pPr algn="just"/>
          <a:r>
            <a:rPr lang="es-MX" sz="1800" b="1">
              <a:latin typeface="Arial Narrow" panose="020B0606020202030204" pitchFamily="34" charset="0"/>
            </a:rPr>
            <a:t>En su caso, copia de la respuesta que se impugna y de la notificación correspondiente. </a:t>
          </a:r>
          <a:endParaRPr lang="es-ES" sz="1800" b="1" dirty="0">
            <a:latin typeface="Arial Narrow" panose="020B0606020202030204" pitchFamily="34" charset="0"/>
          </a:endParaRPr>
        </a:p>
      </dgm:t>
    </dgm:pt>
    <dgm:pt modelId="{4C31718B-3C33-4048-80F0-BF162C979B5E}" type="parTrans" cxnId="{6CE233C5-4317-410B-BE24-FE3204119D2B}">
      <dgm:prSet/>
      <dgm:spPr/>
      <dgm:t>
        <a:bodyPr/>
        <a:lstStyle/>
        <a:p>
          <a:endParaRPr lang="es-ES"/>
        </a:p>
      </dgm:t>
    </dgm:pt>
    <dgm:pt modelId="{B5F1175C-0262-49AB-9B2F-AD962296D666}" type="sibTrans" cxnId="{6CE233C5-4317-410B-BE24-FE3204119D2B}">
      <dgm:prSet/>
      <dgm:spPr/>
      <dgm:t>
        <a:bodyPr/>
        <a:lstStyle/>
        <a:p>
          <a:endParaRPr lang="es-ES"/>
        </a:p>
      </dgm:t>
    </dgm:pt>
    <dgm:pt modelId="{98BCD388-A25E-4DFA-B1A3-6CA4C1923F81}">
      <dgm:prSet custT="1"/>
      <dgm:spPr/>
      <dgm:t>
        <a:bodyPr anchor="ctr" anchorCtr="0"/>
        <a:lstStyle/>
        <a:p>
          <a:pPr algn="just"/>
          <a:r>
            <a:rPr lang="es-MX" sz="1800" b="1">
              <a:latin typeface="Arial Narrow" panose="020B0606020202030204" pitchFamily="34" charset="0"/>
            </a:rPr>
            <a:t>Los documentos que acrediten la identidad del titular y, en su caso, la personalidad e identidad de su representante. </a:t>
          </a:r>
          <a:endParaRPr lang="es-ES" sz="1800" b="1" dirty="0">
            <a:latin typeface="Arial Narrow" panose="020B0606020202030204" pitchFamily="34" charset="0"/>
          </a:endParaRPr>
        </a:p>
      </dgm:t>
    </dgm:pt>
    <dgm:pt modelId="{C167D4BA-AF96-47B5-BC32-04C12D9853BA}" type="parTrans" cxnId="{9ED70684-36EB-43C8-8507-67BB520C0E62}">
      <dgm:prSet/>
      <dgm:spPr/>
      <dgm:t>
        <a:bodyPr/>
        <a:lstStyle/>
        <a:p>
          <a:endParaRPr lang="es-ES"/>
        </a:p>
      </dgm:t>
    </dgm:pt>
    <dgm:pt modelId="{2EB64968-501D-4998-B167-C2E70AE0F62A}" type="sibTrans" cxnId="{9ED70684-36EB-43C8-8507-67BB520C0E62}">
      <dgm:prSet/>
      <dgm:spPr/>
      <dgm:t>
        <a:bodyPr/>
        <a:lstStyle/>
        <a:p>
          <a:endParaRPr lang="es-ES"/>
        </a:p>
      </dgm:t>
    </dgm:pt>
    <dgm:pt modelId="{4C6681E9-5ABB-430B-9542-F28DE2AB3005}">
      <dgm:prSet phldrT="[Texto]" custT="1"/>
      <dgm:spPr/>
      <dgm:t>
        <a:bodyPr anchor="ctr" anchorCtr="0"/>
        <a:lstStyle/>
        <a:p>
          <a:pPr algn="ctr"/>
          <a:r>
            <a:rPr lang="es-MX" sz="1800" b="1" dirty="0">
              <a:latin typeface="Arial Narrow" panose="020B0606020202030204" pitchFamily="34" charset="0"/>
            </a:rPr>
            <a:t>Requisitos</a:t>
          </a:r>
        </a:p>
        <a:p>
          <a:pPr algn="ctr"/>
          <a:r>
            <a:rPr lang="es-ES" sz="1800" b="1" dirty="0">
              <a:latin typeface="Arial Narrow" panose="020B0606020202030204" pitchFamily="34" charset="0"/>
            </a:rPr>
            <a:t>del Recurso de Revisión</a:t>
          </a:r>
        </a:p>
      </dgm:t>
    </dgm:pt>
    <dgm:pt modelId="{88C839F9-9776-48BD-8954-A417ABC68E4E}" type="parTrans" cxnId="{FF9E309E-4F50-413A-A1D7-9F14927505C9}">
      <dgm:prSet/>
      <dgm:spPr/>
      <dgm:t>
        <a:bodyPr/>
        <a:lstStyle/>
        <a:p>
          <a:endParaRPr lang="es-ES"/>
        </a:p>
      </dgm:t>
    </dgm:pt>
    <dgm:pt modelId="{64EA029A-EB1C-41AA-BD5F-72AF34D98FC3}" type="sibTrans" cxnId="{FF9E309E-4F50-413A-A1D7-9F14927505C9}">
      <dgm:prSet/>
      <dgm:spPr/>
      <dgm:t>
        <a:bodyPr/>
        <a:lstStyle/>
        <a:p>
          <a:endParaRPr lang="es-ES"/>
        </a:p>
      </dgm:t>
    </dgm:pt>
    <dgm:pt modelId="{C8390F44-3B76-4CED-A79C-13BB9CAF79A0}">
      <dgm:prSet phldrT="[Texto]" custT="1"/>
      <dgm:spPr/>
      <dgm:t>
        <a:bodyPr anchor="ctr" anchorCtr="0"/>
        <a:lstStyle/>
        <a:p>
          <a:pPr algn="just"/>
          <a:r>
            <a:rPr lang="es-MX" sz="1800" b="1" dirty="0">
              <a:latin typeface="Arial Narrow" panose="020B0606020202030204" pitchFamily="34" charset="0"/>
            </a:rPr>
            <a:t>El área responsable ante quien se presentó la solicitud para el ejercicio de los derechos ARCO.</a:t>
          </a:r>
          <a:endParaRPr lang="es-ES" sz="1800" b="1" dirty="0">
            <a:latin typeface="Arial Narrow" panose="020B0606020202030204" pitchFamily="34" charset="0"/>
          </a:endParaRPr>
        </a:p>
      </dgm:t>
    </dgm:pt>
    <dgm:pt modelId="{52DCD786-6BDC-4787-BF91-6971CA17FCC5}" type="parTrans" cxnId="{81E1FB55-0D12-4D64-8438-17AAEF6D9725}">
      <dgm:prSet/>
      <dgm:spPr/>
      <dgm:t>
        <a:bodyPr/>
        <a:lstStyle/>
        <a:p>
          <a:endParaRPr lang="es-ES"/>
        </a:p>
      </dgm:t>
    </dgm:pt>
    <dgm:pt modelId="{D1451140-7C8D-4471-B087-6BD4E387721A}" type="sibTrans" cxnId="{81E1FB55-0D12-4D64-8438-17AAEF6D9725}">
      <dgm:prSet/>
      <dgm:spPr/>
      <dgm:t>
        <a:bodyPr/>
        <a:lstStyle/>
        <a:p>
          <a:endParaRPr lang="es-ES"/>
        </a:p>
      </dgm:t>
    </dgm:pt>
    <dgm:pt modelId="{2DC00FA4-8296-48EE-B6AB-CAC553ED69D9}" type="pres">
      <dgm:prSet presAssocID="{0784E9ED-3AA0-4506-A0EB-B2BCE2621C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F5ABDE3-B1FF-4D5E-9E4F-AE38E00A6F8E}" type="pres">
      <dgm:prSet presAssocID="{4C6681E9-5ABB-430B-9542-F28DE2AB3005}" presName="parentText" presStyleLbl="node1" presStyleIdx="0" presStyleCnt="1" custScaleX="76923" custScaleY="75757" custLinFactNeighborX="-464" custLinFactNeighborY="-380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366D11-F118-443F-95D0-E2496CA0727D}" type="pres">
      <dgm:prSet presAssocID="{4C6681E9-5ABB-430B-9542-F28DE2AB300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D0AA0EC-F36F-4E5A-BECD-AC1F20DA3265}" type="presOf" srcId="{98BCD388-A25E-4DFA-B1A3-6CA4C1923F81}" destId="{DD366D11-F118-443F-95D0-E2496CA0727D}" srcOrd="0" destOrd="5" presId="urn:microsoft.com/office/officeart/2005/8/layout/vList2"/>
    <dgm:cxn modelId="{F5C04E23-94A2-4AA1-9C38-E97D96F52931}" type="presOf" srcId="{4C6681E9-5ABB-430B-9542-F28DE2AB3005}" destId="{9F5ABDE3-B1FF-4D5E-9E4F-AE38E00A6F8E}" srcOrd="0" destOrd="0" presId="urn:microsoft.com/office/officeart/2005/8/layout/vList2"/>
    <dgm:cxn modelId="{2247AC41-61B1-4AC4-BAFD-C7E0EC88ED4A}" type="presOf" srcId="{792694DE-7A22-4B04-BF7B-ABC30B4686BD}" destId="{DD366D11-F118-443F-95D0-E2496CA0727D}" srcOrd="0" destOrd="3" presId="urn:microsoft.com/office/officeart/2005/8/layout/vList2"/>
    <dgm:cxn modelId="{FF9E309E-4F50-413A-A1D7-9F14927505C9}" srcId="{0784E9ED-3AA0-4506-A0EB-B2BCE2621C93}" destId="{4C6681E9-5ABB-430B-9542-F28DE2AB3005}" srcOrd="0" destOrd="0" parTransId="{88C839F9-9776-48BD-8954-A417ABC68E4E}" sibTransId="{64EA029A-EB1C-41AA-BD5F-72AF34D98FC3}"/>
    <dgm:cxn modelId="{6CE233C5-4317-410B-BE24-FE3204119D2B}" srcId="{4C6681E9-5ABB-430B-9542-F28DE2AB3005}" destId="{9184C5F0-90DD-4994-9454-8EC589AAFD0E}" srcOrd="4" destOrd="0" parTransId="{4C31718B-3C33-4048-80F0-BF162C979B5E}" sibTransId="{B5F1175C-0262-49AB-9B2F-AD962296D666}"/>
    <dgm:cxn modelId="{05E68A7F-790C-4BC8-8AE2-9B217FDD96BE}" type="presOf" srcId="{FA65FDEC-12D9-4C31-A967-9B3BEA330403}" destId="{DD366D11-F118-443F-95D0-E2496CA0727D}" srcOrd="0" destOrd="2" presId="urn:microsoft.com/office/officeart/2005/8/layout/vList2"/>
    <dgm:cxn modelId="{E64C31FB-7AD6-4EEC-BB34-E4CB59CC9CBC}" srcId="{4C6681E9-5ABB-430B-9542-F28DE2AB3005}" destId="{792694DE-7A22-4B04-BF7B-ABC30B4686BD}" srcOrd="3" destOrd="0" parTransId="{B27260DB-D49B-4167-A403-227CA37FA89F}" sibTransId="{A18C9589-6F4E-45C0-A4C0-FADD9C2EEE08}"/>
    <dgm:cxn modelId="{81E1FB55-0D12-4D64-8438-17AAEF6D9725}" srcId="{4C6681E9-5ABB-430B-9542-F28DE2AB3005}" destId="{C8390F44-3B76-4CED-A79C-13BB9CAF79A0}" srcOrd="0" destOrd="0" parTransId="{52DCD786-6BDC-4787-BF91-6971CA17FCC5}" sibTransId="{D1451140-7C8D-4471-B087-6BD4E387721A}"/>
    <dgm:cxn modelId="{9E54AABE-101A-4939-BE11-3CFCDC2A9D83}" type="presOf" srcId="{C8390F44-3B76-4CED-A79C-13BB9CAF79A0}" destId="{DD366D11-F118-443F-95D0-E2496CA0727D}" srcOrd="0" destOrd="0" presId="urn:microsoft.com/office/officeart/2005/8/layout/vList2"/>
    <dgm:cxn modelId="{61DA3CED-7B80-478F-B734-966EEC784938}" srcId="{4C6681E9-5ABB-430B-9542-F28DE2AB3005}" destId="{501027C5-E6D3-4FC6-AFCD-30DC4F531EEC}" srcOrd="1" destOrd="0" parTransId="{8445D106-87EB-4D50-BC6B-0893D4365334}" sibTransId="{1B48359C-FE48-4375-8BB9-E2089B102D2D}"/>
    <dgm:cxn modelId="{98CC70D4-8D86-4270-BEC2-659A3E31ED9E}" type="presOf" srcId="{0784E9ED-3AA0-4506-A0EB-B2BCE2621C93}" destId="{2DC00FA4-8296-48EE-B6AB-CAC553ED69D9}" srcOrd="0" destOrd="0" presId="urn:microsoft.com/office/officeart/2005/8/layout/vList2"/>
    <dgm:cxn modelId="{AA99D8E3-0CAD-4808-B620-B3990CD45064}" type="presOf" srcId="{501027C5-E6D3-4FC6-AFCD-30DC4F531EEC}" destId="{DD366D11-F118-443F-95D0-E2496CA0727D}" srcOrd="0" destOrd="1" presId="urn:microsoft.com/office/officeart/2005/8/layout/vList2"/>
    <dgm:cxn modelId="{9ED70684-36EB-43C8-8507-67BB520C0E62}" srcId="{4C6681E9-5ABB-430B-9542-F28DE2AB3005}" destId="{98BCD388-A25E-4DFA-B1A3-6CA4C1923F81}" srcOrd="5" destOrd="0" parTransId="{C167D4BA-AF96-47B5-BC32-04C12D9853BA}" sibTransId="{2EB64968-501D-4998-B167-C2E70AE0F62A}"/>
    <dgm:cxn modelId="{023F7A40-3A21-456F-8985-C516342DF284}" type="presOf" srcId="{9184C5F0-90DD-4994-9454-8EC589AAFD0E}" destId="{DD366D11-F118-443F-95D0-E2496CA0727D}" srcOrd="0" destOrd="4" presId="urn:microsoft.com/office/officeart/2005/8/layout/vList2"/>
    <dgm:cxn modelId="{E2D51699-ED81-41C2-9C58-30EA6DF1BD36}" srcId="{4C6681E9-5ABB-430B-9542-F28DE2AB3005}" destId="{FA65FDEC-12D9-4C31-A967-9B3BEA330403}" srcOrd="2" destOrd="0" parTransId="{3F9B7411-D6E3-4840-80E8-BDAA2599691F}" sibTransId="{796D060C-F688-4FB3-98D2-CAB14365DE66}"/>
    <dgm:cxn modelId="{ED80DA45-1407-4819-855A-E4902380852A}" type="presParOf" srcId="{2DC00FA4-8296-48EE-B6AB-CAC553ED69D9}" destId="{9F5ABDE3-B1FF-4D5E-9E4F-AE38E00A6F8E}" srcOrd="0" destOrd="0" presId="urn:microsoft.com/office/officeart/2005/8/layout/vList2"/>
    <dgm:cxn modelId="{F9A94F98-6A99-49A1-A749-3CFBC576BE54}" type="presParOf" srcId="{2DC00FA4-8296-48EE-B6AB-CAC553ED69D9}" destId="{DD366D11-F118-443F-95D0-E2496CA0727D}" srcOrd="1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6A3ADC0D-2367-4034-9218-286173212C4F}" type="doc">
      <dgm:prSet loTypeId="urn:microsoft.com/office/officeart/2005/8/layout/StepDownProcess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98FD8E90-01E4-478E-9342-3D1A847BDD8B}">
      <dgm:prSet phldrT="[Texto]" custT="1"/>
      <dgm:spPr/>
      <dgm:t>
        <a:bodyPr/>
        <a:lstStyle/>
        <a:p>
          <a:r>
            <a:rPr lang="es-ES" sz="3200" dirty="0">
              <a:latin typeface="Arial Narrow" panose="020B0606020202030204" pitchFamily="34" charset="0"/>
            </a:rPr>
            <a:t>40 días para resolver, a partir del día siguiente de su presentación</a:t>
          </a:r>
        </a:p>
      </dgm:t>
    </dgm:pt>
    <dgm:pt modelId="{919E9D94-B905-4431-8B52-68A900B9F8DC}" type="parTrans" cxnId="{77B1B3D5-2766-41EA-B542-9E572AC7F48D}">
      <dgm:prSet/>
      <dgm:spPr/>
      <dgm:t>
        <a:bodyPr/>
        <a:lstStyle/>
        <a:p>
          <a:endParaRPr lang="es-ES"/>
        </a:p>
      </dgm:t>
    </dgm:pt>
    <dgm:pt modelId="{B8335708-0128-4A7A-9875-B214018BB4A2}" type="sibTrans" cxnId="{77B1B3D5-2766-41EA-B542-9E572AC7F48D}">
      <dgm:prSet/>
      <dgm:spPr/>
      <dgm:t>
        <a:bodyPr/>
        <a:lstStyle/>
        <a:p>
          <a:endParaRPr lang="es-ES"/>
        </a:p>
      </dgm:t>
    </dgm:pt>
    <dgm:pt modelId="{11EBD910-E9C0-4F08-97B1-8DA9E3AC4867}">
      <dgm:prSet phldrT="[Texto]" custT="1"/>
      <dgm:spPr/>
      <dgm:t>
        <a:bodyPr/>
        <a:lstStyle/>
        <a:p>
          <a:pPr algn="just"/>
          <a:r>
            <a:rPr lang="es-ES" sz="3200" dirty="0">
              <a:latin typeface="Arial Narrow" panose="020B0606020202030204" pitchFamily="34" charset="0"/>
            </a:rPr>
            <a:t>Se podrá ampliar por 20 días. </a:t>
          </a:r>
        </a:p>
      </dgm:t>
    </dgm:pt>
    <dgm:pt modelId="{72783F14-28FC-4A0A-93F1-6E35E41D48B3}" type="parTrans" cxnId="{C8FCF2DC-CBB7-47E1-A99B-6CD763949A89}">
      <dgm:prSet/>
      <dgm:spPr/>
      <dgm:t>
        <a:bodyPr/>
        <a:lstStyle/>
        <a:p>
          <a:endParaRPr lang="es-ES"/>
        </a:p>
      </dgm:t>
    </dgm:pt>
    <dgm:pt modelId="{59BD8D7C-3B35-4B2E-9799-90AC655345E3}" type="sibTrans" cxnId="{C8FCF2DC-CBB7-47E1-A99B-6CD763949A89}">
      <dgm:prSet/>
      <dgm:spPr/>
      <dgm:t>
        <a:bodyPr/>
        <a:lstStyle/>
        <a:p>
          <a:endParaRPr lang="es-ES"/>
        </a:p>
      </dgm:t>
    </dgm:pt>
    <dgm:pt modelId="{B9A5762A-B2E2-4E68-9714-F7544DDCC03E}">
      <dgm:prSet phldrT="[Texto]" custT="1"/>
      <dgm:spPr/>
      <dgm:t>
        <a:bodyPr/>
        <a:lstStyle/>
        <a:p>
          <a:r>
            <a:rPr lang="es-ES" sz="3200" dirty="0">
              <a:latin typeface="Arial Narrow" panose="020B0606020202030204" pitchFamily="34" charset="0"/>
            </a:rPr>
            <a:t>Ante la inconformidad por la respuesta del órgano garante procederá:</a:t>
          </a:r>
        </a:p>
      </dgm:t>
    </dgm:pt>
    <dgm:pt modelId="{CBB3B16A-A718-4D46-B0A0-9ADBE3BF4CE4}" type="parTrans" cxnId="{294EA8EE-E32C-4046-AE45-221CF5D1C27C}">
      <dgm:prSet/>
      <dgm:spPr/>
      <dgm:t>
        <a:bodyPr/>
        <a:lstStyle/>
        <a:p>
          <a:endParaRPr lang="es-ES"/>
        </a:p>
      </dgm:t>
    </dgm:pt>
    <dgm:pt modelId="{BACC9364-42AD-416A-9315-D6B973473723}" type="sibTrans" cxnId="{294EA8EE-E32C-4046-AE45-221CF5D1C27C}">
      <dgm:prSet/>
      <dgm:spPr/>
      <dgm:t>
        <a:bodyPr/>
        <a:lstStyle/>
        <a:p>
          <a:endParaRPr lang="es-ES"/>
        </a:p>
      </dgm:t>
    </dgm:pt>
    <dgm:pt modelId="{F874FF65-CC4A-4D14-87EF-E964CFED118C}">
      <dgm:prSet phldrT="[Texto]" custT="1"/>
      <dgm:spPr/>
      <dgm:t>
        <a:bodyPr/>
        <a:lstStyle/>
        <a:p>
          <a:pPr algn="just"/>
          <a:r>
            <a:rPr lang="es-ES" sz="3200" dirty="0">
              <a:latin typeface="Arial Narrow" panose="020B0606020202030204" pitchFamily="34" charset="0"/>
            </a:rPr>
            <a:t>Juicio de Amparo</a:t>
          </a:r>
        </a:p>
      </dgm:t>
    </dgm:pt>
    <dgm:pt modelId="{242B6DCF-503A-4FA0-AB19-E9D63D03847C}" type="parTrans" cxnId="{1E0A9FFE-1E82-465F-AE14-F112EFE2AC9E}">
      <dgm:prSet/>
      <dgm:spPr/>
      <dgm:t>
        <a:bodyPr/>
        <a:lstStyle/>
        <a:p>
          <a:endParaRPr lang="es-ES"/>
        </a:p>
      </dgm:t>
    </dgm:pt>
    <dgm:pt modelId="{562F93A5-FE9C-4852-A2CE-3933D280B06D}" type="sibTrans" cxnId="{1E0A9FFE-1E82-465F-AE14-F112EFE2AC9E}">
      <dgm:prSet/>
      <dgm:spPr/>
      <dgm:t>
        <a:bodyPr/>
        <a:lstStyle/>
        <a:p>
          <a:endParaRPr lang="es-ES"/>
        </a:p>
      </dgm:t>
    </dgm:pt>
    <dgm:pt modelId="{33625154-73AD-46E5-852E-25032CDBF9BC}">
      <dgm:prSet phldrT="[Texto]" custT="1"/>
      <dgm:spPr/>
      <dgm:t>
        <a:bodyPr/>
        <a:lstStyle/>
        <a:p>
          <a:pPr algn="just"/>
          <a:r>
            <a:rPr lang="es-ES" sz="3200" dirty="0">
              <a:latin typeface="Arial Narrow" panose="020B0606020202030204" pitchFamily="34" charset="0"/>
            </a:rPr>
            <a:t>Recurso de inconformidad INAI</a:t>
          </a:r>
        </a:p>
      </dgm:t>
    </dgm:pt>
    <dgm:pt modelId="{E1A003DA-C516-405F-A8DF-4FF62D6C09F3}" type="parTrans" cxnId="{41EFCFAE-6F72-49A9-B790-8EF49364D1B9}">
      <dgm:prSet/>
      <dgm:spPr/>
      <dgm:t>
        <a:bodyPr/>
        <a:lstStyle/>
        <a:p>
          <a:endParaRPr lang="es-ES"/>
        </a:p>
      </dgm:t>
    </dgm:pt>
    <dgm:pt modelId="{F6C57710-174A-4DEF-B241-CCA42A407960}" type="sibTrans" cxnId="{41EFCFAE-6F72-49A9-B790-8EF49364D1B9}">
      <dgm:prSet/>
      <dgm:spPr/>
      <dgm:t>
        <a:bodyPr/>
        <a:lstStyle/>
        <a:p>
          <a:endParaRPr lang="es-ES"/>
        </a:p>
      </dgm:t>
    </dgm:pt>
    <dgm:pt modelId="{1656FC21-7459-48C0-8090-F3CDA4ACC933}" type="pres">
      <dgm:prSet presAssocID="{6A3ADC0D-2367-4034-9218-286173212C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954DE577-9495-4CB1-8953-EE6AC7B780E1}" type="pres">
      <dgm:prSet presAssocID="{98FD8E90-01E4-478E-9342-3D1A847BDD8B}" presName="composite" presStyleCnt="0"/>
      <dgm:spPr/>
    </dgm:pt>
    <dgm:pt modelId="{8694EEE6-C8D4-4FDB-A047-B3F4C11B1074}" type="pres">
      <dgm:prSet presAssocID="{98FD8E90-01E4-478E-9342-3D1A847BDD8B}" presName="bentUpArrow1" presStyleLbl="alignImgPlace1" presStyleIdx="0" presStyleCnt="1" custScaleX="64634" custScaleY="76899" custLinFactNeighborX="15181" custLinFactNeighborY="-15609"/>
      <dgm:spPr/>
    </dgm:pt>
    <dgm:pt modelId="{92D3C82B-6DE2-4164-B90B-E4422FEB57B2}" type="pres">
      <dgm:prSet presAssocID="{98FD8E90-01E4-478E-9342-3D1A847BDD8B}" presName="ParentText" presStyleLbl="node1" presStyleIdx="0" presStyleCnt="2" custScaleX="91836" custScaleY="777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CA39C3-976C-4F18-AFDC-7D659EFFB34D}" type="pres">
      <dgm:prSet presAssocID="{98FD8E90-01E4-478E-9342-3D1A847BDD8B}" presName="ChildText" presStyleLbl="revTx" presStyleIdx="0" presStyleCnt="2" custScaleX="91836" custScaleY="77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656AFD-7C22-4243-89AD-7749CA453719}" type="pres">
      <dgm:prSet presAssocID="{B8335708-0128-4A7A-9875-B214018BB4A2}" presName="sibTrans" presStyleCnt="0"/>
      <dgm:spPr/>
    </dgm:pt>
    <dgm:pt modelId="{4CFFA8E6-D90B-46DB-83E8-1ABDAC36E5AF}" type="pres">
      <dgm:prSet presAssocID="{B9A5762A-B2E2-4E68-9714-F7544DDCC03E}" presName="composite" presStyleCnt="0"/>
      <dgm:spPr/>
    </dgm:pt>
    <dgm:pt modelId="{669E557E-3025-4871-8C18-440B38946019}" type="pres">
      <dgm:prSet presAssocID="{B9A5762A-B2E2-4E68-9714-F7544DDCC03E}" presName="ParentText" presStyleLbl="node1" presStyleIdx="1" presStyleCnt="2" custScaleX="91836" custScaleY="777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20602B-D1B4-409D-90B6-75A7DCD8BD6A}" type="pres">
      <dgm:prSet presAssocID="{B9A5762A-B2E2-4E68-9714-F7544DDCC03E}" presName="FinalChildText" presStyleLbl="revTx" presStyleIdx="1" presStyleCnt="2" custScaleX="91836" custScaleY="77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8FCF2DC-CBB7-47E1-A99B-6CD763949A89}" srcId="{98FD8E90-01E4-478E-9342-3D1A847BDD8B}" destId="{11EBD910-E9C0-4F08-97B1-8DA9E3AC4867}" srcOrd="0" destOrd="0" parTransId="{72783F14-28FC-4A0A-93F1-6E35E41D48B3}" sibTransId="{59BD8D7C-3B35-4B2E-9799-90AC655345E3}"/>
    <dgm:cxn modelId="{20B94E8F-C1CA-4E07-A309-6B7DF450E42D}" type="presOf" srcId="{6A3ADC0D-2367-4034-9218-286173212C4F}" destId="{1656FC21-7459-48C0-8090-F3CDA4ACC933}" srcOrd="0" destOrd="0" presId="urn:microsoft.com/office/officeart/2005/8/layout/StepDownProcess"/>
    <dgm:cxn modelId="{35124D42-750B-450E-8806-EA9976B43673}" type="presOf" srcId="{11EBD910-E9C0-4F08-97B1-8DA9E3AC4867}" destId="{0BCA39C3-976C-4F18-AFDC-7D659EFFB34D}" srcOrd="0" destOrd="0" presId="urn:microsoft.com/office/officeart/2005/8/layout/StepDownProcess"/>
    <dgm:cxn modelId="{77B1B3D5-2766-41EA-B542-9E572AC7F48D}" srcId="{6A3ADC0D-2367-4034-9218-286173212C4F}" destId="{98FD8E90-01E4-478E-9342-3D1A847BDD8B}" srcOrd="0" destOrd="0" parTransId="{919E9D94-B905-4431-8B52-68A900B9F8DC}" sibTransId="{B8335708-0128-4A7A-9875-B214018BB4A2}"/>
    <dgm:cxn modelId="{41EFCFAE-6F72-49A9-B790-8EF49364D1B9}" srcId="{B9A5762A-B2E2-4E68-9714-F7544DDCC03E}" destId="{33625154-73AD-46E5-852E-25032CDBF9BC}" srcOrd="0" destOrd="0" parTransId="{E1A003DA-C516-405F-A8DF-4FF62D6C09F3}" sibTransId="{F6C57710-174A-4DEF-B241-CCA42A407960}"/>
    <dgm:cxn modelId="{274D03F5-884B-4E60-AD56-A5EFA003F1D2}" type="presOf" srcId="{33625154-73AD-46E5-852E-25032CDBF9BC}" destId="{0E20602B-D1B4-409D-90B6-75A7DCD8BD6A}" srcOrd="0" destOrd="0" presId="urn:microsoft.com/office/officeart/2005/8/layout/StepDownProcess"/>
    <dgm:cxn modelId="{1C2B4866-DF40-48CC-B9BB-1543C9A151CD}" type="presOf" srcId="{F874FF65-CC4A-4D14-87EF-E964CFED118C}" destId="{0E20602B-D1B4-409D-90B6-75A7DCD8BD6A}" srcOrd="0" destOrd="1" presId="urn:microsoft.com/office/officeart/2005/8/layout/StepDownProcess"/>
    <dgm:cxn modelId="{1E0A9FFE-1E82-465F-AE14-F112EFE2AC9E}" srcId="{B9A5762A-B2E2-4E68-9714-F7544DDCC03E}" destId="{F874FF65-CC4A-4D14-87EF-E964CFED118C}" srcOrd="1" destOrd="0" parTransId="{242B6DCF-503A-4FA0-AB19-E9D63D03847C}" sibTransId="{562F93A5-FE9C-4852-A2CE-3933D280B06D}"/>
    <dgm:cxn modelId="{1983CBBE-B64B-4B5C-A8AB-2D9132B7F4CE}" type="presOf" srcId="{B9A5762A-B2E2-4E68-9714-F7544DDCC03E}" destId="{669E557E-3025-4871-8C18-440B38946019}" srcOrd="0" destOrd="0" presId="urn:microsoft.com/office/officeart/2005/8/layout/StepDownProcess"/>
    <dgm:cxn modelId="{294EA8EE-E32C-4046-AE45-221CF5D1C27C}" srcId="{6A3ADC0D-2367-4034-9218-286173212C4F}" destId="{B9A5762A-B2E2-4E68-9714-F7544DDCC03E}" srcOrd="1" destOrd="0" parTransId="{CBB3B16A-A718-4D46-B0A0-9ADBE3BF4CE4}" sibTransId="{BACC9364-42AD-416A-9315-D6B973473723}"/>
    <dgm:cxn modelId="{CAB738F8-94A3-4E98-BA23-62A558AD77D6}" type="presOf" srcId="{98FD8E90-01E4-478E-9342-3D1A847BDD8B}" destId="{92D3C82B-6DE2-4164-B90B-E4422FEB57B2}" srcOrd="0" destOrd="0" presId="urn:microsoft.com/office/officeart/2005/8/layout/StepDownProcess"/>
    <dgm:cxn modelId="{406B89FC-0CB5-4677-8C55-374367F5CDC3}" type="presParOf" srcId="{1656FC21-7459-48C0-8090-F3CDA4ACC933}" destId="{954DE577-9495-4CB1-8953-EE6AC7B780E1}" srcOrd="0" destOrd="0" presId="urn:microsoft.com/office/officeart/2005/8/layout/StepDownProcess"/>
    <dgm:cxn modelId="{2E4D96F0-2ED5-4342-87B1-F2DA03B8AE13}" type="presParOf" srcId="{954DE577-9495-4CB1-8953-EE6AC7B780E1}" destId="{8694EEE6-C8D4-4FDB-A047-B3F4C11B1074}" srcOrd="0" destOrd="0" presId="urn:microsoft.com/office/officeart/2005/8/layout/StepDownProcess"/>
    <dgm:cxn modelId="{AC03A666-C233-424E-AA2D-CECF4BBC6F19}" type="presParOf" srcId="{954DE577-9495-4CB1-8953-EE6AC7B780E1}" destId="{92D3C82B-6DE2-4164-B90B-E4422FEB57B2}" srcOrd="1" destOrd="0" presId="urn:microsoft.com/office/officeart/2005/8/layout/StepDownProcess"/>
    <dgm:cxn modelId="{9B21739F-FCAA-410C-AB0E-70F4270C690F}" type="presParOf" srcId="{954DE577-9495-4CB1-8953-EE6AC7B780E1}" destId="{0BCA39C3-976C-4F18-AFDC-7D659EFFB34D}" srcOrd="2" destOrd="0" presId="urn:microsoft.com/office/officeart/2005/8/layout/StepDownProcess"/>
    <dgm:cxn modelId="{17FBC425-4C6D-48DE-BAAF-596BA173F8A9}" type="presParOf" srcId="{1656FC21-7459-48C0-8090-F3CDA4ACC933}" destId="{6C656AFD-7C22-4243-89AD-7749CA453719}" srcOrd="1" destOrd="0" presId="urn:microsoft.com/office/officeart/2005/8/layout/StepDownProcess"/>
    <dgm:cxn modelId="{386513AC-B65C-41A1-8CA7-FDF4902FBC1D}" type="presParOf" srcId="{1656FC21-7459-48C0-8090-F3CDA4ACC933}" destId="{4CFFA8E6-D90B-46DB-83E8-1ABDAC36E5AF}" srcOrd="2" destOrd="0" presId="urn:microsoft.com/office/officeart/2005/8/layout/StepDownProcess"/>
    <dgm:cxn modelId="{C82FA7D9-1F0B-4951-AE3A-4F3717B0FDF8}" type="presParOf" srcId="{4CFFA8E6-D90B-46DB-83E8-1ABDAC36E5AF}" destId="{669E557E-3025-4871-8C18-440B38946019}" srcOrd="0" destOrd="0" presId="urn:microsoft.com/office/officeart/2005/8/layout/StepDownProcess"/>
    <dgm:cxn modelId="{0CFDBC55-670B-48DD-93F2-A422775A1972}" type="presParOf" srcId="{4CFFA8E6-D90B-46DB-83E8-1ABDAC36E5AF}" destId="{0E20602B-D1B4-409D-90B6-75A7DCD8BD6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63846084-DEAA-422A-9AE3-5AEDA245B24A}" type="doc">
      <dgm:prSet loTypeId="urn:microsoft.com/office/officeart/2005/8/layout/hierarchy6" loCatId="hierarchy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0D97C002-3824-4133-8D6D-B9F7DC3BEBA6}">
      <dgm:prSet phldrT="[Texto]" custT="1"/>
      <dgm:spPr>
        <a:solidFill>
          <a:srgbClr val="C00000"/>
        </a:solidFill>
      </dgm:spPr>
      <dgm:t>
        <a:bodyPr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b="1" dirty="0">
              <a:latin typeface="Arial Narrow" panose="020B0606020202030204" pitchFamily="34" charset="0"/>
            </a:rPr>
            <a:t>Recurso de inconformidad </a:t>
          </a:r>
        </a:p>
      </dgm:t>
    </dgm:pt>
    <dgm:pt modelId="{BEE9C056-EA4F-4B46-8A55-F6627F4C1F98}" type="sibTrans" cxnId="{87CA4EA8-A6A9-41A6-8756-0C2F3574ADE1}">
      <dgm:prSet custT="1"/>
      <dgm:spPr/>
    </dgm:pt>
    <dgm:pt modelId="{E00B25EE-25F6-42BD-88A3-8F9DF24B3E4D}" type="parTrans" cxnId="{87CA4EA8-A6A9-41A6-8756-0C2F3574ADE1}">
      <dgm:prSet/>
      <dgm:spPr/>
      <dgm:t>
        <a:bodyPr/>
        <a:lstStyle/>
        <a:p>
          <a:endParaRPr lang="es-ES"/>
        </a:p>
      </dgm:t>
    </dgm:pt>
    <dgm:pt modelId="{323649C9-671F-4F9D-B8F8-2E53C23DE78C}">
      <dgm:prSet phldrT="[Texto]" custT="1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dirty="0">
              <a:latin typeface="Arial Narrow" panose="020B0606020202030204" pitchFamily="34" charset="0"/>
            </a:rPr>
            <a:t>INAI</a:t>
          </a:r>
        </a:p>
      </dgm:t>
    </dgm:pt>
    <dgm:pt modelId="{2A2CB81E-3B5B-419D-A5CF-D8CED9030961}" type="parTrans" cxnId="{63F67C81-DF51-4C03-BCEA-C9B2DD2AB3FF}">
      <dgm:prSet/>
      <dgm:spPr/>
      <dgm:t>
        <a:bodyPr/>
        <a:lstStyle/>
        <a:p>
          <a:endParaRPr lang="es-ES"/>
        </a:p>
      </dgm:t>
    </dgm:pt>
    <dgm:pt modelId="{72C63BA4-A480-4B51-9B48-0494E0E77117}" type="sibTrans" cxnId="{63F67C81-DF51-4C03-BCEA-C9B2DD2AB3FF}">
      <dgm:prSet custT="1"/>
      <dgm:spPr/>
    </dgm:pt>
    <dgm:pt modelId="{E6231436-F6E6-4B59-9B06-EDC31C9F9542}">
      <dgm:prSet phldrT="[Texto]" custT="1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b="1" dirty="0">
              <a:latin typeface="Arial Narrow" panose="020B0606020202030204" pitchFamily="34" charset="0"/>
            </a:rPr>
            <a:t>Por</a:t>
          </a:r>
        </a:p>
      </dgm:t>
    </dgm:pt>
    <dgm:pt modelId="{5BE608EB-82CA-4152-BF45-4A0597DE471E}" type="parTrans" cxnId="{E276BBE5-0609-4559-92E8-06D95BBF8336}">
      <dgm:prSet/>
      <dgm:spPr/>
      <dgm:t>
        <a:bodyPr/>
        <a:lstStyle/>
        <a:p>
          <a:endParaRPr lang="es-ES"/>
        </a:p>
      </dgm:t>
    </dgm:pt>
    <dgm:pt modelId="{20A3115F-C3C0-44C1-934D-7B7C31942292}" type="sibTrans" cxnId="{E276BBE5-0609-4559-92E8-06D95BBF8336}">
      <dgm:prSet/>
      <dgm:spPr/>
      <dgm:t>
        <a:bodyPr/>
        <a:lstStyle/>
        <a:p>
          <a:endParaRPr lang="es-ES"/>
        </a:p>
      </dgm:t>
    </dgm:pt>
    <dgm:pt modelId="{96433208-E8BA-4E87-BEC3-9D9FD199EF97}">
      <dgm:prSet phldrT="[Texto]" custT="1"/>
      <dgm:spPr>
        <a:solidFill>
          <a:srgbClr val="C00000"/>
        </a:solidFill>
      </dgm:spPr>
      <dgm:t>
        <a:bodyPr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b="1" dirty="0">
              <a:latin typeface="Arial Narrow" panose="020B0606020202030204" pitchFamily="34" charset="0"/>
            </a:rPr>
            <a:t>Ante</a:t>
          </a:r>
        </a:p>
      </dgm:t>
    </dgm:pt>
    <dgm:pt modelId="{55D22475-5D41-481B-B338-6A9462A2B064}" type="parTrans" cxnId="{77C6A05C-3A96-4AE4-BE7E-1FF6B4270A02}">
      <dgm:prSet/>
      <dgm:spPr/>
      <dgm:t>
        <a:bodyPr/>
        <a:lstStyle/>
        <a:p>
          <a:endParaRPr lang="es-ES"/>
        </a:p>
      </dgm:t>
    </dgm:pt>
    <dgm:pt modelId="{6F199EDA-CA6A-438B-93D0-34FDC8542D42}" type="sibTrans" cxnId="{77C6A05C-3A96-4AE4-BE7E-1FF6B4270A02}">
      <dgm:prSet/>
      <dgm:spPr/>
      <dgm:t>
        <a:bodyPr/>
        <a:lstStyle/>
        <a:p>
          <a:endParaRPr lang="es-ES"/>
        </a:p>
      </dgm:t>
    </dgm:pt>
    <dgm:pt modelId="{78B17DE2-7F77-4778-BEAF-CCFBD24F9CDE}">
      <dgm:prSet phldrT="[Texto]" custT="1"/>
      <dgm:spPr>
        <a:solidFill>
          <a:srgbClr val="C00000"/>
        </a:solidFill>
      </dgm:spPr>
      <dgm:t>
        <a:bodyPr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dirty="0">
              <a:latin typeface="Arial Narrow" panose="020B0606020202030204" pitchFamily="34" charset="0"/>
            </a:rPr>
            <a:t>Órgano garante local </a:t>
          </a:r>
          <a:endParaRPr lang="es-ES" sz="2000" b="1" dirty="0">
            <a:latin typeface="Arial Narrow" panose="020B0606020202030204" pitchFamily="34" charset="0"/>
          </a:endParaRPr>
        </a:p>
      </dgm:t>
    </dgm:pt>
    <dgm:pt modelId="{0D8EB870-95BF-4A0C-B367-BF7DB7BDBBBF}" type="parTrans" cxnId="{146211B8-0130-4B8A-B577-E7BE2792465D}">
      <dgm:prSet/>
      <dgm:spPr/>
      <dgm:t>
        <a:bodyPr/>
        <a:lstStyle/>
        <a:p>
          <a:endParaRPr lang="es-ES"/>
        </a:p>
      </dgm:t>
    </dgm:pt>
    <dgm:pt modelId="{ED0F9109-79D4-418A-B1DD-FCF945DBB613}" type="sibTrans" cxnId="{146211B8-0130-4B8A-B577-E7BE2792465D}">
      <dgm:prSet/>
      <dgm:spPr/>
      <dgm:t>
        <a:bodyPr/>
        <a:lstStyle/>
        <a:p>
          <a:endParaRPr lang="es-ES"/>
        </a:p>
      </dgm:t>
    </dgm:pt>
    <dgm:pt modelId="{BAAA5890-7BC2-4DB0-A78E-F092414073F6}">
      <dgm:prSet phldrT="[Texto]" custT="1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dirty="0">
              <a:latin typeface="Arial Narrow" panose="020B0606020202030204" pitchFamily="34" charset="0"/>
            </a:rPr>
            <a:t>Inconformidad</a:t>
          </a:r>
          <a:r>
            <a:rPr lang="es-ES" sz="2000" baseline="0" dirty="0">
              <a:latin typeface="Arial Narrow" panose="020B0606020202030204" pitchFamily="34" charset="0"/>
            </a:rPr>
            <a:t> por la resolución emitida por el órgano garante local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BD0CFD12-C5C3-457F-B433-B1F684363682}" type="parTrans" cxnId="{AEEBED00-0BE1-461F-93B4-59B3D94F20B4}">
      <dgm:prSet/>
      <dgm:spPr/>
      <dgm:t>
        <a:bodyPr/>
        <a:lstStyle/>
        <a:p>
          <a:endParaRPr lang="es-ES"/>
        </a:p>
      </dgm:t>
    </dgm:pt>
    <dgm:pt modelId="{B0E6C828-0B7D-4482-A7ED-9E53EDA813F5}" type="sibTrans" cxnId="{AEEBED00-0BE1-461F-93B4-59B3D94F20B4}">
      <dgm:prSet/>
      <dgm:spPr/>
      <dgm:t>
        <a:bodyPr/>
        <a:lstStyle/>
        <a:p>
          <a:endParaRPr lang="es-ES"/>
        </a:p>
      </dgm:t>
    </dgm:pt>
    <dgm:pt modelId="{8B8F287F-6CDA-47E8-9ECF-F17F5118F44E}">
      <dgm:prSet phldrT="[Texto]" custT="1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2000" b="1" dirty="0">
              <a:latin typeface="Arial Narrow" panose="020B0606020202030204" pitchFamily="34" charset="0"/>
            </a:rPr>
            <a:t>15 días </a:t>
          </a:r>
          <a:r>
            <a:rPr lang="es-MX" sz="2000" dirty="0">
              <a:latin typeface="Arial Narrow" panose="020B0606020202030204" pitchFamily="34" charset="0"/>
            </a:rPr>
            <a:t>contados a partir del siguiente a la fecha de la notificación de la resolución impugnada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F13698EF-EE88-4506-A28C-0598163EB4D8}" type="parTrans" cxnId="{2C18E0DA-700F-4DE3-9758-5BF211A3F55F}">
      <dgm:prSet/>
      <dgm:spPr/>
      <dgm:t>
        <a:bodyPr/>
        <a:lstStyle/>
        <a:p>
          <a:endParaRPr lang="es-ES"/>
        </a:p>
      </dgm:t>
    </dgm:pt>
    <dgm:pt modelId="{87B6CC79-6826-4CB5-9359-367B73AF5146}" type="sibTrans" cxnId="{2C18E0DA-700F-4DE3-9758-5BF211A3F55F}">
      <dgm:prSet/>
      <dgm:spPr/>
      <dgm:t>
        <a:bodyPr/>
        <a:lstStyle/>
        <a:p>
          <a:endParaRPr lang="es-ES"/>
        </a:p>
      </dgm:t>
    </dgm:pt>
    <dgm:pt modelId="{D17785E2-5CB5-4368-BBE2-6D74DE5B13EB}">
      <dgm:prSet phldrT="[Texto]" custT="1"/>
      <dgm:spPr>
        <a:solidFill>
          <a:srgbClr val="C00000"/>
        </a:solidFill>
      </dgm:spPr>
      <dgm:t>
        <a:bodyPr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2000" b="1" dirty="0">
              <a:latin typeface="Arial Narrow" panose="020B0606020202030204" pitchFamily="34" charset="0"/>
            </a:rPr>
            <a:t> Remitir al INAI al día siguiente de haberlo recibido</a:t>
          </a:r>
          <a:endParaRPr lang="es-ES" sz="2000" b="1" dirty="0">
            <a:latin typeface="Arial Narrow" panose="020B0606020202030204" pitchFamily="34" charset="0"/>
          </a:endParaRPr>
        </a:p>
      </dgm:t>
    </dgm:pt>
    <dgm:pt modelId="{D84DA9F1-A23D-490F-8CAD-E5CD2D43D6A3}" type="parTrans" cxnId="{788DBDC4-083A-40B6-BCB4-5E48DD929BED}">
      <dgm:prSet/>
      <dgm:spPr/>
      <dgm:t>
        <a:bodyPr/>
        <a:lstStyle/>
        <a:p>
          <a:endParaRPr lang="es-ES"/>
        </a:p>
      </dgm:t>
    </dgm:pt>
    <dgm:pt modelId="{13C98321-023A-4098-AE55-1CE6BC4870F2}" type="sibTrans" cxnId="{788DBDC4-083A-40B6-BCB4-5E48DD929BED}">
      <dgm:prSet/>
      <dgm:spPr/>
      <dgm:t>
        <a:bodyPr/>
        <a:lstStyle/>
        <a:p>
          <a:endParaRPr lang="es-ES"/>
        </a:p>
      </dgm:t>
    </dgm:pt>
    <dgm:pt modelId="{0C64E758-72E2-4EBB-A6D2-2250CFF4BA4C}" type="pres">
      <dgm:prSet presAssocID="{63846084-DEAA-422A-9AE3-5AEDA245B24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0293CED-5D65-409A-96BF-66B1C13A6045}" type="pres">
      <dgm:prSet presAssocID="{63846084-DEAA-422A-9AE3-5AEDA245B24A}" presName="hierFlow" presStyleCnt="0"/>
      <dgm:spPr/>
    </dgm:pt>
    <dgm:pt modelId="{E6725B9C-6D03-41E2-92D5-A059638B705B}" type="pres">
      <dgm:prSet presAssocID="{63846084-DEAA-422A-9AE3-5AEDA245B24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5B99BD0-B6B7-4592-ADA9-95DC370DD96E}" type="pres">
      <dgm:prSet presAssocID="{0D97C002-3824-4133-8D6D-B9F7DC3BEBA6}" presName="Name14" presStyleCnt="0"/>
      <dgm:spPr/>
    </dgm:pt>
    <dgm:pt modelId="{712360D9-97CF-4A19-A93A-1B989013853E}" type="pres">
      <dgm:prSet presAssocID="{0D97C002-3824-4133-8D6D-B9F7DC3BEBA6}" presName="level1Shape" presStyleLbl="node0" presStyleIdx="0" presStyleCnt="1" custScaleX="185907" custScaleY="798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D7CCF09-9A61-438C-9DEB-E46ED176729B}" type="pres">
      <dgm:prSet presAssocID="{0D97C002-3824-4133-8D6D-B9F7DC3BEBA6}" presName="hierChild2" presStyleCnt="0"/>
      <dgm:spPr/>
    </dgm:pt>
    <dgm:pt modelId="{0FCE894A-5D12-472A-90A6-9C56E3D4F788}" type="pres">
      <dgm:prSet presAssocID="{55D22475-5D41-481B-B338-6A9462A2B064}" presName="Name19" presStyleLbl="parChTrans1D2" presStyleIdx="0" presStyleCnt="2"/>
      <dgm:spPr/>
      <dgm:t>
        <a:bodyPr/>
        <a:lstStyle/>
        <a:p>
          <a:endParaRPr lang="es-MX"/>
        </a:p>
      </dgm:t>
    </dgm:pt>
    <dgm:pt modelId="{AC285E9E-99C9-4766-8A4F-8AF80B176D63}" type="pres">
      <dgm:prSet presAssocID="{96433208-E8BA-4E87-BEC3-9D9FD199EF97}" presName="Name21" presStyleCnt="0"/>
      <dgm:spPr/>
    </dgm:pt>
    <dgm:pt modelId="{03393AB7-6A88-47E3-ABE1-5A9C9CB56BC3}" type="pres">
      <dgm:prSet presAssocID="{96433208-E8BA-4E87-BEC3-9D9FD199EF97}" presName="level2Shape" presStyleLbl="node2" presStyleIdx="0" presStyleCnt="2" custScaleX="185907"/>
      <dgm:spPr/>
      <dgm:t>
        <a:bodyPr/>
        <a:lstStyle/>
        <a:p>
          <a:endParaRPr lang="es-MX"/>
        </a:p>
      </dgm:t>
    </dgm:pt>
    <dgm:pt modelId="{59484C15-AC4B-47F0-9C44-B8CFA91FD2B2}" type="pres">
      <dgm:prSet presAssocID="{96433208-E8BA-4E87-BEC3-9D9FD199EF97}" presName="hierChild3" presStyleCnt="0"/>
      <dgm:spPr/>
    </dgm:pt>
    <dgm:pt modelId="{2F8B3BD9-2BBC-4FB8-83A0-19E3B7229C0A}" type="pres">
      <dgm:prSet presAssocID="{0D8EB870-95BF-4A0C-B367-BF7DB7BDBBBF}" presName="Name19" presStyleLbl="parChTrans1D3" presStyleIdx="0" presStyleCnt="3"/>
      <dgm:spPr/>
      <dgm:t>
        <a:bodyPr/>
        <a:lstStyle/>
        <a:p>
          <a:endParaRPr lang="es-MX"/>
        </a:p>
      </dgm:t>
    </dgm:pt>
    <dgm:pt modelId="{88F56E79-3A5A-4D0A-8084-2EB4078D2A58}" type="pres">
      <dgm:prSet presAssocID="{78B17DE2-7F77-4778-BEAF-CCFBD24F9CDE}" presName="Name21" presStyleCnt="0"/>
      <dgm:spPr/>
    </dgm:pt>
    <dgm:pt modelId="{55482732-B4B4-4A35-A934-C3F7D235F3C7}" type="pres">
      <dgm:prSet presAssocID="{78B17DE2-7F77-4778-BEAF-CCFBD24F9CDE}" presName="level2Shape" presStyleLbl="node3" presStyleIdx="0" presStyleCnt="3" custScaleX="185907"/>
      <dgm:spPr/>
      <dgm:t>
        <a:bodyPr/>
        <a:lstStyle/>
        <a:p>
          <a:endParaRPr lang="es-MX"/>
        </a:p>
      </dgm:t>
    </dgm:pt>
    <dgm:pt modelId="{B34CBF0B-1C20-4E36-BA82-AC73BC79936F}" type="pres">
      <dgm:prSet presAssocID="{78B17DE2-7F77-4778-BEAF-CCFBD24F9CDE}" presName="hierChild3" presStyleCnt="0"/>
      <dgm:spPr/>
    </dgm:pt>
    <dgm:pt modelId="{A2627D5F-4E8E-4D47-82F5-963534BFC4C6}" type="pres">
      <dgm:prSet presAssocID="{D84DA9F1-A23D-490F-8CAD-E5CD2D43D6A3}" presName="Name19" presStyleLbl="parChTrans1D4" presStyleIdx="0" presStyleCnt="2"/>
      <dgm:spPr/>
      <dgm:t>
        <a:bodyPr/>
        <a:lstStyle/>
        <a:p>
          <a:endParaRPr lang="es-MX"/>
        </a:p>
      </dgm:t>
    </dgm:pt>
    <dgm:pt modelId="{DA0F00A6-1409-4B4C-A8F2-46209D49B21D}" type="pres">
      <dgm:prSet presAssocID="{D17785E2-5CB5-4368-BBE2-6D74DE5B13EB}" presName="Name21" presStyleCnt="0"/>
      <dgm:spPr/>
    </dgm:pt>
    <dgm:pt modelId="{4012E03C-EEE0-4ECB-8AB9-AE1030E48137}" type="pres">
      <dgm:prSet presAssocID="{D17785E2-5CB5-4368-BBE2-6D74DE5B13EB}" presName="level2Shape" presStyleLbl="node4" presStyleIdx="0" presStyleCnt="2" custScaleX="185907"/>
      <dgm:spPr/>
      <dgm:t>
        <a:bodyPr/>
        <a:lstStyle/>
        <a:p>
          <a:endParaRPr lang="es-MX"/>
        </a:p>
      </dgm:t>
    </dgm:pt>
    <dgm:pt modelId="{CC58B104-2543-4568-9098-49755D5B83F7}" type="pres">
      <dgm:prSet presAssocID="{D17785E2-5CB5-4368-BBE2-6D74DE5B13EB}" presName="hierChild3" presStyleCnt="0"/>
      <dgm:spPr/>
    </dgm:pt>
    <dgm:pt modelId="{DC9797D2-9830-4FDE-A9DC-6877B315DDCD}" type="pres">
      <dgm:prSet presAssocID="{2A2CB81E-3B5B-419D-A5CF-D8CED9030961}" presName="Name19" presStyleLbl="parChTrans1D3" presStyleIdx="1" presStyleCnt="3"/>
      <dgm:spPr/>
      <dgm:t>
        <a:bodyPr/>
        <a:lstStyle/>
        <a:p>
          <a:endParaRPr lang="es-MX"/>
        </a:p>
      </dgm:t>
    </dgm:pt>
    <dgm:pt modelId="{4F314279-5022-476B-9F46-2CC6F33CC454}" type="pres">
      <dgm:prSet presAssocID="{323649C9-671F-4F9D-B8F8-2E53C23DE78C}" presName="Name21" presStyleCnt="0"/>
      <dgm:spPr/>
    </dgm:pt>
    <dgm:pt modelId="{ACF65B23-6A8B-4084-9AFA-A24B915F3718}" type="pres">
      <dgm:prSet presAssocID="{323649C9-671F-4F9D-B8F8-2E53C23DE78C}" presName="level2Shape" presStyleLbl="node3" presStyleIdx="1" presStyleCnt="3" custScaleX="185907"/>
      <dgm:spPr/>
      <dgm:t>
        <a:bodyPr/>
        <a:lstStyle/>
        <a:p>
          <a:endParaRPr lang="es-MX"/>
        </a:p>
      </dgm:t>
    </dgm:pt>
    <dgm:pt modelId="{D11D750B-3EC2-4C32-8E79-582893300FFC}" type="pres">
      <dgm:prSet presAssocID="{323649C9-671F-4F9D-B8F8-2E53C23DE78C}" presName="hierChild3" presStyleCnt="0"/>
      <dgm:spPr/>
    </dgm:pt>
    <dgm:pt modelId="{5531AA27-18AC-4DAC-8259-462F8E13D2D8}" type="pres">
      <dgm:prSet presAssocID="{5BE608EB-82CA-4152-BF45-4A0597DE471E}" presName="Name19" presStyleLbl="parChTrans1D2" presStyleIdx="1" presStyleCnt="2"/>
      <dgm:spPr/>
      <dgm:t>
        <a:bodyPr/>
        <a:lstStyle/>
        <a:p>
          <a:endParaRPr lang="es-MX"/>
        </a:p>
      </dgm:t>
    </dgm:pt>
    <dgm:pt modelId="{6F0AED52-E295-4ACF-8F2B-4B68D316B0BC}" type="pres">
      <dgm:prSet presAssocID="{E6231436-F6E6-4B59-9B06-EDC31C9F9542}" presName="Name21" presStyleCnt="0"/>
      <dgm:spPr/>
    </dgm:pt>
    <dgm:pt modelId="{48C51B93-EEF9-4FAE-B4B4-CA41D6E09233}" type="pres">
      <dgm:prSet presAssocID="{E6231436-F6E6-4B59-9B06-EDC31C9F9542}" presName="level2Shape" presStyleLbl="node2" presStyleIdx="1" presStyleCnt="2" custScaleX="185907"/>
      <dgm:spPr/>
      <dgm:t>
        <a:bodyPr/>
        <a:lstStyle/>
        <a:p>
          <a:endParaRPr lang="es-MX"/>
        </a:p>
      </dgm:t>
    </dgm:pt>
    <dgm:pt modelId="{D77FCADB-406D-42F6-9CB2-7CEA6928C5C0}" type="pres">
      <dgm:prSet presAssocID="{E6231436-F6E6-4B59-9B06-EDC31C9F9542}" presName="hierChild3" presStyleCnt="0"/>
      <dgm:spPr/>
    </dgm:pt>
    <dgm:pt modelId="{2232BEA4-A8EB-4C79-81D0-0C290F0B6444}" type="pres">
      <dgm:prSet presAssocID="{BD0CFD12-C5C3-457F-B433-B1F684363682}" presName="Name19" presStyleLbl="parChTrans1D3" presStyleIdx="2" presStyleCnt="3"/>
      <dgm:spPr/>
      <dgm:t>
        <a:bodyPr/>
        <a:lstStyle/>
        <a:p>
          <a:endParaRPr lang="es-MX"/>
        </a:p>
      </dgm:t>
    </dgm:pt>
    <dgm:pt modelId="{2B5F7CB8-386D-48D4-BBDD-8F212804768F}" type="pres">
      <dgm:prSet presAssocID="{BAAA5890-7BC2-4DB0-A78E-F092414073F6}" presName="Name21" presStyleCnt="0"/>
      <dgm:spPr/>
    </dgm:pt>
    <dgm:pt modelId="{A97EB58C-8129-4CCA-BEB7-FB1EACB7A5A7}" type="pres">
      <dgm:prSet presAssocID="{BAAA5890-7BC2-4DB0-A78E-F092414073F6}" presName="level2Shape" presStyleLbl="node3" presStyleIdx="2" presStyleCnt="3" custScaleX="185907"/>
      <dgm:spPr/>
      <dgm:t>
        <a:bodyPr/>
        <a:lstStyle/>
        <a:p>
          <a:endParaRPr lang="es-MX"/>
        </a:p>
      </dgm:t>
    </dgm:pt>
    <dgm:pt modelId="{8AB953EC-E65D-4B8E-AD81-A4B491658AEE}" type="pres">
      <dgm:prSet presAssocID="{BAAA5890-7BC2-4DB0-A78E-F092414073F6}" presName="hierChild3" presStyleCnt="0"/>
      <dgm:spPr/>
    </dgm:pt>
    <dgm:pt modelId="{2E216F64-B6F8-4DEF-BE56-69BE6709F94C}" type="pres">
      <dgm:prSet presAssocID="{F13698EF-EE88-4506-A28C-0598163EB4D8}" presName="Name19" presStyleLbl="parChTrans1D4" presStyleIdx="1" presStyleCnt="2"/>
      <dgm:spPr/>
      <dgm:t>
        <a:bodyPr/>
        <a:lstStyle/>
        <a:p>
          <a:endParaRPr lang="es-MX"/>
        </a:p>
      </dgm:t>
    </dgm:pt>
    <dgm:pt modelId="{C493B9C9-6CD0-4130-8E90-AE4232C15867}" type="pres">
      <dgm:prSet presAssocID="{8B8F287F-6CDA-47E8-9ECF-F17F5118F44E}" presName="Name21" presStyleCnt="0"/>
      <dgm:spPr/>
    </dgm:pt>
    <dgm:pt modelId="{8216B35E-73A0-4D1B-995D-D742275AA1DE}" type="pres">
      <dgm:prSet presAssocID="{8B8F287F-6CDA-47E8-9ECF-F17F5118F44E}" presName="level2Shape" presStyleLbl="node4" presStyleIdx="1" presStyleCnt="2" custScaleX="185907"/>
      <dgm:spPr/>
      <dgm:t>
        <a:bodyPr/>
        <a:lstStyle/>
        <a:p>
          <a:endParaRPr lang="es-MX"/>
        </a:p>
      </dgm:t>
    </dgm:pt>
    <dgm:pt modelId="{62F09741-C02E-4A6B-A72C-84112B363672}" type="pres">
      <dgm:prSet presAssocID="{8B8F287F-6CDA-47E8-9ECF-F17F5118F44E}" presName="hierChild3" presStyleCnt="0"/>
      <dgm:spPr/>
    </dgm:pt>
    <dgm:pt modelId="{6A511BD2-4256-4DFC-898B-1B18755C79E5}" type="pres">
      <dgm:prSet presAssocID="{63846084-DEAA-422A-9AE3-5AEDA245B24A}" presName="bgShapesFlow" presStyleCnt="0"/>
      <dgm:spPr/>
    </dgm:pt>
  </dgm:ptLst>
  <dgm:cxnLst>
    <dgm:cxn modelId="{AEEBED00-0BE1-461F-93B4-59B3D94F20B4}" srcId="{E6231436-F6E6-4B59-9B06-EDC31C9F9542}" destId="{BAAA5890-7BC2-4DB0-A78E-F092414073F6}" srcOrd="0" destOrd="0" parTransId="{BD0CFD12-C5C3-457F-B433-B1F684363682}" sibTransId="{B0E6C828-0B7D-4482-A7ED-9E53EDA813F5}"/>
    <dgm:cxn modelId="{87CA4EA8-A6A9-41A6-8756-0C2F3574ADE1}" srcId="{63846084-DEAA-422A-9AE3-5AEDA245B24A}" destId="{0D97C002-3824-4133-8D6D-B9F7DC3BEBA6}" srcOrd="0" destOrd="0" parTransId="{E00B25EE-25F6-42BD-88A3-8F9DF24B3E4D}" sibTransId="{BEE9C056-EA4F-4B46-8A55-F6627F4C1F98}"/>
    <dgm:cxn modelId="{9CEF6513-08B4-4C0D-B8EE-7FA073659C67}" type="presOf" srcId="{D17785E2-5CB5-4368-BBE2-6D74DE5B13EB}" destId="{4012E03C-EEE0-4ECB-8AB9-AE1030E48137}" srcOrd="0" destOrd="0" presId="urn:microsoft.com/office/officeart/2005/8/layout/hierarchy6"/>
    <dgm:cxn modelId="{EEEA2C1B-3EE8-492E-980F-138262FB7258}" type="presOf" srcId="{323649C9-671F-4F9D-B8F8-2E53C23DE78C}" destId="{ACF65B23-6A8B-4084-9AFA-A24B915F3718}" srcOrd="0" destOrd="0" presId="urn:microsoft.com/office/officeart/2005/8/layout/hierarchy6"/>
    <dgm:cxn modelId="{63F67C81-DF51-4C03-BCEA-C9B2DD2AB3FF}" srcId="{96433208-E8BA-4E87-BEC3-9D9FD199EF97}" destId="{323649C9-671F-4F9D-B8F8-2E53C23DE78C}" srcOrd="1" destOrd="0" parTransId="{2A2CB81E-3B5B-419D-A5CF-D8CED9030961}" sibTransId="{72C63BA4-A480-4B51-9B48-0494E0E77117}"/>
    <dgm:cxn modelId="{E276BBE5-0609-4559-92E8-06D95BBF8336}" srcId="{0D97C002-3824-4133-8D6D-B9F7DC3BEBA6}" destId="{E6231436-F6E6-4B59-9B06-EDC31C9F9542}" srcOrd="1" destOrd="0" parTransId="{5BE608EB-82CA-4152-BF45-4A0597DE471E}" sibTransId="{20A3115F-C3C0-44C1-934D-7B7C31942292}"/>
    <dgm:cxn modelId="{55153435-7BC2-4CA3-B18F-D628389D4C20}" type="presOf" srcId="{96433208-E8BA-4E87-BEC3-9D9FD199EF97}" destId="{03393AB7-6A88-47E3-ABE1-5A9C9CB56BC3}" srcOrd="0" destOrd="0" presId="urn:microsoft.com/office/officeart/2005/8/layout/hierarchy6"/>
    <dgm:cxn modelId="{8DDA6D39-FCBC-4411-A3EF-FD70D498A202}" type="presOf" srcId="{BD0CFD12-C5C3-457F-B433-B1F684363682}" destId="{2232BEA4-A8EB-4C79-81D0-0C290F0B6444}" srcOrd="0" destOrd="0" presId="urn:microsoft.com/office/officeart/2005/8/layout/hierarchy6"/>
    <dgm:cxn modelId="{49009250-E9A8-4F38-803A-83EA359400A6}" type="presOf" srcId="{BAAA5890-7BC2-4DB0-A78E-F092414073F6}" destId="{A97EB58C-8129-4CCA-BEB7-FB1EACB7A5A7}" srcOrd="0" destOrd="0" presId="urn:microsoft.com/office/officeart/2005/8/layout/hierarchy6"/>
    <dgm:cxn modelId="{563A3C52-3DEC-41B0-8A15-F09E4E32236D}" type="presOf" srcId="{F13698EF-EE88-4506-A28C-0598163EB4D8}" destId="{2E216F64-B6F8-4DEF-BE56-69BE6709F94C}" srcOrd="0" destOrd="0" presId="urn:microsoft.com/office/officeart/2005/8/layout/hierarchy6"/>
    <dgm:cxn modelId="{77C6A05C-3A96-4AE4-BE7E-1FF6B4270A02}" srcId="{0D97C002-3824-4133-8D6D-B9F7DC3BEBA6}" destId="{96433208-E8BA-4E87-BEC3-9D9FD199EF97}" srcOrd="0" destOrd="0" parTransId="{55D22475-5D41-481B-B338-6A9462A2B064}" sibTransId="{6F199EDA-CA6A-438B-93D0-34FDC8542D42}"/>
    <dgm:cxn modelId="{A92D927F-09EE-41F4-84A5-F6AD3D376B91}" type="presOf" srcId="{0D8EB870-95BF-4A0C-B367-BF7DB7BDBBBF}" destId="{2F8B3BD9-2BBC-4FB8-83A0-19E3B7229C0A}" srcOrd="0" destOrd="0" presId="urn:microsoft.com/office/officeart/2005/8/layout/hierarchy6"/>
    <dgm:cxn modelId="{0B33F345-9B0E-46CF-B813-0AD8C9386005}" type="presOf" srcId="{55D22475-5D41-481B-B338-6A9462A2B064}" destId="{0FCE894A-5D12-472A-90A6-9C56E3D4F788}" srcOrd="0" destOrd="0" presId="urn:microsoft.com/office/officeart/2005/8/layout/hierarchy6"/>
    <dgm:cxn modelId="{9995AC6C-021E-477E-A5A3-70BD00B84DC7}" type="presOf" srcId="{0D97C002-3824-4133-8D6D-B9F7DC3BEBA6}" destId="{712360D9-97CF-4A19-A93A-1B989013853E}" srcOrd="0" destOrd="0" presId="urn:microsoft.com/office/officeart/2005/8/layout/hierarchy6"/>
    <dgm:cxn modelId="{2C18E0DA-700F-4DE3-9758-5BF211A3F55F}" srcId="{BAAA5890-7BC2-4DB0-A78E-F092414073F6}" destId="{8B8F287F-6CDA-47E8-9ECF-F17F5118F44E}" srcOrd="0" destOrd="0" parTransId="{F13698EF-EE88-4506-A28C-0598163EB4D8}" sibTransId="{87B6CC79-6826-4CB5-9359-367B73AF5146}"/>
    <dgm:cxn modelId="{01ED0D2E-1BDD-4BF4-AEEA-CA70B884360D}" type="presOf" srcId="{D84DA9F1-A23D-490F-8CAD-E5CD2D43D6A3}" destId="{A2627D5F-4E8E-4D47-82F5-963534BFC4C6}" srcOrd="0" destOrd="0" presId="urn:microsoft.com/office/officeart/2005/8/layout/hierarchy6"/>
    <dgm:cxn modelId="{A2E7D2AB-A5FE-49FE-9F82-BE4A0AD16BA5}" type="presOf" srcId="{8B8F287F-6CDA-47E8-9ECF-F17F5118F44E}" destId="{8216B35E-73A0-4D1B-995D-D742275AA1DE}" srcOrd="0" destOrd="0" presId="urn:microsoft.com/office/officeart/2005/8/layout/hierarchy6"/>
    <dgm:cxn modelId="{93233283-1D3E-49EC-A86D-ABA36526F90B}" type="presOf" srcId="{E6231436-F6E6-4B59-9B06-EDC31C9F9542}" destId="{48C51B93-EEF9-4FAE-B4B4-CA41D6E09233}" srcOrd="0" destOrd="0" presId="urn:microsoft.com/office/officeart/2005/8/layout/hierarchy6"/>
    <dgm:cxn modelId="{34999455-4103-4477-9BEC-B9DFE1D932E4}" type="presOf" srcId="{5BE608EB-82CA-4152-BF45-4A0597DE471E}" destId="{5531AA27-18AC-4DAC-8259-462F8E13D2D8}" srcOrd="0" destOrd="0" presId="urn:microsoft.com/office/officeart/2005/8/layout/hierarchy6"/>
    <dgm:cxn modelId="{146211B8-0130-4B8A-B577-E7BE2792465D}" srcId="{96433208-E8BA-4E87-BEC3-9D9FD199EF97}" destId="{78B17DE2-7F77-4778-BEAF-CCFBD24F9CDE}" srcOrd="0" destOrd="0" parTransId="{0D8EB870-95BF-4A0C-B367-BF7DB7BDBBBF}" sibTransId="{ED0F9109-79D4-418A-B1DD-FCF945DBB613}"/>
    <dgm:cxn modelId="{6C1F2163-D2DE-4403-96E6-5CD5D748051F}" type="presOf" srcId="{2A2CB81E-3B5B-419D-A5CF-D8CED9030961}" destId="{DC9797D2-9830-4FDE-A9DC-6877B315DDCD}" srcOrd="0" destOrd="0" presId="urn:microsoft.com/office/officeart/2005/8/layout/hierarchy6"/>
    <dgm:cxn modelId="{D8102F7E-4FE7-406E-A898-F577DBF8397B}" type="presOf" srcId="{78B17DE2-7F77-4778-BEAF-CCFBD24F9CDE}" destId="{55482732-B4B4-4A35-A934-C3F7D235F3C7}" srcOrd="0" destOrd="0" presId="urn:microsoft.com/office/officeart/2005/8/layout/hierarchy6"/>
    <dgm:cxn modelId="{D54D8099-3E51-405C-800A-E5B82D685DDE}" type="presOf" srcId="{63846084-DEAA-422A-9AE3-5AEDA245B24A}" destId="{0C64E758-72E2-4EBB-A6D2-2250CFF4BA4C}" srcOrd="0" destOrd="0" presId="urn:microsoft.com/office/officeart/2005/8/layout/hierarchy6"/>
    <dgm:cxn modelId="{788DBDC4-083A-40B6-BCB4-5E48DD929BED}" srcId="{78B17DE2-7F77-4778-BEAF-CCFBD24F9CDE}" destId="{D17785E2-5CB5-4368-BBE2-6D74DE5B13EB}" srcOrd="0" destOrd="0" parTransId="{D84DA9F1-A23D-490F-8CAD-E5CD2D43D6A3}" sibTransId="{13C98321-023A-4098-AE55-1CE6BC4870F2}"/>
    <dgm:cxn modelId="{080422EC-AFE8-4CBC-BF38-BEF8CED6056C}" type="presParOf" srcId="{0C64E758-72E2-4EBB-A6D2-2250CFF4BA4C}" destId="{70293CED-5D65-409A-96BF-66B1C13A6045}" srcOrd="0" destOrd="0" presId="urn:microsoft.com/office/officeart/2005/8/layout/hierarchy6"/>
    <dgm:cxn modelId="{4C48C2B1-7EE4-453C-B7B8-1C59939D1780}" type="presParOf" srcId="{70293CED-5D65-409A-96BF-66B1C13A6045}" destId="{E6725B9C-6D03-41E2-92D5-A059638B705B}" srcOrd="0" destOrd="0" presId="urn:microsoft.com/office/officeart/2005/8/layout/hierarchy6"/>
    <dgm:cxn modelId="{6823C7F9-A345-4888-BDAD-E5594C0419DD}" type="presParOf" srcId="{E6725B9C-6D03-41E2-92D5-A059638B705B}" destId="{C5B99BD0-B6B7-4592-ADA9-95DC370DD96E}" srcOrd="0" destOrd="0" presId="urn:microsoft.com/office/officeart/2005/8/layout/hierarchy6"/>
    <dgm:cxn modelId="{96E7DC74-66E7-4562-BC1A-D36F5E3DB11D}" type="presParOf" srcId="{C5B99BD0-B6B7-4592-ADA9-95DC370DD96E}" destId="{712360D9-97CF-4A19-A93A-1B989013853E}" srcOrd="0" destOrd="0" presId="urn:microsoft.com/office/officeart/2005/8/layout/hierarchy6"/>
    <dgm:cxn modelId="{3CCDD55D-70C0-4889-B1F9-8C7B296B4508}" type="presParOf" srcId="{C5B99BD0-B6B7-4592-ADA9-95DC370DD96E}" destId="{7D7CCF09-9A61-438C-9DEB-E46ED176729B}" srcOrd="1" destOrd="0" presId="urn:microsoft.com/office/officeart/2005/8/layout/hierarchy6"/>
    <dgm:cxn modelId="{E3E3B8F5-3360-4CD7-A359-DAE42BBDEE2A}" type="presParOf" srcId="{7D7CCF09-9A61-438C-9DEB-E46ED176729B}" destId="{0FCE894A-5D12-472A-90A6-9C56E3D4F788}" srcOrd="0" destOrd="0" presId="urn:microsoft.com/office/officeart/2005/8/layout/hierarchy6"/>
    <dgm:cxn modelId="{8964D802-F686-45A4-A2EE-75849F05E763}" type="presParOf" srcId="{7D7CCF09-9A61-438C-9DEB-E46ED176729B}" destId="{AC285E9E-99C9-4766-8A4F-8AF80B176D63}" srcOrd="1" destOrd="0" presId="urn:microsoft.com/office/officeart/2005/8/layout/hierarchy6"/>
    <dgm:cxn modelId="{9BF3BEC1-8B4F-44C1-845E-45C32BE90DB9}" type="presParOf" srcId="{AC285E9E-99C9-4766-8A4F-8AF80B176D63}" destId="{03393AB7-6A88-47E3-ABE1-5A9C9CB56BC3}" srcOrd="0" destOrd="0" presId="urn:microsoft.com/office/officeart/2005/8/layout/hierarchy6"/>
    <dgm:cxn modelId="{48ED093A-2A69-48CB-9D3D-80EA5CB3E3C6}" type="presParOf" srcId="{AC285E9E-99C9-4766-8A4F-8AF80B176D63}" destId="{59484C15-AC4B-47F0-9C44-B8CFA91FD2B2}" srcOrd="1" destOrd="0" presId="urn:microsoft.com/office/officeart/2005/8/layout/hierarchy6"/>
    <dgm:cxn modelId="{44DA3EC4-0F9D-4734-BF74-4C0AFD990EE5}" type="presParOf" srcId="{59484C15-AC4B-47F0-9C44-B8CFA91FD2B2}" destId="{2F8B3BD9-2BBC-4FB8-83A0-19E3B7229C0A}" srcOrd="0" destOrd="0" presId="urn:microsoft.com/office/officeart/2005/8/layout/hierarchy6"/>
    <dgm:cxn modelId="{6AA9D759-ABF1-44E7-874E-1A7C77E2F838}" type="presParOf" srcId="{59484C15-AC4B-47F0-9C44-B8CFA91FD2B2}" destId="{88F56E79-3A5A-4D0A-8084-2EB4078D2A58}" srcOrd="1" destOrd="0" presId="urn:microsoft.com/office/officeart/2005/8/layout/hierarchy6"/>
    <dgm:cxn modelId="{25966EB5-2307-4CDE-9F12-07B1F9EC45C1}" type="presParOf" srcId="{88F56E79-3A5A-4D0A-8084-2EB4078D2A58}" destId="{55482732-B4B4-4A35-A934-C3F7D235F3C7}" srcOrd="0" destOrd="0" presId="urn:microsoft.com/office/officeart/2005/8/layout/hierarchy6"/>
    <dgm:cxn modelId="{82798B73-CBEE-4F35-8491-6FA73226CF81}" type="presParOf" srcId="{88F56E79-3A5A-4D0A-8084-2EB4078D2A58}" destId="{B34CBF0B-1C20-4E36-BA82-AC73BC79936F}" srcOrd="1" destOrd="0" presId="urn:microsoft.com/office/officeart/2005/8/layout/hierarchy6"/>
    <dgm:cxn modelId="{5ACFECC1-0880-4F88-9153-03C946E9B860}" type="presParOf" srcId="{B34CBF0B-1C20-4E36-BA82-AC73BC79936F}" destId="{A2627D5F-4E8E-4D47-82F5-963534BFC4C6}" srcOrd="0" destOrd="0" presId="urn:microsoft.com/office/officeart/2005/8/layout/hierarchy6"/>
    <dgm:cxn modelId="{0D4432AC-8A1B-4C06-BEDE-2BDF6E1364DD}" type="presParOf" srcId="{B34CBF0B-1C20-4E36-BA82-AC73BC79936F}" destId="{DA0F00A6-1409-4B4C-A8F2-46209D49B21D}" srcOrd="1" destOrd="0" presId="urn:microsoft.com/office/officeart/2005/8/layout/hierarchy6"/>
    <dgm:cxn modelId="{CCB88726-4A76-4E64-AA06-EA1CD8E65AE8}" type="presParOf" srcId="{DA0F00A6-1409-4B4C-A8F2-46209D49B21D}" destId="{4012E03C-EEE0-4ECB-8AB9-AE1030E48137}" srcOrd="0" destOrd="0" presId="urn:microsoft.com/office/officeart/2005/8/layout/hierarchy6"/>
    <dgm:cxn modelId="{7DA79827-9D9B-471C-9CDC-CC1D4D637774}" type="presParOf" srcId="{DA0F00A6-1409-4B4C-A8F2-46209D49B21D}" destId="{CC58B104-2543-4568-9098-49755D5B83F7}" srcOrd="1" destOrd="0" presId="urn:microsoft.com/office/officeart/2005/8/layout/hierarchy6"/>
    <dgm:cxn modelId="{9EDE8682-05E1-46AA-8AC9-D394E663D6FD}" type="presParOf" srcId="{59484C15-AC4B-47F0-9C44-B8CFA91FD2B2}" destId="{DC9797D2-9830-4FDE-A9DC-6877B315DDCD}" srcOrd="2" destOrd="0" presId="urn:microsoft.com/office/officeart/2005/8/layout/hierarchy6"/>
    <dgm:cxn modelId="{58487AAB-D123-4DA6-BA4C-D5E673F3AB07}" type="presParOf" srcId="{59484C15-AC4B-47F0-9C44-B8CFA91FD2B2}" destId="{4F314279-5022-476B-9F46-2CC6F33CC454}" srcOrd="3" destOrd="0" presId="urn:microsoft.com/office/officeart/2005/8/layout/hierarchy6"/>
    <dgm:cxn modelId="{07405A1F-2624-4956-B824-E6883D8BE86E}" type="presParOf" srcId="{4F314279-5022-476B-9F46-2CC6F33CC454}" destId="{ACF65B23-6A8B-4084-9AFA-A24B915F3718}" srcOrd="0" destOrd="0" presId="urn:microsoft.com/office/officeart/2005/8/layout/hierarchy6"/>
    <dgm:cxn modelId="{3B5337CA-FB34-4C51-998D-A92D29FF5CAB}" type="presParOf" srcId="{4F314279-5022-476B-9F46-2CC6F33CC454}" destId="{D11D750B-3EC2-4C32-8E79-582893300FFC}" srcOrd="1" destOrd="0" presId="urn:microsoft.com/office/officeart/2005/8/layout/hierarchy6"/>
    <dgm:cxn modelId="{EA1F3D2B-1D49-4527-9517-BA8635B39498}" type="presParOf" srcId="{7D7CCF09-9A61-438C-9DEB-E46ED176729B}" destId="{5531AA27-18AC-4DAC-8259-462F8E13D2D8}" srcOrd="2" destOrd="0" presId="urn:microsoft.com/office/officeart/2005/8/layout/hierarchy6"/>
    <dgm:cxn modelId="{38F76B0E-5CF8-4922-A284-1D8C5A6F4109}" type="presParOf" srcId="{7D7CCF09-9A61-438C-9DEB-E46ED176729B}" destId="{6F0AED52-E295-4ACF-8F2B-4B68D316B0BC}" srcOrd="3" destOrd="0" presId="urn:microsoft.com/office/officeart/2005/8/layout/hierarchy6"/>
    <dgm:cxn modelId="{50E5A983-0F6F-44B1-826B-6369B7E3C455}" type="presParOf" srcId="{6F0AED52-E295-4ACF-8F2B-4B68D316B0BC}" destId="{48C51B93-EEF9-4FAE-B4B4-CA41D6E09233}" srcOrd="0" destOrd="0" presId="urn:microsoft.com/office/officeart/2005/8/layout/hierarchy6"/>
    <dgm:cxn modelId="{A24D65DE-F55B-4284-A352-4D2C33A760C2}" type="presParOf" srcId="{6F0AED52-E295-4ACF-8F2B-4B68D316B0BC}" destId="{D77FCADB-406D-42F6-9CB2-7CEA6928C5C0}" srcOrd="1" destOrd="0" presId="urn:microsoft.com/office/officeart/2005/8/layout/hierarchy6"/>
    <dgm:cxn modelId="{B2EED9A6-BACA-414D-8254-11EE4099BF46}" type="presParOf" srcId="{D77FCADB-406D-42F6-9CB2-7CEA6928C5C0}" destId="{2232BEA4-A8EB-4C79-81D0-0C290F0B6444}" srcOrd="0" destOrd="0" presId="urn:microsoft.com/office/officeart/2005/8/layout/hierarchy6"/>
    <dgm:cxn modelId="{5BF111B4-BFAA-41E6-8883-A6F359E6038F}" type="presParOf" srcId="{D77FCADB-406D-42F6-9CB2-7CEA6928C5C0}" destId="{2B5F7CB8-386D-48D4-BBDD-8F212804768F}" srcOrd="1" destOrd="0" presId="urn:microsoft.com/office/officeart/2005/8/layout/hierarchy6"/>
    <dgm:cxn modelId="{8DEAF03C-F241-4297-81F4-0FA7E798F7D5}" type="presParOf" srcId="{2B5F7CB8-386D-48D4-BBDD-8F212804768F}" destId="{A97EB58C-8129-4CCA-BEB7-FB1EACB7A5A7}" srcOrd="0" destOrd="0" presId="urn:microsoft.com/office/officeart/2005/8/layout/hierarchy6"/>
    <dgm:cxn modelId="{6B9090F6-F2B8-4D86-9BED-26CD49EE4EF8}" type="presParOf" srcId="{2B5F7CB8-386D-48D4-BBDD-8F212804768F}" destId="{8AB953EC-E65D-4B8E-AD81-A4B491658AEE}" srcOrd="1" destOrd="0" presId="urn:microsoft.com/office/officeart/2005/8/layout/hierarchy6"/>
    <dgm:cxn modelId="{D0AF3F61-C6B2-4EA1-A1FD-5A1E467F3CC5}" type="presParOf" srcId="{8AB953EC-E65D-4B8E-AD81-A4B491658AEE}" destId="{2E216F64-B6F8-4DEF-BE56-69BE6709F94C}" srcOrd="0" destOrd="0" presId="urn:microsoft.com/office/officeart/2005/8/layout/hierarchy6"/>
    <dgm:cxn modelId="{7499761B-1BC8-4911-9A3A-76544ACCC8D4}" type="presParOf" srcId="{8AB953EC-E65D-4B8E-AD81-A4B491658AEE}" destId="{C493B9C9-6CD0-4130-8E90-AE4232C15867}" srcOrd="1" destOrd="0" presId="urn:microsoft.com/office/officeart/2005/8/layout/hierarchy6"/>
    <dgm:cxn modelId="{DC52510F-A90F-4885-B817-86B572D381BD}" type="presParOf" srcId="{C493B9C9-6CD0-4130-8E90-AE4232C15867}" destId="{8216B35E-73A0-4D1B-995D-D742275AA1DE}" srcOrd="0" destOrd="0" presId="urn:microsoft.com/office/officeart/2005/8/layout/hierarchy6"/>
    <dgm:cxn modelId="{A8E7732A-FE0F-45BA-BB18-7BFC57295166}" type="presParOf" srcId="{C493B9C9-6CD0-4130-8E90-AE4232C15867}" destId="{62F09741-C02E-4A6B-A72C-84112B363672}" srcOrd="1" destOrd="0" presId="urn:microsoft.com/office/officeart/2005/8/layout/hierarchy6"/>
    <dgm:cxn modelId="{66472A51-E3F1-408C-9AB1-18F9CEDF77A3}" type="presParOf" srcId="{0C64E758-72E2-4EBB-A6D2-2250CFF4BA4C}" destId="{6A511BD2-4256-4DFC-898B-1B18755C79E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3.xml><?xml version="1.0" encoding="utf-8"?>
<dgm:dataModel xmlns:dgm="http://schemas.openxmlformats.org/drawingml/2006/diagram" xmlns:a="http://schemas.openxmlformats.org/drawingml/2006/main">
  <dgm:ptLst>
    <dgm:pt modelId="{4964EDBC-11EF-4135-9187-91E3F3F4FF2B}" type="doc">
      <dgm:prSet loTypeId="urn:microsoft.com/office/officeart/2005/8/layout/process1" loCatId="process" qsTypeId="urn:microsoft.com/office/officeart/2005/8/quickstyle/3d4" qsCatId="3D" csTypeId="urn:microsoft.com/office/officeart/2005/8/colors/accent0_1" csCatId="mainScheme" phldr="1"/>
      <dgm:spPr/>
    </dgm:pt>
    <dgm:pt modelId="{82563313-9571-46E0-AFAB-442D854C8132}">
      <dgm:prSet phldrT="[Texto]" custT="1"/>
      <dgm:spPr/>
      <dgm:t>
        <a:bodyPr/>
        <a:lstStyle/>
        <a:p>
          <a:r>
            <a:rPr lang="es-ES" sz="1900" b="1" dirty="0">
              <a:latin typeface="Arial Narrow" panose="020B0606020202030204" pitchFamily="34" charset="0"/>
            </a:rPr>
            <a:t>Desahogo de pruebas</a:t>
          </a:r>
        </a:p>
      </dgm:t>
    </dgm:pt>
    <dgm:pt modelId="{586A6540-57C1-4CD3-A425-AF76E10FEA82}" type="parTrans" cxnId="{DCC13B89-4A36-47DC-9ABA-82C637250970}">
      <dgm:prSet/>
      <dgm:spPr/>
      <dgm:t>
        <a:bodyPr/>
        <a:lstStyle/>
        <a:p>
          <a:endParaRPr lang="es-ES" sz="1900"/>
        </a:p>
      </dgm:t>
    </dgm:pt>
    <dgm:pt modelId="{362116AE-9365-4444-8B23-BB46B8D221EB}" type="sibTrans" cxnId="{DCC13B89-4A36-47DC-9ABA-82C637250970}">
      <dgm:prSet custT="1"/>
      <dgm:spPr/>
      <dgm:t>
        <a:bodyPr/>
        <a:lstStyle/>
        <a:p>
          <a:endParaRPr lang="es-ES" sz="1900"/>
        </a:p>
      </dgm:t>
    </dgm:pt>
    <dgm:pt modelId="{571E3D22-0A22-419C-9736-E1269CC153F2}">
      <dgm:prSet phldrT="[Texto]" custT="1"/>
      <dgm:spPr/>
      <dgm:t>
        <a:bodyPr/>
        <a:lstStyle/>
        <a:p>
          <a:pPr algn="ctr"/>
          <a:r>
            <a:rPr lang="es-ES" sz="1900" b="1" dirty="0">
              <a:latin typeface="Arial Narrow" panose="020B0606020202030204" pitchFamily="34" charset="0"/>
            </a:rPr>
            <a:t>Resolución:</a:t>
          </a:r>
        </a:p>
      </dgm:t>
    </dgm:pt>
    <dgm:pt modelId="{483FCD09-62AA-4E09-BE1C-33B42C01DF3C}" type="parTrans" cxnId="{7C1136C1-8516-4346-8803-7BC882F61D29}">
      <dgm:prSet/>
      <dgm:spPr/>
      <dgm:t>
        <a:bodyPr/>
        <a:lstStyle/>
        <a:p>
          <a:endParaRPr lang="es-ES" sz="1900"/>
        </a:p>
      </dgm:t>
    </dgm:pt>
    <dgm:pt modelId="{32D90E18-DD78-400F-B8EB-92E06EF2DCC9}" type="sibTrans" cxnId="{7C1136C1-8516-4346-8803-7BC882F61D29}">
      <dgm:prSet/>
      <dgm:spPr/>
      <dgm:t>
        <a:bodyPr/>
        <a:lstStyle/>
        <a:p>
          <a:endParaRPr lang="es-ES" sz="1900"/>
        </a:p>
      </dgm:t>
    </dgm:pt>
    <dgm:pt modelId="{E4C9BD62-E183-44D9-B3BF-C52E1612E75D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Confirmar</a:t>
          </a:r>
        </a:p>
      </dgm:t>
    </dgm:pt>
    <dgm:pt modelId="{50DEBEBC-4963-4077-8934-7439FD6E4150}" type="parTrans" cxnId="{B4943EE9-6B9E-4751-83F9-0710B8CF28FA}">
      <dgm:prSet/>
      <dgm:spPr/>
      <dgm:t>
        <a:bodyPr/>
        <a:lstStyle/>
        <a:p>
          <a:endParaRPr lang="es-ES" sz="1900"/>
        </a:p>
      </dgm:t>
    </dgm:pt>
    <dgm:pt modelId="{10B1EB7C-07A8-42E4-9F3F-0DDD1709FFC2}" type="sibTrans" cxnId="{B4943EE9-6B9E-4751-83F9-0710B8CF28FA}">
      <dgm:prSet/>
      <dgm:spPr/>
      <dgm:t>
        <a:bodyPr/>
        <a:lstStyle/>
        <a:p>
          <a:endParaRPr lang="es-ES" sz="1900"/>
        </a:p>
      </dgm:t>
    </dgm:pt>
    <dgm:pt modelId="{594A4088-A518-4263-A52E-BB22B2E083DB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Modificar</a:t>
          </a:r>
        </a:p>
      </dgm:t>
    </dgm:pt>
    <dgm:pt modelId="{ABD6E187-84E2-4E22-928D-2F84D1218970}" type="parTrans" cxnId="{88E2BB55-945A-4572-AA49-076295AC06CF}">
      <dgm:prSet/>
      <dgm:spPr/>
      <dgm:t>
        <a:bodyPr/>
        <a:lstStyle/>
        <a:p>
          <a:endParaRPr lang="es-ES" sz="1900"/>
        </a:p>
      </dgm:t>
    </dgm:pt>
    <dgm:pt modelId="{7F6580CE-9B16-4662-8ABB-836EED54EDB5}" type="sibTrans" cxnId="{88E2BB55-945A-4572-AA49-076295AC06CF}">
      <dgm:prSet/>
      <dgm:spPr/>
      <dgm:t>
        <a:bodyPr/>
        <a:lstStyle/>
        <a:p>
          <a:endParaRPr lang="es-ES" sz="1900"/>
        </a:p>
      </dgm:t>
    </dgm:pt>
    <dgm:pt modelId="{B83BEF2D-D1AF-4C61-ABE7-D99DD769D9B0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Revocar</a:t>
          </a:r>
        </a:p>
      </dgm:t>
    </dgm:pt>
    <dgm:pt modelId="{6D7B3A83-0B6C-43CB-9FC3-2335A55166B0}" type="parTrans" cxnId="{2BB9CF3D-F53E-47A8-92FB-C7E81267CF10}">
      <dgm:prSet/>
      <dgm:spPr/>
      <dgm:t>
        <a:bodyPr/>
        <a:lstStyle/>
        <a:p>
          <a:endParaRPr lang="es-ES" sz="1900"/>
        </a:p>
      </dgm:t>
    </dgm:pt>
    <dgm:pt modelId="{8738D151-622B-4C57-AAEB-8F03783F423D}" type="sibTrans" cxnId="{2BB9CF3D-F53E-47A8-92FB-C7E81267CF10}">
      <dgm:prSet/>
      <dgm:spPr/>
      <dgm:t>
        <a:bodyPr/>
        <a:lstStyle/>
        <a:p>
          <a:endParaRPr lang="es-ES" sz="1900"/>
        </a:p>
      </dgm:t>
    </dgm:pt>
    <dgm:pt modelId="{09F14D61-66DB-48C9-8AD3-1F1B5F435851}">
      <dgm:prSet phldrT="[Texto]" custT="1"/>
      <dgm:spPr/>
      <dgm:t>
        <a:bodyPr/>
        <a:lstStyle/>
        <a:p>
          <a:pPr algn="l"/>
          <a:r>
            <a:rPr lang="es-ES" sz="1900" b="1" dirty="0">
              <a:latin typeface="Arial Narrow" panose="020B0606020202030204" pitchFamily="34" charset="0"/>
            </a:rPr>
            <a:t>Ordenar entrega de los datos personales</a:t>
          </a:r>
        </a:p>
      </dgm:t>
    </dgm:pt>
    <dgm:pt modelId="{9C4A5247-B17D-40AA-AAEC-D6ACFAD35E08}" type="parTrans" cxnId="{04E8D255-42F3-429A-A793-AAAFD1AEAD18}">
      <dgm:prSet/>
      <dgm:spPr/>
      <dgm:t>
        <a:bodyPr/>
        <a:lstStyle/>
        <a:p>
          <a:endParaRPr lang="es-ES" sz="1900"/>
        </a:p>
      </dgm:t>
    </dgm:pt>
    <dgm:pt modelId="{FA53D052-308C-4904-808D-1540D9D1DBEE}" type="sibTrans" cxnId="{04E8D255-42F3-429A-A793-AAAFD1AEAD18}">
      <dgm:prSet/>
      <dgm:spPr/>
      <dgm:t>
        <a:bodyPr/>
        <a:lstStyle/>
        <a:p>
          <a:endParaRPr lang="es-ES" sz="1900"/>
        </a:p>
      </dgm:t>
    </dgm:pt>
    <dgm:pt modelId="{6E192C6E-0AD2-49B3-8BC0-317FE41CA1CB}">
      <dgm:prSet phldrT="[Texto]" custT="1"/>
      <dgm:spPr/>
      <dgm:t>
        <a:bodyPr anchor="ctr" anchorCtr="0"/>
        <a:lstStyle/>
        <a:p>
          <a:r>
            <a:rPr lang="es-ES" sz="1900" b="1" dirty="0">
              <a:latin typeface="Arial Narrow" panose="020B0606020202030204" pitchFamily="34" charset="0"/>
            </a:rPr>
            <a:t>Admisión</a:t>
          </a:r>
        </a:p>
      </dgm:t>
    </dgm:pt>
    <dgm:pt modelId="{2D3B4948-2922-46D3-BF49-59F454160490}" type="parTrans" cxnId="{128546E2-9C08-44B3-AF29-C2622AAE94B2}">
      <dgm:prSet/>
      <dgm:spPr/>
      <dgm:t>
        <a:bodyPr/>
        <a:lstStyle/>
        <a:p>
          <a:endParaRPr lang="es-ES" sz="1900"/>
        </a:p>
      </dgm:t>
    </dgm:pt>
    <dgm:pt modelId="{14CD77A9-FA71-4CDF-8134-139163FF4884}" type="sibTrans" cxnId="{128546E2-9C08-44B3-AF29-C2622AAE94B2}">
      <dgm:prSet/>
      <dgm:spPr/>
      <dgm:t>
        <a:bodyPr/>
        <a:lstStyle/>
        <a:p>
          <a:endParaRPr lang="es-ES" sz="1900"/>
        </a:p>
      </dgm:t>
    </dgm:pt>
    <dgm:pt modelId="{CBC1B6DA-BE19-4465-87B5-C6E0F34C4658}">
      <dgm:prSet phldrT="[Texto]" custT="1"/>
      <dgm:spPr/>
      <dgm:t>
        <a:bodyPr anchor="ctr" anchorCtr="0"/>
        <a:lstStyle/>
        <a:p>
          <a:r>
            <a:rPr lang="es-ES" sz="1900" b="1" dirty="0">
              <a:latin typeface="Arial Narrow" panose="020B0606020202030204" pitchFamily="34" charset="0"/>
            </a:rPr>
            <a:t>Prevención</a:t>
          </a:r>
        </a:p>
      </dgm:t>
    </dgm:pt>
    <dgm:pt modelId="{CC686A24-6979-4708-8EB4-B83C51B37E73}" type="parTrans" cxnId="{15EA1CF3-0202-4670-B6E1-FA6447F1C22C}">
      <dgm:prSet/>
      <dgm:spPr/>
      <dgm:t>
        <a:bodyPr/>
        <a:lstStyle/>
        <a:p>
          <a:endParaRPr lang="es-ES" sz="1900"/>
        </a:p>
      </dgm:t>
    </dgm:pt>
    <dgm:pt modelId="{8CCAC3AF-577A-492D-B438-CAB7ACECC2D0}" type="sibTrans" cxnId="{15EA1CF3-0202-4670-B6E1-FA6447F1C22C}">
      <dgm:prSet/>
      <dgm:spPr/>
      <dgm:t>
        <a:bodyPr/>
        <a:lstStyle/>
        <a:p>
          <a:endParaRPr lang="es-ES" sz="1900"/>
        </a:p>
      </dgm:t>
    </dgm:pt>
    <dgm:pt modelId="{A0BCC84B-DF7A-4536-AFBC-07BA6A14F59A}">
      <dgm:prSet phldrT="[Texto]" custT="1"/>
      <dgm:spPr/>
      <dgm:t>
        <a:bodyPr anchor="ctr" anchorCtr="0"/>
        <a:lstStyle/>
        <a:p>
          <a:r>
            <a:rPr lang="es-ES" sz="1900" b="1" dirty="0" err="1">
              <a:latin typeface="Arial Narrow" panose="020B0606020202030204" pitchFamily="34" charset="0"/>
            </a:rPr>
            <a:t>Desechamiento</a:t>
          </a:r>
          <a:endParaRPr lang="es-ES" sz="1900" b="1" dirty="0">
            <a:latin typeface="Arial Narrow" panose="020B0606020202030204" pitchFamily="34" charset="0"/>
          </a:endParaRPr>
        </a:p>
      </dgm:t>
    </dgm:pt>
    <dgm:pt modelId="{5A299605-7875-4A32-96C6-907FBD8FFDAB}" type="parTrans" cxnId="{0DA53A89-FDF1-4AD4-BD73-3F91DE0F0D47}">
      <dgm:prSet/>
      <dgm:spPr/>
      <dgm:t>
        <a:bodyPr/>
        <a:lstStyle/>
        <a:p>
          <a:endParaRPr lang="es-ES" sz="1900"/>
        </a:p>
      </dgm:t>
    </dgm:pt>
    <dgm:pt modelId="{4FE30E57-2199-41BC-B0AE-4D665080325A}" type="sibTrans" cxnId="{0DA53A89-FDF1-4AD4-BD73-3F91DE0F0D47}">
      <dgm:prSet/>
      <dgm:spPr/>
      <dgm:t>
        <a:bodyPr/>
        <a:lstStyle/>
        <a:p>
          <a:endParaRPr lang="es-ES" sz="1900"/>
        </a:p>
      </dgm:t>
    </dgm:pt>
    <dgm:pt modelId="{8BADEF36-62F2-436A-A789-77212FA995E1}">
      <dgm:prSet phldrT="[Texto]" custT="1"/>
      <dgm:spPr/>
      <dgm:t>
        <a:bodyPr/>
        <a:lstStyle/>
        <a:p>
          <a:r>
            <a:rPr lang="es-ES" sz="1900" b="1" dirty="0">
              <a:latin typeface="Arial Narrow" panose="020B0606020202030204" pitchFamily="34" charset="0"/>
            </a:rPr>
            <a:t>Presentación</a:t>
          </a:r>
        </a:p>
      </dgm:t>
    </dgm:pt>
    <dgm:pt modelId="{53DB1438-0D30-4879-BEA8-360C0CD8054B}" type="parTrans" cxnId="{FF125F55-FF1B-49F2-9BED-50C829E6B5B1}">
      <dgm:prSet/>
      <dgm:spPr/>
      <dgm:t>
        <a:bodyPr/>
        <a:lstStyle/>
        <a:p>
          <a:endParaRPr lang="es-ES" sz="1900"/>
        </a:p>
      </dgm:t>
    </dgm:pt>
    <dgm:pt modelId="{8D68D7EA-C9C4-4867-8DF7-CF130880E24B}" type="sibTrans" cxnId="{FF125F55-FF1B-49F2-9BED-50C829E6B5B1}">
      <dgm:prSet custT="1"/>
      <dgm:spPr/>
      <dgm:t>
        <a:bodyPr/>
        <a:lstStyle/>
        <a:p>
          <a:endParaRPr lang="es-ES" sz="1900"/>
        </a:p>
      </dgm:t>
    </dgm:pt>
    <dgm:pt modelId="{698D1AE0-3F79-4AA3-8A15-CA643A064973}">
      <dgm:prSet phldrT="[Texto]" custT="1"/>
      <dgm:spPr/>
      <dgm:t>
        <a:bodyPr anchor="ctr" anchorCtr="0"/>
        <a:lstStyle/>
        <a:p>
          <a:r>
            <a:rPr lang="es-ES" sz="1900" b="1">
              <a:latin typeface="Arial Narrow" panose="020B0606020202030204" pitchFamily="34" charset="0"/>
            </a:rPr>
            <a:t>Acuerdo:</a:t>
          </a:r>
          <a:endParaRPr lang="es-ES" sz="1900" b="1" dirty="0">
            <a:latin typeface="Arial Narrow" panose="020B0606020202030204" pitchFamily="34" charset="0"/>
          </a:endParaRPr>
        </a:p>
      </dgm:t>
    </dgm:pt>
    <dgm:pt modelId="{A4E3BD70-1DC3-4972-B7FF-5AD3ADC5DC66}" type="parTrans" cxnId="{DE9B6577-B3CC-4879-A3EC-F45071B70A94}">
      <dgm:prSet/>
      <dgm:spPr/>
      <dgm:t>
        <a:bodyPr/>
        <a:lstStyle/>
        <a:p>
          <a:endParaRPr lang="es-ES"/>
        </a:p>
      </dgm:t>
    </dgm:pt>
    <dgm:pt modelId="{6F1AA0D4-C57F-4B0B-9247-AA75DE0E8802}" type="sibTrans" cxnId="{DE9B6577-B3CC-4879-A3EC-F45071B70A94}">
      <dgm:prSet/>
      <dgm:spPr/>
      <dgm:t>
        <a:bodyPr/>
        <a:lstStyle/>
        <a:p>
          <a:endParaRPr lang="es-ES"/>
        </a:p>
      </dgm:t>
    </dgm:pt>
    <dgm:pt modelId="{1C7BB527-B4DE-491F-A530-0C97320FEB75}" type="pres">
      <dgm:prSet presAssocID="{4964EDBC-11EF-4135-9187-91E3F3F4FF2B}" presName="Name0" presStyleCnt="0">
        <dgm:presLayoutVars>
          <dgm:dir/>
          <dgm:resizeHandles val="exact"/>
        </dgm:presLayoutVars>
      </dgm:prSet>
      <dgm:spPr/>
    </dgm:pt>
    <dgm:pt modelId="{C1AB2682-D96A-42C6-832C-AB12701A2786}" type="pres">
      <dgm:prSet presAssocID="{8BADEF36-62F2-436A-A789-77212FA995E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D9CA40-4675-49E0-BE5F-9F76D4A003FC}" type="pres">
      <dgm:prSet presAssocID="{8D68D7EA-C9C4-4867-8DF7-CF130880E24B}" presName="sibTrans" presStyleLbl="sibTrans2D1" presStyleIdx="0" presStyleCnt="3"/>
      <dgm:spPr/>
      <dgm:t>
        <a:bodyPr/>
        <a:lstStyle/>
        <a:p>
          <a:endParaRPr lang="es-MX"/>
        </a:p>
      </dgm:t>
    </dgm:pt>
    <dgm:pt modelId="{C80E6B24-7A0B-45D9-8E24-151E87FC4E1F}" type="pres">
      <dgm:prSet presAssocID="{8D68D7EA-C9C4-4867-8DF7-CF130880E24B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326A76F2-6010-4C7F-98A9-57ADF30B9730}" type="pres">
      <dgm:prSet presAssocID="{698D1AE0-3F79-4AA3-8A15-CA643A0649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B5BE30-A31C-48D5-B5B7-EB1537CF320C}" type="pres">
      <dgm:prSet presAssocID="{6F1AA0D4-C57F-4B0B-9247-AA75DE0E8802}" presName="sibTrans" presStyleLbl="sibTrans2D1" presStyleIdx="1" presStyleCnt="3"/>
      <dgm:spPr/>
      <dgm:t>
        <a:bodyPr/>
        <a:lstStyle/>
        <a:p>
          <a:endParaRPr lang="es-MX"/>
        </a:p>
      </dgm:t>
    </dgm:pt>
    <dgm:pt modelId="{617DD9B1-96E3-4954-837A-CCB438F2E77C}" type="pres">
      <dgm:prSet presAssocID="{6F1AA0D4-C57F-4B0B-9247-AA75DE0E8802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1451DA82-B3E3-425C-84AD-13CD35721EEF}" type="pres">
      <dgm:prSet presAssocID="{82563313-9571-46E0-AFAB-442D854C813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1E6D5E-2C11-4CC8-A885-AE64A5E4577B}" type="pres">
      <dgm:prSet presAssocID="{362116AE-9365-4444-8B23-BB46B8D221EB}" presName="sibTrans" presStyleLbl="sibTrans2D1" presStyleIdx="2" presStyleCnt="3"/>
      <dgm:spPr/>
      <dgm:t>
        <a:bodyPr/>
        <a:lstStyle/>
        <a:p>
          <a:endParaRPr lang="es-MX"/>
        </a:p>
      </dgm:t>
    </dgm:pt>
    <dgm:pt modelId="{1C6E829F-F316-4495-8CA0-F15D334ED22E}" type="pres">
      <dgm:prSet presAssocID="{362116AE-9365-4444-8B23-BB46B8D221EB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29B17393-99BD-4CEE-B53F-8D37DF77C28A}" type="pres">
      <dgm:prSet presAssocID="{571E3D22-0A22-419C-9736-E1269CC153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8E2BB55-945A-4572-AA49-076295AC06CF}" srcId="{571E3D22-0A22-419C-9736-E1269CC153F2}" destId="{594A4088-A518-4263-A52E-BB22B2E083DB}" srcOrd="1" destOrd="0" parTransId="{ABD6E187-84E2-4E22-928D-2F84D1218970}" sibTransId="{7F6580CE-9B16-4662-8ABB-836EED54EDB5}"/>
    <dgm:cxn modelId="{2BB9CF3D-F53E-47A8-92FB-C7E81267CF10}" srcId="{571E3D22-0A22-419C-9736-E1269CC153F2}" destId="{B83BEF2D-D1AF-4C61-ABE7-D99DD769D9B0}" srcOrd="2" destOrd="0" parTransId="{6D7B3A83-0B6C-43CB-9FC3-2335A55166B0}" sibTransId="{8738D151-622B-4C57-AAEB-8F03783F423D}"/>
    <dgm:cxn modelId="{128546E2-9C08-44B3-AF29-C2622AAE94B2}" srcId="{698D1AE0-3F79-4AA3-8A15-CA643A064973}" destId="{6E192C6E-0AD2-49B3-8BC0-317FE41CA1CB}" srcOrd="0" destOrd="0" parTransId="{2D3B4948-2922-46D3-BF49-59F454160490}" sibTransId="{14CD77A9-FA71-4CDF-8134-139163FF4884}"/>
    <dgm:cxn modelId="{04E8D255-42F3-429A-A793-AAAFD1AEAD18}" srcId="{571E3D22-0A22-419C-9736-E1269CC153F2}" destId="{09F14D61-66DB-48C9-8AD3-1F1B5F435851}" srcOrd="3" destOrd="0" parTransId="{9C4A5247-B17D-40AA-AAEC-D6ACFAD35E08}" sibTransId="{FA53D052-308C-4904-808D-1540D9D1DBEE}"/>
    <dgm:cxn modelId="{0EA03387-29F1-41FF-A24C-511520E4091C}" type="presOf" srcId="{8BADEF36-62F2-436A-A789-77212FA995E1}" destId="{C1AB2682-D96A-42C6-832C-AB12701A2786}" srcOrd="0" destOrd="0" presId="urn:microsoft.com/office/officeart/2005/8/layout/process1"/>
    <dgm:cxn modelId="{EEB1C687-2D9F-423C-AF4B-1D053FF4D418}" type="presOf" srcId="{82563313-9571-46E0-AFAB-442D854C8132}" destId="{1451DA82-B3E3-425C-84AD-13CD35721EEF}" srcOrd="0" destOrd="0" presId="urn:microsoft.com/office/officeart/2005/8/layout/process1"/>
    <dgm:cxn modelId="{12AD2ABC-7CA4-4ECF-9A15-EBB6366DFD30}" type="presOf" srcId="{362116AE-9365-4444-8B23-BB46B8D221EB}" destId="{A11E6D5E-2C11-4CC8-A885-AE64A5E4577B}" srcOrd="0" destOrd="0" presId="urn:microsoft.com/office/officeart/2005/8/layout/process1"/>
    <dgm:cxn modelId="{DE9B6577-B3CC-4879-A3EC-F45071B70A94}" srcId="{4964EDBC-11EF-4135-9187-91E3F3F4FF2B}" destId="{698D1AE0-3F79-4AA3-8A15-CA643A064973}" srcOrd="1" destOrd="0" parTransId="{A4E3BD70-1DC3-4972-B7FF-5AD3ADC5DC66}" sibTransId="{6F1AA0D4-C57F-4B0B-9247-AA75DE0E8802}"/>
    <dgm:cxn modelId="{4F1E5630-8FE9-4C44-A644-E0A49134AB4D}" type="presOf" srcId="{571E3D22-0A22-419C-9736-E1269CC153F2}" destId="{29B17393-99BD-4CEE-B53F-8D37DF77C28A}" srcOrd="0" destOrd="0" presId="urn:microsoft.com/office/officeart/2005/8/layout/process1"/>
    <dgm:cxn modelId="{15EA1CF3-0202-4670-B6E1-FA6447F1C22C}" srcId="{698D1AE0-3F79-4AA3-8A15-CA643A064973}" destId="{CBC1B6DA-BE19-4465-87B5-C6E0F34C4658}" srcOrd="1" destOrd="0" parTransId="{CC686A24-6979-4708-8EB4-B83C51B37E73}" sibTransId="{8CCAC3AF-577A-492D-B438-CAB7ACECC2D0}"/>
    <dgm:cxn modelId="{DF190F85-CAAD-4630-BF4E-DD00CD3F95D6}" type="presOf" srcId="{B83BEF2D-D1AF-4C61-ABE7-D99DD769D9B0}" destId="{29B17393-99BD-4CEE-B53F-8D37DF77C28A}" srcOrd="0" destOrd="3" presId="urn:microsoft.com/office/officeart/2005/8/layout/process1"/>
    <dgm:cxn modelId="{74683BAD-C9BC-4905-A701-09E91007B112}" type="presOf" srcId="{CBC1B6DA-BE19-4465-87B5-C6E0F34C4658}" destId="{326A76F2-6010-4C7F-98A9-57ADF30B9730}" srcOrd="0" destOrd="2" presId="urn:microsoft.com/office/officeart/2005/8/layout/process1"/>
    <dgm:cxn modelId="{8DBEC98E-092B-4D5C-A71A-91A97747D668}" type="presOf" srcId="{362116AE-9365-4444-8B23-BB46B8D221EB}" destId="{1C6E829F-F316-4495-8CA0-F15D334ED22E}" srcOrd="1" destOrd="0" presId="urn:microsoft.com/office/officeart/2005/8/layout/process1"/>
    <dgm:cxn modelId="{7F53C744-DD0A-48F0-8B06-8FF3BBC5D2CF}" type="presOf" srcId="{594A4088-A518-4263-A52E-BB22B2E083DB}" destId="{29B17393-99BD-4CEE-B53F-8D37DF77C28A}" srcOrd="0" destOrd="2" presId="urn:microsoft.com/office/officeart/2005/8/layout/process1"/>
    <dgm:cxn modelId="{0DA53A89-FDF1-4AD4-BD73-3F91DE0F0D47}" srcId="{698D1AE0-3F79-4AA3-8A15-CA643A064973}" destId="{A0BCC84B-DF7A-4536-AFBC-07BA6A14F59A}" srcOrd="2" destOrd="0" parTransId="{5A299605-7875-4A32-96C6-907FBD8FFDAB}" sibTransId="{4FE30E57-2199-41BC-B0AE-4D665080325A}"/>
    <dgm:cxn modelId="{DCC13B89-4A36-47DC-9ABA-82C637250970}" srcId="{4964EDBC-11EF-4135-9187-91E3F3F4FF2B}" destId="{82563313-9571-46E0-AFAB-442D854C8132}" srcOrd="2" destOrd="0" parTransId="{586A6540-57C1-4CD3-A425-AF76E10FEA82}" sibTransId="{362116AE-9365-4444-8B23-BB46B8D221EB}"/>
    <dgm:cxn modelId="{7C1136C1-8516-4346-8803-7BC882F61D29}" srcId="{4964EDBC-11EF-4135-9187-91E3F3F4FF2B}" destId="{571E3D22-0A22-419C-9736-E1269CC153F2}" srcOrd="3" destOrd="0" parTransId="{483FCD09-62AA-4E09-BE1C-33B42C01DF3C}" sibTransId="{32D90E18-DD78-400F-B8EB-92E06EF2DCC9}"/>
    <dgm:cxn modelId="{92703D32-803D-4241-A31B-65BF782795D5}" type="presOf" srcId="{6F1AA0D4-C57F-4B0B-9247-AA75DE0E8802}" destId="{CDB5BE30-A31C-48D5-B5B7-EB1537CF320C}" srcOrd="0" destOrd="0" presId="urn:microsoft.com/office/officeart/2005/8/layout/process1"/>
    <dgm:cxn modelId="{5D5E1DEC-6B9F-4397-83E2-89938D2EC284}" type="presOf" srcId="{698D1AE0-3F79-4AA3-8A15-CA643A064973}" destId="{326A76F2-6010-4C7F-98A9-57ADF30B9730}" srcOrd="0" destOrd="0" presId="urn:microsoft.com/office/officeart/2005/8/layout/process1"/>
    <dgm:cxn modelId="{023466D1-9FE7-4421-95E8-4D9546C23AD9}" type="presOf" srcId="{6F1AA0D4-C57F-4B0B-9247-AA75DE0E8802}" destId="{617DD9B1-96E3-4954-837A-CCB438F2E77C}" srcOrd="1" destOrd="0" presId="urn:microsoft.com/office/officeart/2005/8/layout/process1"/>
    <dgm:cxn modelId="{952CA450-A5F5-4B8B-9CB1-B87CC0DED9E6}" type="presOf" srcId="{09F14D61-66DB-48C9-8AD3-1F1B5F435851}" destId="{29B17393-99BD-4CEE-B53F-8D37DF77C28A}" srcOrd="0" destOrd="4" presId="urn:microsoft.com/office/officeart/2005/8/layout/process1"/>
    <dgm:cxn modelId="{AE3EB143-B54C-4650-98A0-27F1B4688F9A}" type="presOf" srcId="{8D68D7EA-C9C4-4867-8DF7-CF130880E24B}" destId="{C80E6B24-7A0B-45D9-8E24-151E87FC4E1F}" srcOrd="1" destOrd="0" presId="urn:microsoft.com/office/officeart/2005/8/layout/process1"/>
    <dgm:cxn modelId="{2B6BFD70-45E2-4EDA-A36E-625EBAAE0466}" type="presOf" srcId="{4964EDBC-11EF-4135-9187-91E3F3F4FF2B}" destId="{1C7BB527-B4DE-491F-A530-0C97320FEB75}" srcOrd="0" destOrd="0" presId="urn:microsoft.com/office/officeart/2005/8/layout/process1"/>
    <dgm:cxn modelId="{FF125F55-FF1B-49F2-9BED-50C829E6B5B1}" srcId="{4964EDBC-11EF-4135-9187-91E3F3F4FF2B}" destId="{8BADEF36-62F2-436A-A789-77212FA995E1}" srcOrd="0" destOrd="0" parTransId="{53DB1438-0D30-4879-BEA8-360C0CD8054B}" sibTransId="{8D68D7EA-C9C4-4867-8DF7-CF130880E24B}"/>
    <dgm:cxn modelId="{B4943EE9-6B9E-4751-83F9-0710B8CF28FA}" srcId="{571E3D22-0A22-419C-9736-E1269CC153F2}" destId="{E4C9BD62-E183-44D9-B3BF-C52E1612E75D}" srcOrd="0" destOrd="0" parTransId="{50DEBEBC-4963-4077-8934-7439FD6E4150}" sibTransId="{10B1EB7C-07A8-42E4-9F3F-0DDD1709FFC2}"/>
    <dgm:cxn modelId="{328B8F50-933E-4965-864E-FE01A24418B7}" type="presOf" srcId="{8D68D7EA-C9C4-4867-8DF7-CF130880E24B}" destId="{4BD9CA40-4675-49E0-BE5F-9F76D4A003FC}" srcOrd="0" destOrd="0" presId="urn:microsoft.com/office/officeart/2005/8/layout/process1"/>
    <dgm:cxn modelId="{14199DC6-8095-45A3-942A-A29010B372AA}" type="presOf" srcId="{6E192C6E-0AD2-49B3-8BC0-317FE41CA1CB}" destId="{326A76F2-6010-4C7F-98A9-57ADF30B9730}" srcOrd="0" destOrd="1" presId="urn:microsoft.com/office/officeart/2005/8/layout/process1"/>
    <dgm:cxn modelId="{4F3062A0-03BD-4C9D-A268-615A3E05EE28}" type="presOf" srcId="{A0BCC84B-DF7A-4536-AFBC-07BA6A14F59A}" destId="{326A76F2-6010-4C7F-98A9-57ADF30B9730}" srcOrd="0" destOrd="3" presId="urn:microsoft.com/office/officeart/2005/8/layout/process1"/>
    <dgm:cxn modelId="{AB6442EE-94FF-4AA6-B783-1476502C2D83}" type="presOf" srcId="{E4C9BD62-E183-44D9-B3BF-C52E1612E75D}" destId="{29B17393-99BD-4CEE-B53F-8D37DF77C28A}" srcOrd="0" destOrd="1" presId="urn:microsoft.com/office/officeart/2005/8/layout/process1"/>
    <dgm:cxn modelId="{B0EEC0DF-30C0-4B6B-8FD1-EFBDE5CE75B5}" type="presParOf" srcId="{1C7BB527-B4DE-491F-A530-0C97320FEB75}" destId="{C1AB2682-D96A-42C6-832C-AB12701A2786}" srcOrd="0" destOrd="0" presId="urn:microsoft.com/office/officeart/2005/8/layout/process1"/>
    <dgm:cxn modelId="{D888CA64-2FDB-4331-BEC4-B6FE6B91CCD8}" type="presParOf" srcId="{1C7BB527-B4DE-491F-A530-0C97320FEB75}" destId="{4BD9CA40-4675-49E0-BE5F-9F76D4A003FC}" srcOrd="1" destOrd="0" presId="urn:microsoft.com/office/officeart/2005/8/layout/process1"/>
    <dgm:cxn modelId="{B90EAD36-C853-4B8E-BDB4-162E880C3B91}" type="presParOf" srcId="{4BD9CA40-4675-49E0-BE5F-9F76D4A003FC}" destId="{C80E6B24-7A0B-45D9-8E24-151E87FC4E1F}" srcOrd="0" destOrd="0" presId="urn:microsoft.com/office/officeart/2005/8/layout/process1"/>
    <dgm:cxn modelId="{CF7731C7-FB03-4F75-AEBB-44AAC4698AD9}" type="presParOf" srcId="{1C7BB527-B4DE-491F-A530-0C97320FEB75}" destId="{326A76F2-6010-4C7F-98A9-57ADF30B9730}" srcOrd="2" destOrd="0" presId="urn:microsoft.com/office/officeart/2005/8/layout/process1"/>
    <dgm:cxn modelId="{F62758DC-7D5A-4FC5-8240-E30BD6333CF9}" type="presParOf" srcId="{1C7BB527-B4DE-491F-A530-0C97320FEB75}" destId="{CDB5BE30-A31C-48D5-B5B7-EB1537CF320C}" srcOrd="3" destOrd="0" presId="urn:microsoft.com/office/officeart/2005/8/layout/process1"/>
    <dgm:cxn modelId="{34408AB8-45E2-401C-BC42-F4DA96CFE60A}" type="presParOf" srcId="{CDB5BE30-A31C-48D5-B5B7-EB1537CF320C}" destId="{617DD9B1-96E3-4954-837A-CCB438F2E77C}" srcOrd="0" destOrd="0" presId="urn:microsoft.com/office/officeart/2005/8/layout/process1"/>
    <dgm:cxn modelId="{FD95C3D3-B434-43FD-9C19-52CE23703962}" type="presParOf" srcId="{1C7BB527-B4DE-491F-A530-0C97320FEB75}" destId="{1451DA82-B3E3-425C-84AD-13CD35721EEF}" srcOrd="4" destOrd="0" presId="urn:microsoft.com/office/officeart/2005/8/layout/process1"/>
    <dgm:cxn modelId="{BF12B48E-52EC-4BF8-8898-2552B99BAF84}" type="presParOf" srcId="{1C7BB527-B4DE-491F-A530-0C97320FEB75}" destId="{A11E6D5E-2C11-4CC8-A885-AE64A5E4577B}" srcOrd="5" destOrd="0" presId="urn:microsoft.com/office/officeart/2005/8/layout/process1"/>
    <dgm:cxn modelId="{07B12AAE-BCB2-43F9-95E2-5BD3F165B83F}" type="presParOf" srcId="{A11E6D5E-2C11-4CC8-A885-AE64A5E4577B}" destId="{1C6E829F-F316-4495-8CA0-F15D334ED22E}" srcOrd="0" destOrd="0" presId="urn:microsoft.com/office/officeart/2005/8/layout/process1"/>
    <dgm:cxn modelId="{C00E62DA-3A35-4497-B55D-516FABF984EB}" type="presParOf" srcId="{1C7BB527-B4DE-491F-A530-0C97320FEB75}" destId="{29B17393-99BD-4CEE-B53F-8D37DF77C28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4.xml><?xml version="1.0" encoding="utf-8"?>
<dgm:dataModel xmlns:dgm="http://schemas.openxmlformats.org/drawingml/2006/diagram" xmlns:a="http://schemas.openxmlformats.org/drawingml/2006/main">
  <dgm:ptLst>
    <dgm:pt modelId="{6A3ADC0D-2367-4034-9218-286173212C4F}" type="doc">
      <dgm:prSet loTypeId="urn:microsoft.com/office/officeart/2005/8/layout/StepDownProcess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8FD8E90-01E4-478E-9342-3D1A847BDD8B}">
      <dgm:prSet phldrT="[Texto]" custT="1"/>
      <dgm:spPr/>
      <dgm:t>
        <a:bodyPr/>
        <a:lstStyle/>
        <a:p>
          <a:r>
            <a:rPr lang="es-ES" sz="3200" dirty="0">
              <a:latin typeface="Arial Narrow" panose="020B0606020202030204" pitchFamily="34" charset="0"/>
            </a:rPr>
            <a:t>30 días para resolver, a partir del día siguiente de su presentación</a:t>
          </a:r>
        </a:p>
      </dgm:t>
    </dgm:pt>
    <dgm:pt modelId="{919E9D94-B905-4431-8B52-68A900B9F8DC}" type="parTrans" cxnId="{77B1B3D5-2766-41EA-B542-9E572AC7F48D}">
      <dgm:prSet/>
      <dgm:spPr/>
      <dgm:t>
        <a:bodyPr/>
        <a:lstStyle/>
        <a:p>
          <a:endParaRPr lang="es-ES"/>
        </a:p>
      </dgm:t>
    </dgm:pt>
    <dgm:pt modelId="{B8335708-0128-4A7A-9875-B214018BB4A2}" type="sibTrans" cxnId="{77B1B3D5-2766-41EA-B542-9E572AC7F48D}">
      <dgm:prSet/>
      <dgm:spPr/>
      <dgm:t>
        <a:bodyPr/>
        <a:lstStyle/>
        <a:p>
          <a:endParaRPr lang="es-ES"/>
        </a:p>
      </dgm:t>
    </dgm:pt>
    <dgm:pt modelId="{11EBD910-E9C0-4F08-97B1-8DA9E3AC4867}">
      <dgm:prSet phldrT="[Texto]" custT="1"/>
      <dgm:spPr/>
      <dgm:t>
        <a:bodyPr/>
        <a:lstStyle/>
        <a:p>
          <a:pPr algn="just"/>
          <a:r>
            <a:rPr lang="es-ES" sz="3200" dirty="0">
              <a:latin typeface="Arial Narrow" panose="020B0606020202030204" pitchFamily="34" charset="0"/>
            </a:rPr>
            <a:t>Se podrá ampliar por 30 días. </a:t>
          </a:r>
        </a:p>
      </dgm:t>
    </dgm:pt>
    <dgm:pt modelId="{72783F14-28FC-4A0A-93F1-6E35E41D48B3}" type="parTrans" cxnId="{C8FCF2DC-CBB7-47E1-A99B-6CD763949A89}">
      <dgm:prSet/>
      <dgm:spPr/>
      <dgm:t>
        <a:bodyPr/>
        <a:lstStyle/>
        <a:p>
          <a:endParaRPr lang="es-ES"/>
        </a:p>
      </dgm:t>
    </dgm:pt>
    <dgm:pt modelId="{59BD8D7C-3B35-4B2E-9799-90AC655345E3}" type="sibTrans" cxnId="{C8FCF2DC-CBB7-47E1-A99B-6CD763949A89}">
      <dgm:prSet/>
      <dgm:spPr/>
      <dgm:t>
        <a:bodyPr/>
        <a:lstStyle/>
        <a:p>
          <a:endParaRPr lang="es-ES"/>
        </a:p>
      </dgm:t>
    </dgm:pt>
    <dgm:pt modelId="{B9A5762A-B2E2-4E68-9714-F7544DDCC03E}">
      <dgm:prSet phldrT="[Texto]" custT="1"/>
      <dgm:spPr/>
      <dgm:t>
        <a:bodyPr/>
        <a:lstStyle/>
        <a:p>
          <a:r>
            <a:rPr lang="es-ES" sz="3200" dirty="0">
              <a:latin typeface="Arial Narrow" panose="020B0606020202030204" pitchFamily="34" charset="0"/>
            </a:rPr>
            <a:t>Ante la inconformidad por la respuesta del INAI</a:t>
          </a:r>
        </a:p>
      </dgm:t>
    </dgm:pt>
    <dgm:pt modelId="{CBB3B16A-A718-4D46-B0A0-9ADBE3BF4CE4}" type="parTrans" cxnId="{294EA8EE-E32C-4046-AE45-221CF5D1C27C}">
      <dgm:prSet/>
      <dgm:spPr/>
      <dgm:t>
        <a:bodyPr/>
        <a:lstStyle/>
        <a:p>
          <a:endParaRPr lang="es-ES"/>
        </a:p>
      </dgm:t>
    </dgm:pt>
    <dgm:pt modelId="{BACC9364-42AD-416A-9315-D6B973473723}" type="sibTrans" cxnId="{294EA8EE-E32C-4046-AE45-221CF5D1C27C}">
      <dgm:prSet/>
      <dgm:spPr/>
      <dgm:t>
        <a:bodyPr/>
        <a:lstStyle/>
        <a:p>
          <a:endParaRPr lang="es-ES"/>
        </a:p>
      </dgm:t>
    </dgm:pt>
    <dgm:pt modelId="{F874FF65-CC4A-4D14-87EF-E964CFED118C}">
      <dgm:prSet phldrT="[Texto]" custT="1"/>
      <dgm:spPr/>
      <dgm:t>
        <a:bodyPr/>
        <a:lstStyle/>
        <a:p>
          <a:pPr algn="just"/>
          <a:r>
            <a:rPr lang="es-ES" sz="3200" dirty="0">
              <a:latin typeface="Arial Narrow" panose="020B0606020202030204" pitchFamily="34" charset="0"/>
            </a:rPr>
            <a:t>Juicio de Amparo</a:t>
          </a:r>
        </a:p>
      </dgm:t>
    </dgm:pt>
    <dgm:pt modelId="{242B6DCF-503A-4FA0-AB19-E9D63D03847C}" type="parTrans" cxnId="{1E0A9FFE-1E82-465F-AE14-F112EFE2AC9E}">
      <dgm:prSet/>
      <dgm:spPr/>
      <dgm:t>
        <a:bodyPr/>
        <a:lstStyle/>
        <a:p>
          <a:endParaRPr lang="es-ES"/>
        </a:p>
      </dgm:t>
    </dgm:pt>
    <dgm:pt modelId="{562F93A5-FE9C-4852-A2CE-3933D280B06D}" type="sibTrans" cxnId="{1E0A9FFE-1E82-465F-AE14-F112EFE2AC9E}">
      <dgm:prSet/>
      <dgm:spPr/>
      <dgm:t>
        <a:bodyPr/>
        <a:lstStyle/>
        <a:p>
          <a:endParaRPr lang="es-ES"/>
        </a:p>
      </dgm:t>
    </dgm:pt>
    <dgm:pt modelId="{1656FC21-7459-48C0-8090-F3CDA4ACC933}" type="pres">
      <dgm:prSet presAssocID="{6A3ADC0D-2367-4034-9218-286173212C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954DE577-9495-4CB1-8953-EE6AC7B780E1}" type="pres">
      <dgm:prSet presAssocID="{98FD8E90-01E4-478E-9342-3D1A847BDD8B}" presName="composite" presStyleCnt="0"/>
      <dgm:spPr/>
    </dgm:pt>
    <dgm:pt modelId="{8694EEE6-C8D4-4FDB-A047-B3F4C11B1074}" type="pres">
      <dgm:prSet presAssocID="{98FD8E90-01E4-478E-9342-3D1A847BDD8B}" presName="bentUpArrow1" presStyleLbl="alignImgPlace1" presStyleIdx="0" presStyleCnt="1" custScaleX="64634" custScaleY="76899" custLinFactNeighborX="15181" custLinFactNeighborY="-15609"/>
      <dgm:spPr/>
    </dgm:pt>
    <dgm:pt modelId="{92D3C82B-6DE2-4164-B90B-E4422FEB57B2}" type="pres">
      <dgm:prSet presAssocID="{98FD8E90-01E4-478E-9342-3D1A847BDD8B}" presName="ParentText" presStyleLbl="node1" presStyleIdx="0" presStyleCnt="2" custScaleX="91836" custScaleY="777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CA39C3-976C-4F18-AFDC-7D659EFFB34D}" type="pres">
      <dgm:prSet presAssocID="{98FD8E90-01E4-478E-9342-3D1A847BDD8B}" presName="ChildText" presStyleLbl="revTx" presStyleIdx="0" presStyleCnt="2" custScaleX="91836" custScaleY="77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656AFD-7C22-4243-89AD-7749CA453719}" type="pres">
      <dgm:prSet presAssocID="{B8335708-0128-4A7A-9875-B214018BB4A2}" presName="sibTrans" presStyleCnt="0"/>
      <dgm:spPr/>
    </dgm:pt>
    <dgm:pt modelId="{4CFFA8E6-D90B-46DB-83E8-1ABDAC36E5AF}" type="pres">
      <dgm:prSet presAssocID="{B9A5762A-B2E2-4E68-9714-F7544DDCC03E}" presName="composite" presStyleCnt="0"/>
      <dgm:spPr/>
    </dgm:pt>
    <dgm:pt modelId="{669E557E-3025-4871-8C18-440B38946019}" type="pres">
      <dgm:prSet presAssocID="{B9A5762A-B2E2-4E68-9714-F7544DDCC03E}" presName="ParentText" presStyleLbl="node1" presStyleIdx="1" presStyleCnt="2" custScaleX="91836" custScaleY="777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6F3A265-1360-4BCE-8E33-7DE45331E356}" type="pres">
      <dgm:prSet presAssocID="{B9A5762A-B2E2-4E68-9714-F7544DDCC03E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8FCF2DC-CBB7-47E1-A99B-6CD763949A89}" srcId="{98FD8E90-01E4-478E-9342-3D1A847BDD8B}" destId="{11EBD910-E9C0-4F08-97B1-8DA9E3AC4867}" srcOrd="0" destOrd="0" parTransId="{72783F14-28FC-4A0A-93F1-6E35E41D48B3}" sibTransId="{59BD8D7C-3B35-4B2E-9799-90AC655345E3}"/>
    <dgm:cxn modelId="{294EA8EE-E32C-4046-AE45-221CF5D1C27C}" srcId="{6A3ADC0D-2367-4034-9218-286173212C4F}" destId="{B9A5762A-B2E2-4E68-9714-F7544DDCC03E}" srcOrd="1" destOrd="0" parTransId="{CBB3B16A-A718-4D46-B0A0-9ADBE3BF4CE4}" sibTransId="{BACC9364-42AD-416A-9315-D6B973473723}"/>
    <dgm:cxn modelId="{1983CBBE-B64B-4B5C-A8AB-2D9132B7F4CE}" type="presOf" srcId="{B9A5762A-B2E2-4E68-9714-F7544DDCC03E}" destId="{669E557E-3025-4871-8C18-440B38946019}" srcOrd="0" destOrd="0" presId="urn:microsoft.com/office/officeart/2005/8/layout/StepDownProcess"/>
    <dgm:cxn modelId="{CAB738F8-94A3-4E98-BA23-62A558AD77D6}" type="presOf" srcId="{98FD8E90-01E4-478E-9342-3D1A847BDD8B}" destId="{92D3C82B-6DE2-4164-B90B-E4422FEB57B2}" srcOrd="0" destOrd="0" presId="urn:microsoft.com/office/officeart/2005/8/layout/StepDownProcess"/>
    <dgm:cxn modelId="{35124D42-750B-450E-8806-EA9976B43673}" type="presOf" srcId="{11EBD910-E9C0-4F08-97B1-8DA9E3AC4867}" destId="{0BCA39C3-976C-4F18-AFDC-7D659EFFB34D}" srcOrd="0" destOrd="0" presId="urn:microsoft.com/office/officeart/2005/8/layout/StepDownProcess"/>
    <dgm:cxn modelId="{704FE3A7-5BCA-4B41-B36C-995D2FCD49A6}" type="presOf" srcId="{F874FF65-CC4A-4D14-87EF-E964CFED118C}" destId="{76F3A265-1360-4BCE-8E33-7DE45331E356}" srcOrd="0" destOrd="0" presId="urn:microsoft.com/office/officeart/2005/8/layout/StepDownProcess"/>
    <dgm:cxn modelId="{1E0A9FFE-1E82-465F-AE14-F112EFE2AC9E}" srcId="{B9A5762A-B2E2-4E68-9714-F7544DDCC03E}" destId="{F874FF65-CC4A-4D14-87EF-E964CFED118C}" srcOrd="0" destOrd="0" parTransId="{242B6DCF-503A-4FA0-AB19-E9D63D03847C}" sibTransId="{562F93A5-FE9C-4852-A2CE-3933D280B06D}"/>
    <dgm:cxn modelId="{20B94E8F-C1CA-4E07-A309-6B7DF450E42D}" type="presOf" srcId="{6A3ADC0D-2367-4034-9218-286173212C4F}" destId="{1656FC21-7459-48C0-8090-F3CDA4ACC933}" srcOrd="0" destOrd="0" presId="urn:microsoft.com/office/officeart/2005/8/layout/StepDownProcess"/>
    <dgm:cxn modelId="{77B1B3D5-2766-41EA-B542-9E572AC7F48D}" srcId="{6A3ADC0D-2367-4034-9218-286173212C4F}" destId="{98FD8E90-01E4-478E-9342-3D1A847BDD8B}" srcOrd="0" destOrd="0" parTransId="{919E9D94-B905-4431-8B52-68A900B9F8DC}" sibTransId="{B8335708-0128-4A7A-9875-B214018BB4A2}"/>
    <dgm:cxn modelId="{406B89FC-0CB5-4677-8C55-374367F5CDC3}" type="presParOf" srcId="{1656FC21-7459-48C0-8090-F3CDA4ACC933}" destId="{954DE577-9495-4CB1-8953-EE6AC7B780E1}" srcOrd="0" destOrd="0" presId="urn:microsoft.com/office/officeart/2005/8/layout/StepDownProcess"/>
    <dgm:cxn modelId="{2E4D96F0-2ED5-4342-87B1-F2DA03B8AE13}" type="presParOf" srcId="{954DE577-9495-4CB1-8953-EE6AC7B780E1}" destId="{8694EEE6-C8D4-4FDB-A047-B3F4C11B1074}" srcOrd="0" destOrd="0" presId="urn:microsoft.com/office/officeart/2005/8/layout/StepDownProcess"/>
    <dgm:cxn modelId="{AC03A666-C233-424E-AA2D-CECF4BBC6F19}" type="presParOf" srcId="{954DE577-9495-4CB1-8953-EE6AC7B780E1}" destId="{92D3C82B-6DE2-4164-B90B-E4422FEB57B2}" srcOrd="1" destOrd="0" presId="urn:microsoft.com/office/officeart/2005/8/layout/StepDownProcess"/>
    <dgm:cxn modelId="{9B21739F-FCAA-410C-AB0E-70F4270C690F}" type="presParOf" srcId="{954DE577-9495-4CB1-8953-EE6AC7B780E1}" destId="{0BCA39C3-976C-4F18-AFDC-7D659EFFB34D}" srcOrd="2" destOrd="0" presId="urn:microsoft.com/office/officeart/2005/8/layout/StepDownProcess"/>
    <dgm:cxn modelId="{17FBC425-4C6D-48DE-BAAF-596BA173F8A9}" type="presParOf" srcId="{1656FC21-7459-48C0-8090-F3CDA4ACC933}" destId="{6C656AFD-7C22-4243-89AD-7749CA453719}" srcOrd="1" destOrd="0" presId="urn:microsoft.com/office/officeart/2005/8/layout/StepDownProcess"/>
    <dgm:cxn modelId="{386513AC-B65C-41A1-8CA7-FDF4902FBC1D}" type="presParOf" srcId="{1656FC21-7459-48C0-8090-F3CDA4ACC933}" destId="{4CFFA8E6-D90B-46DB-83E8-1ABDAC36E5AF}" srcOrd="2" destOrd="0" presId="urn:microsoft.com/office/officeart/2005/8/layout/StepDownProcess"/>
    <dgm:cxn modelId="{C82FA7D9-1F0B-4951-AE3A-4F3717B0FDF8}" type="presParOf" srcId="{4CFFA8E6-D90B-46DB-83E8-1ABDAC36E5AF}" destId="{669E557E-3025-4871-8C18-440B38946019}" srcOrd="0" destOrd="0" presId="urn:microsoft.com/office/officeart/2005/8/layout/StepDownProcess"/>
    <dgm:cxn modelId="{9DCE8BB6-7E12-4D8A-8730-B9B1F06C38CE}" type="presParOf" srcId="{4CFFA8E6-D90B-46DB-83E8-1ABDAC36E5AF}" destId="{76F3A265-1360-4BCE-8E33-7DE45331E35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5.xml><?xml version="1.0" encoding="utf-8"?>
<dgm:dataModel xmlns:dgm="http://schemas.openxmlformats.org/drawingml/2006/diagram" xmlns:a="http://schemas.openxmlformats.org/drawingml/2006/main">
  <dgm:ptLst>
    <dgm:pt modelId="{B9B2DD7A-BF74-4043-8830-AE250E1B09D8}" type="doc">
      <dgm:prSet loTypeId="urn:microsoft.com/office/officeart/2005/8/layout/hierarchy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4D9D2F5-61DC-4EB2-9CFA-5A518792A10C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Facultad de verificación</a:t>
          </a:r>
        </a:p>
      </dgm:t>
    </dgm:pt>
    <dgm:pt modelId="{FDB12EC3-00F9-49C3-A70E-0266D411FF88}" type="parTrans" cxnId="{84490B39-35A4-4B62-B182-8C1FACFDBE3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124C795-1B91-4C03-9275-AD0946E770A5}" type="sibTrans" cxnId="{84490B39-35A4-4B62-B182-8C1FACFDBE36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D643BCD6-DF9C-4A48-B057-30DB2DB22DF4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Organismos garantes </a:t>
          </a:r>
        </a:p>
      </dgm:t>
    </dgm:pt>
    <dgm:pt modelId="{8D4320B0-AFA6-4900-A9EB-32C8D063893A}" type="parTrans" cxnId="{CEFBD5B5-08C2-4785-8830-86508E76947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7D868E5-5A94-48A2-AD1E-3A65A6751A00}" type="sibTrans" cxnId="{CEFBD5B5-08C2-4785-8830-86508E76947F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C4094464-01B4-4335-B197-851A11064899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Verificar y vigilar</a:t>
          </a:r>
        </a:p>
      </dgm:t>
    </dgm:pt>
    <dgm:pt modelId="{C06B7867-A71C-42FB-A356-31FA9778D1E6}" type="parTrans" cxnId="{61736ABF-B8A7-4732-8A7E-52BB8E678A69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20DB800F-2CED-404B-90CD-A09176AC0F09}" type="sibTrans" cxnId="{61736ABF-B8A7-4732-8A7E-52BB8E678A69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1A48B564-A37D-4786-8440-68B1470D4B0D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Cumplimiento</a:t>
          </a:r>
          <a:r>
            <a:rPr lang="es-MX" sz="2400" baseline="0" dirty="0">
              <a:latin typeface="Arial Narrow" panose="020B0606020202030204" pitchFamily="34" charset="0"/>
            </a:rPr>
            <a:t> de normatividad en datos personales</a:t>
          </a:r>
          <a:endParaRPr lang="es-MX" sz="2400" dirty="0">
            <a:latin typeface="Arial Narrow" panose="020B0606020202030204" pitchFamily="34" charset="0"/>
          </a:endParaRPr>
        </a:p>
      </dgm:t>
    </dgm:pt>
    <dgm:pt modelId="{574858BB-2704-48FD-A4DC-B6BCE63AB6A9}" type="parTrans" cxnId="{6B5BB2BF-84E1-40DB-BD17-D135DE896DB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ADCB94A5-EAB7-4F51-9A6A-0DD526CE3A36}" type="sibTrans" cxnId="{6B5BB2BF-84E1-40DB-BD17-D135DE896DBE}">
      <dgm:prSet/>
      <dgm:spPr/>
      <dgm:t>
        <a:bodyPr/>
        <a:lstStyle/>
        <a:p>
          <a:endParaRPr lang="es-MX" sz="2000">
            <a:latin typeface="Arial Narrow" panose="020B0606020202030204" pitchFamily="34" charset="0"/>
          </a:endParaRPr>
        </a:p>
      </dgm:t>
    </dgm:pt>
    <dgm:pt modelId="{FD6AB87A-5B3A-4EAF-86B7-4B040CE6A370}">
      <dgm:prSet custT="1"/>
      <dgm:spPr/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INAI </a:t>
          </a:r>
        </a:p>
      </dgm:t>
    </dgm:pt>
    <dgm:pt modelId="{37005D15-417C-4124-AFD1-C7E4365480DA}" type="parTrans" cxnId="{0DAABF23-AEF0-43CE-AE07-DAC4DF656BDE}">
      <dgm:prSet/>
      <dgm:spPr/>
      <dgm:t>
        <a:bodyPr/>
        <a:lstStyle/>
        <a:p>
          <a:endParaRPr lang="es-MX"/>
        </a:p>
      </dgm:t>
    </dgm:pt>
    <dgm:pt modelId="{0D72FB6F-0A6D-4C77-9D1D-6EEA2BCE388C}" type="sibTrans" cxnId="{0DAABF23-AEF0-43CE-AE07-DAC4DF656BDE}">
      <dgm:prSet/>
      <dgm:spPr/>
      <dgm:t>
        <a:bodyPr/>
        <a:lstStyle/>
        <a:p>
          <a:endParaRPr lang="es-MX"/>
        </a:p>
      </dgm:t>
    </dgm:pt>
    <dgm:pt modelId="{BAA3BCA6-031C-4E5D-8C07-A6B9E72A4CF3}" type="pres">
      <dgm:prSet presAssocID="{B9B2DD7A-BF74-4043-8830-AE250E1B09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47A862AD-7698-4BD4-BB93-EFC5BDC90CAC}" type="pres">
      <dgm:prSet presAssocID="{C4D9D2F5-61DC-4EB2-9CFA-5A518792A10C}" presName="hierRoot1" presStyleCnt="0"/>
      <dgm:spPr/>
    </dgm:pt>
    <dgm:pt modelId="{CFA4EB5A-D8A6-408E-939F-A654D5FF1CCE}" type="pres">
      <dgm:prSet presAssocID="{C4D9D2F5-61DC-4EB2-9CFA-5A518792A10C}" presName="composite" presStyleCnt="0"/>
      <dgm:spPr/>
    </dgm:pt>
    <dgm:pt modelId="{D890F5AE-9796-4628-8A1A-E02FA0A3D8AC}" type="pres">
      <dgm:prSet presAssocID="{C4D9D2F5-61DC-4EB2-9CFA-5A518792A10C}" presName="background" presStyleLbl="node0" presStyleIdx="0" presStyleCnt="1"/>
      <dgm:spPr/>
    </dgm:pt>
    <dgm:pt modelId="{364FAE29-502C-48FA-9173-2803A6F3C904}" type="pres">
      <dgm:prSet presAssocID="{C4D9D2F5-61DC-4EB2-9CFA-5A518792A10C}" presName="text" presStyleLbl="fgAcc0" presStyleIdx="0" presStyleCnt="1" custScaleX="21529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BB9A01F-4927-4347-ADCF-EDA6F7C79220}" type="pres">
      <dgm:prSet presAssocID="{C4D9D2F5-61DC-4EB2-9CFA-5A518792A10C}" presName="hierChild2" presStyleCnt="0"/>
      <dgm:spPr/>
    </dgm:pt>
    <dgm:pt modelId="{DE21C326-80C6-4660-B668-E029A646D1C7}" type="pres">
      <dgm:prSet presAssocID="{37005D15-417C-4124-AFD1-C7E4365480DA}" presName="Name10" presStyleLbl="parChTrans1D2" presStyleIdx="0" presStyleCnt="2"/>
      <dgm:spPr/>
      <dgm:t>
        <a:bodyPr/>
        <a:lstStyle/>
        <a:p>
          <a:endParaRPr lang="es-MX"/>
        </a:p>
      </dgm:t>
    </dgm:pt>
    <dgm:pt modelId="{8322EB9B-2FBF-47EE-87F7-25A9233046C6}" type="pres">
      <dgm:prSet presAssocID="{FD6AB87A-5B3A-4EAF-86B7-4B040CE6A370}" presName="hierRoot2" presStyleCnt="0"/>
      <dgm:spPr/>
    </dgm:pt>
    <dgm:pt modelId="{FCFB0128-49A8-4F4B-9A6A-5C92F9B77428}" type="pres">
      <dgm:prSet presAssocID="{FD6AB87A-5B3A-4EAF-86B7-4B040CE6A370}" presName="composite2" presStyleCnt="0"/>
      <dgm:spPr/>
    </dgm:pt>
    <dgm:pt modelId="{6A543077-3918-4F1F-8F01-833C6D73F9A2}" type="pres">
      <dgm:prSet presAssocID="{FD6AB87A-5B3A-4EAF-86B7-4B040CE6A370}" presName="background2" presStyleLbl="node2" presStyleIdx="0" presStyleCnt="2"/>
      <dgm:spPr/>
    </dgm:pt>
    <dgm:pt modelId="{03A05336-88D6-4B2C-B6A7-CE20AB2FE175}" type="pres">
      <dgm:prSet presAssocID="{FD6AB87A-5B3A-4EAF-86B7-4B040CE6A370}" presName="text2" presStyleLbl="fgAcc2" presStyleIdx="0" presStyleCnt="2" custScaleX="196601" custLinFactNeighborX="-51490" custLinFactNeighborY="126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DE8A638-4F3F-4F87-A263-C63C44653100}" type="pres">
      <dgm:prSet presAssocID="{FD6AB87A-5B3A-4EAF-86B7-4B040CE6A370}" presName="hierChild3" presStyleCnt="0"/>
      <dgm:spPr/>
    </dgm:pt>
    <dgm:pt modelId="{6BB3F806-D2FD-4D2F-B231-7A220C16ABF1}" type="pres">
      <dgm:prSet presAssocID="{8D4320B0-AFA6-4900-A9EB-32C8D063893A}" presName="Name10" presStyleLbl="parChTrans1D2" presStyleIdx="1" presStyleCnt="2"/>
      <dgm:spPr/>
      <dgm:t>
        <a:bodyPr/>
        <a:lstStyle/>
        <a:p>
          <a:endParaRPr lang="es-MX"/>
        </a:p>
      </dgm:t>
    </dgm:pt>
    <dgm:pt modelId="{CEBF604C-68A4-454B-8F12-14CAECB02338}" type="pres">
      <dgm:prSet presAssocID="{D643BCD6-DF9C-4A48-B057-30DB2DB22DF4}" presName="hierRoot2" presStyleCnt="0"/>
      <dgm:spPr/>
    </dgm:pt>
    <dgm:pt modelId="{6DAD89E4-A490-49AA-911B-47663AC9D922}" type="pres">
      <dgm:prSet presAssocID="{D643BCD6-DF9C-4A48-B057-30DB2DB22DF4}" presName="composite2" presStyleCnt="0"/>
      <dgm:spPr/>
    </dgm:pt>
    <dgm:pt modelId="{4C7A73FB-12E1-49D9-8499-EAAD0177141D}" type="pres">
      <dgm:prSet presAssocID="{D643BCD6-DF9C-4A48-B057-30DB2DB22DF4}" presName="background2" presStyleLbl="node2" presStyleIdx="1" presStyleCnt="2"/>
      <dgm:spPr/>
    </dgm:pt>
    <dgm:pt modelId="{75E70B39-F167-4F7F-9B9A-EF65A95B3D7E}" type="pres">
      <dgm:prSet presAssocID="{D643BCD6-DF9C-4A48-B057-30DB2DB22DF4}" presName="text2" presStyleLbl="fgAcc2" presStyleIdx="1" presStyleCnt="2" custScaleX="214480" custLinFactNeighborX="33466" custLinFactNeighborY="126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1681071-FFFB-4C3C-B31F-BF210AD77996}" type="pres">
      <dgm:prSet presAssocID="{D643BCD6-DF9C-4A48-B057-30DB2DB22DF4}" presName="hierChild3" presStyleCnt="0"/>
      <dgm:spPr/>
    </dgm:pt>
    <dgm:pt modelId="{EA3C155A-713F-4EAF-A663-70A388CF164F}" type="pres">
      <dgm:prSet presAssocID="{C06B7867-A71C-42FB-A356-31FA9778D1E6}" presName="Name17" presStyleLbl="parChTrans1D3" presStyleIdx="0" presStyleCnt="1"/>
      <dgm:spPr/>
      <dgm:t>
        <a:bodyPr/>
        <a:lstStyle/>
        <a:p>
          <a:endParaRPr lang="es-MX"/>
        </a:p>
      </dgm:t>
    </dgm:pt>
    <dgm:pt modelId="{D0AF9FF1-9DA6-4A75-8D34-A363D41C2549}" type="pres">
      <dgm:prSet presAssocID="{C4094464-01B4-4335-B197-851A11064899}" presName="hierRoot3" presStyleCnt="0"/>
      <dgm:spPr/>
    </dgm:pt>
    <dgm:pt modelId="{54CD1308-4D97-4BE8-AAB0-7F3BADC99D72}" type="pres">
      <dgm:prSet presAssocID="{C4094464-01B4-4335-B197-851A11064899}" presName="composite3" presStyleCnt="0"/>
      <dgm:spPr/>
    </dgm:pt>
    <dgm:pt modelId="{099F845B-B932-4AAF-9DBC-38AE5EAACE87}" type="pres">
      <dgm:prSet presAssocID="{C4094464-01B4-4335-B197-851A11064899}" presName="background3" presStyleLbl="node3" presStyleIdx="0" presStyleCnt="1"/>
      <dgm:spPr/>
    </dgm:pt>
    <dgm:pt modelId="{2B2FAD7F-4757-4FAE-B77F-BE913282F1D3}" type="pres">
      <dgm:prSet presAssocID="{C4094464-01B4-4335-B197-851A11064899}" presName="text3" presStyleLbl="fgAcc3" presStyleIdx="0" presStyleCnt="1" custScaleX="138372" custLinFactX="-4155" custLinFactNeighborX="-100000" custLinFactNeighborY="-282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9BA63FC-BEB3-474E-8CD1-367711C039F5}" type="pres">
      <dgm:prSet presAssocID="{C4094464-01B4-4335-B197-851A11064899}" presName="hierChild4" presStyleCnt="0"/>
      <dgm:spPr/>
    </dgm:pt>
    <dgm:pt modelId="{07F3B78F-02D3-4A3F-AEC9-6A132CCAC66C}" type="pres">
      <dgm:prSet presAssocID="{574858BB-2704-48FD-A4DC-B6BCE63AB6A9}" presName="Name23" presStyleLbl="parChTrans1D4" presStyleIdx="0" presStyleCnt="1"/>
      <dgm:spPr/>
      <dgm:t>
        <a:bodyPr/>
        <a:lstStyle/>
        <a:p>
          <a:endParaRPr lang="es-MX"/>
        </a:p>
      </dgm:t>
    </dgm:pt>
    <dgm:pt modelId="{05CD462E-D861-4059-AFB3-8307DF96ED73}" type="pres">
      <dgm:prSet presAssocID="{1A48B564-A37D-4786-8440-68B1470D4B0D}" presName="hierRoot4" presStyleCnt="0"/>
      <dgm:spPr/>
    </dgm:pt>
    <dgm:pt modelId="{305BBB6E-5194-455F-86E3-A1E20D95E0C9}" type="pres">
      <dgm:prSet presAssocID="{1A48B564-A37D-4786-8440-68B1470D4B0D}" presName="composite4" presStyleCnt="0"/>
      <dgm:spPr/>
    </dgm:pt>
    <dgm:pt modelId="{78E73C1B-93EB-4FEE-A228-5A23694FBDB9}" type="pres">
      <dgm:prSet presAssocID="{1A48B564-A37D-4786-8440-68B1470D4B0D}" presName="background4" presStyleLbl="node4" presStyleIdx="0" presStyleCnt="1"/>
      <dgm:spPr/>
    </dgm:pt>
    <dgm:pt modelId="{5B7F6E75-8981-4D11-8E48-4974A8F6B449}" type="pres">
      <dgm:prSet presAssocID="{1A48B564-A37D-4786-8440-68B1470D4B0D}" presName="text4" presStyleLbl="fgAcc4" presStyleIdx="0" presStyleCnt="1" custScaleX="183594" custLinFactX="-4266" custLinFactNeighborX="-100000" custLinFactNeighborY="-383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AE41A17-CEAD-428A-A7BC-9BF910314E77}" type="pres">
      <dgm:prSet presAssocID="{1A48B564-A37D-4786-8440-68B1470D4B0D}" presName="hierChild5" presStyleCnt="0"/>
      <dgm:spPr/>
    </dgm:pt>
  </dgm:ptLst>
  <dgm:cxnLst>
    <dgm:cxn modelId="{57939E91-ADC4-4FAB-9EF9-4D803D50C880}" type="presOf" srcId="{37005D15-417C-4124-AFD1-C7E4365480DA}" destId="{DE21C326-80C6-4660-B668-E029A646D1C7}" srcOrd="0" destOrd="0" presId="urn:microsoft.com/office/officeart/2005/8/layout/hierarchy1"/>
    <dgm:cxn modelId="{3BB66168-5FBE-4B30-BE58-12609DF22994}" type="presOf" srcId="{FD6AB87A-5B3A-4EAF-86B7-4B040CE6A370}" destId="{03A05336-88D6-4B2C-B6A7-CE20AB2FE175}" srcOrd="0" destOrd="0" presId="urn:microsoft.com/office/officeart/2005/8/layout/hierarchy1"/>
    <dgm:cxn modelId="{C1A890E2-CF4F-49B2-8EED-5D8784AE4AE8}" type="presOf" srcId="{1A48B564-A37D-4786-8440-68B1470D4B0D}" destId="{5B7F6E75-8981-4D11-8E48-4974A8F6B449}" srcOrd="0" destOrd="0" presId="urn:microsoft.com/office/officeart/2005/8/layout/hierarchy1"/>
    <dgm:cxn modelId="{133E7676-1DDE-4C29-9AC0-C7A7706E9CC2}" type="presOf" srcId="{D643BCD6-DF9C-4A48-B057-30DB2DB22DF4}" destId="{75E70B39-F167-4F7F-9B9A-EF65A95B3D7E}" srcOrd="0" destOrd="0" presId="urn:microsoft.com/office/officeart/2005/8/layout/hierarchy1"/>
    <dgm:cxn modelId="{F30C5D43-A72B-4638-BB66-0EA75A4CBE03}" type="presOf" srcId="{B9B2DD7A-BF74-4043-8830-AE250E1B09D8}" destId="{BAA3BCA6-031C-4E5D-8C07-A6B9E72A4CF3}" srcOrd="0" destOrd="0" presId="urn:microsoft.com/office/officeart/2005/8/layout/hierarchy1"/>
    <dgm:cxn modelId="{84490B39-35A4-4B62-B182-8C1FACFDBE36}" srcId="{B9B2DD7A-BF74-4043-8830-AE250E1B09D8}" destId="{C4D9D2F5-61DC-4EB2-9CFA-5A518792A10C}" srcOrd="0" destOrd="0" parTransId="{FDB12EC3-00F9-49C3-A70E-0266D411FF88}" sibTransId="{2124C795-1B91-4C03-9275-AD0946E770A5}"/>
    <dgm:cxn modelId="{CEFBD5B5-08C2-4785-8830-86508E76947F}" srcId="{C4D9D2F5-61DC-4EB2-9CFA-5A518792A10C}" destId="{D643BCD6-DF9C-4A48-B057-30DB2DB22DF4}" srcOrd="1" destOrd="0" parTransId="{8D4320B0-AFA6-4900-A9EB-32C8D063893A}" sibTransId="{F7D868E5-5A94-48A2-AD1E-3A65A6751A00}"/>
    <dgm:cxn modelId="{718F54A1-CA5B-4053-BC66-CAEC5EAC694B}" type="presOf" srcId="{C4094464-01B4-4335-B197-851A11064899}" destId="{2B2FAD7F-4757-4FAE-B77F-BE913282F1D3}" srcOrd="0" destOrd="0" presId="urn:microsoft.com/office/officeart/2005/8/layout/hierarchy1"/>
    <dgm:cxn modelId="{6B5BB2BF-84E1-40DB-BD17-D135DE896DBE}" srcId="{C4094464-01B4-4335-B197-851A11064899}" destId="{1A48B564-A37D-4786-8440-68B1470D4B0D}" srcOrd="0" destOrd="0" parTransId="{574858BB-2704-48FD-A4DC-B6BCE63AB6A9}" sibTransId="{ADCB94A5-EAB7-4F51-9A6A-0DD526CE3A36}"/>
    <dgm:cxn modelId="{A59E8037-9AF7-4BE8-8517-4914D01952A2}" type="presOf" srcId="{574858BB-2704-48FD-A4DC-B6BCE63AB6A9}" destId="{07F3B78F-02D3-4A3F-AEC9-6A132CCAC66C}" srcOrd="0" destOrd="0" presId="urn:microsoft.com/office/officeart/2005/8/layout/hierarchy1"/>
    <dgm:cxn modelId="{A36BBDBD-9449-43D2-9826-D5C89CD2A9D9}" type="presOf" srcId="{C06B7867-A71C-42FB-A356-31FA9778D1E6}" destId="{EA3C155A-713F-4EAF-A663-70A388CF164F}" srcOrd="0" destOrd="0" presId="urn:microsoft.com/office/officeart/2005/8/layout/hierarchy1"/>
    <dgm:cxn modelId="{B2E232BE-8BD1-4E70-B9C4-9BC73CC19235}" type="presOf" srcId="{C4D9D2F5-61DC-4EB2-9CFA-5A518792A10C}" destId="{364FAE29-502C-48FA-9173-2803A6F3C904}" srcOrd="0" destOrd="0" presId="urn:microsoft.com/office/officeart/2005/8/layout/hierarchy1"/>
    <dgm:cxn modelId="{0F97E02D-13F4-4610-95AF-7742EC8C5CD0}" type="presOf" srcId="{8D4320B0-AFA6-4900-A9EB-32C8D063893A}" destId="{6BB3F806-D2FD-4D2F-B231-7A220C16ABF1}" srcOrd="0" destOrd="0" presId="urn:microsoft.com/office/officeart/2005/8/layout/hierarchy1"/>
    <dgm:cxn modelId="{0DAABF23-AEF0-43CE-AE07-DAC4DF656BDE}" srcId="{C4D9D2F5-61DC-4EB2-9CFA-5A518792A10C}" destId="{FD6AB87A-5B3A-4EAF-86B7-4B040CE6A370}" srcOrd="0" destOrd="0" parTransId="{37005D15-417C-4124-AFD1-C7E4365480DA}" sibTransId="{0D72FB6F-0A6D-4C77-9D1D-6EEA2BCE388C}"/>
    <dgm:cxn modelId="{61736ABF-B8A7-4732-8A7E-52BB8E678A69}" srcId="{D643BCD6-DF9C-4A48-B057-30DB2DB22DF4}" destId="{C4094464-01B4-4335-B197-851A11064899}" srcOrd="0" destOrd="0" parTransId="{C06B7867-A71C-42FB-A356-31FA9778D1E6}" sibTransId="{20DB800F-2CED-404B-90CD-A09176AC0F09}"/>
    <dgm:cxn modelId="{04086151-A7E7-45FC-95AD-0BF5A2A643D1}" type="presParOf" srcId="{BAA3BCA6-031C-4E5D-8C07-A6B9E72A4CF3}" destId="{47A862AD-7698-4BD4-BB93-EFC5BDC90CAC}" srcOrd="0" destOrd="0" presId="urn:microsoft.com/office/officeart/2005/8/layout/hierarchy1"/>
    <dgm:cxn modelId="{69D8DEDB-D3CE-409B-A1C2-A79C6A3AEE93}" type="presParOf" srcId="{47A862AD-7698-4BD4-BB93-EFC5BDC90CAC}" destId="{CFA4EB5A-D8A6-408E-939F-A654D5FF1CCE}" srcOrd="0" destOrd="0" presId="urn:microsoft.com/office/officeart/2005/8/layout/hierarchy1"/>
    <dgm:cxn modelId="{9570EEDE-555A-445B-8142-CDB02FBC2AA0}" type="presParOf" srcId="{CFA4EB5A-D8A6-408E-939F-A654D5FF1CCE}" destId="{D890F5AE-9796-4628-8A1A-E02FA0A3D8AC}" srcOrd="0" destOrd="0" presId="urn:microsoft.com/office/officeart/2005/8/layout/hierarchy1"/>
    <dgm:cxn modelId="{63E51CFD-6A00-4334-BE77-538E7FD6B96A}" type="presParOf" srcId="{CFA4EB5A-D8A6-408E-939F-A654D5FF1CCE}" destId="{364FAE29-502C-48FA-9173-2803A6F3C904}" srcOrd="1" destOrd="0" presId="urn:microsoft.com/office/officeart/2005/8/layout/hierarchy1"/>
    <dgm:cxn modelId="{1AB5D537-CB4D-437D-8812-2C0EC1968CFC}" type="presParOf" srcId="{47A862AD-7698-4BD4-BB93-EFC5BDC90CAC}" destId="{EBB9A01F-4927-4347-ADCF-EDA6F7C79220}" srcOrd="1" destOrd="0" presId="urn:microsoft.com/office/officeart/2005/8/layout/hierarchy1"/>
    <dgm:cxn modelId="{17EAFFDE-D0BC-416D-B99A-3D025FB4D7C7}" type="presParOf" srcId="{EBB9A01F-4927-4347-ADCF-EDA6F7C79220}" destId="{DE21C326-80C6-4660-B668-E029A646D1C7}" srcOrd="0" destOrd="0" presId="urn:microsoft.com/office/officeart/2005/8/layout/hierarchy1"/>
    <dgm:cxn modelId="{E2363BE1-A0AD-441D-82DC-C4F17C7E3CA9}" type="presParOf" srcId="{EBB9A01F-4927-4347-ADCF-EDA6F7C79220}" destId="{8322EB9B-2FBF-47EE-87F7-25A9233046C6}" srcOrd="1" destOrd="0" presId="urn:microsoft.com/office/officeart/2005/8/layout/hierarchy1"/>
    <dgm:cxn modelId="{A5E2ED01-06B2-4E50-A46F-9DA28E837ECB}" type="presParOf" srcId="{8322EB9B-2FBF-47EE-87F7-25A9233046C6}" destId="{FCFB0128-49A8-4F4B-9A6A-5C92F9B77428}" srcOrd="0" destOrd="0" presId="urn:microsoft.com/office/officeart/2005/8/layout/hierarchy1"/>
    <dgm:cxn modelId="{4E252390-909E-4970-9B89-231115F010C5}" type="presParOf" srcId="{FCFB0128-49A8-4F4B-9A6A-5C92F9B77428}" destId="{6A543077-3918-4F1F-8F01-833C6D73F9A2}" srcOrd="0" destOrd="0" presId="urn:microsoft.com/office/officeart/2005/8/layout/hierarchy1"/>
    <dgm:cxn modelId="{786993C6-8171-4D81-927A-A55F32B04828}" type="presParOf" srcId="{FCFB0128-49A8-4F4B-9A6A-5C92F9B77428}" destId="{03A05336-88D6-4B2C-B6A7-CE20AB2FE175}" srcOrd="1" destOrd="0" presId="urn:microsoft.com/office/officeart/2005/8/layout/hierarchy1"/>
    <dgm:cxn modelId="{E66BDEF4-5692-4655-B0E0-338F2F3102AA}" type="presParOf" srcId="{8322EB9B-2FBF-47EE-87F7-25A9233046C6}" destId="{0DE8A638-4F3F-4F87-A263-C63C44653100}" srcOrd="1" destOrd="0" presId="urn:microsoft.com/office/officeart/2005/8/layout/hierarchy1"/>
    <dgm:cxn modelId="{4D6DAC8F-2E53-4BAB-8B00-EF84BBD474C4}" type="presParOf" srcId="{EBB9A01F-4927-4347-ADCF-EDA6F7C79220}" destId="{6BB3F806-D2FD-4D2F-B231-7A220C16ABF1}" srcOrd="2" destOrd="0" presId="urn:microsoft.com/office/officeart/2005/8/layout/hierarchy1"/>
    <dgm:cxn modelId="{C93FBAC8-BB8D-4E27-8748-3B9565499AE0}" type="presParOf" srcId="{EBB9A01F-4927-4347-ADCF-EDA6F7C79220}" destId="{CEBF604C-68A4-454B-8F12-14CAECB02338}" srcOrd="3" destOrd="0" presId="urn:microsoft.com/office/officeart/2005/8/layout/hierarchy1"/>
    <dgm:cxn modelId="{1DFB9F8C-F9DC-4D3D-8395-719AF8FC101D}" type="presParOf" srcId="{CEBF604C-68A4-454B-8F12-14CAECB02338}" destId="{6DAD89E4-A490-49AA-911B-47663AC9D922}" srcOrd="0" destOrd="0" presId="urn:microsoft.com/office/officeart/2005/8/layout/hierarchy1"/>
    <dgm:cxn modelId="{52F862D9-AA67-4469-ABBA-06508B4609B3}" type="presParOf" srcId="{6DAD89E4-A490-49AA-911B-47663AC9D922}" destId="{4C7A73FB-12E1-49D9-8499-EAAD0177141D}" srcOrd="0" destOrd="0" presId="urn:microsoft.com/office/officeart/2005/8/layout/hierarchy1"/>
    <dgm:cxn modelId="{6AC1D7D3-9B74-4D01-AD02-E1829D6F68EC}" type="presParOf" srcId="{6DAD89E4-A490-49AA-911B-47663AC9D922}" destId="{75E70B39-F167-4F7F-9B9A-EF65A95B3D7E}" srcOrd="1" destOrd="0" presId="urn:microsoft.com/office/officeart/2005/8/layout/hierarchy1"/>
    <dgm:cxn modelId="{E500F095-E8DD-4DAB-95F7-F9FB9369D5BC}" type="presParOf" srcId="{CEBF604C-68A4-454B-8F12-14CAECB02338}" destId="{C1681071-FFFB-4C3C-B31F-BF210AD77996}" srcOrd="1" destOrd="0" presId="urn:microsoft.com/office/officeart/2005/8/layout/hierarchy1"/>
    <dgm:cxn modelId="{ED3E1C62-555F-42C0-B1C4-0EEF996E26D8}" type="presParOf" srcId="{C1681071-FFFB-4C3C-B31F-BF210AD77996}" destId="{EA3C155A-713F-4EAF-A663-70A388CF164F}" srcOrd="0" destOrd="0" presId="urn:microsoft.com/office/officeart/2005/8/layout/hierarchy1"/>
    <dgm:cxn modelId="{B8ABA39B-94F9-41D1-BAAA-C4DEB81FCD05}" type="presParOf" srcId="{C1681071-FFFB-4C3C-B31F-BF210AD77996}" destId="{D0AF9FF1-9DA6-4A75-8D34-A363D41C2549}" srcOrd="1" destOrd="0" presId="urn:microsoft.com/office/officeart/2005/8/layout/hierarchy1"/>
    <dgm:cxn modelId="{DE199145-9408-487D-AE0A-C59D6C1760B0}" type="presParOf" srcId="{D0AF9FF1-9DA6-4A75-8D34-A363D41C2549}" destId="{54CD1308-4D97-4BE8-AAB0-7F3BADC99D72}" srcOrd="0" destOrd="0" presId="urn:microsoft.com/office/officeart/2005/8/layout/hierarchy1"/>
    <dgm:cxn modelId="{62CCD737-C9BD-43CC-A95F-0AA567BABA9C}" type="presParOf" srcId="{54CD1308-4D97-4BE8-AAB0-7F3BADC99D72}" destId="{099F845B-B932-4AAF-9DBC-38AE5EAACE87}" srcOrd="0" destOrd="0" presId="urn:microsoft.com/office/officeart/2005/8/layout/hierarchy1"/>
    <dgm:cxn modelId="{363EF20A-7012-4107-90E2-B9E11815D9D9}" type="presParOf" srcId="{54CD1308-4D97-4BE8-AAB0-7F3BADC99D72}" destId="{2B2FAD7F-4757-4FAE-B77F-BE913282F1D3}" srcOrd="1" destOrd="0" presId="urn:microsoft.com/office/officeart/2005/8/layout/hierarchy1"/>
    <dgm:cxn modelId="{EF355C46-F183-4903-AF8E-B9E9879BA5E0}" type="presParOf" srcId="{D0AF9FF1-9DA6-4A75-8D34-A363D41C2549}" destId="{E9BA63FC-BEB3-474E-8CD1-367711C039F5}" srcOrd="1" destOrd="0" presId="urn:microsoft.com/office/officeart/2005/8/layout/hierarchy1"/>
    <dgm:cxn modelId="{A57B2A2A-08E2-4940-942B-CC8179A1B796}" type="presParOf" srcId="{E9BA63FC-BEB3-474E-8CD1-367711C039F5}" destId="{07F3B78F-02D3-4A3F-AEC9-6A132CCAC66C}" srcOrd="0" destOrd="0" presId="urn:microsoft.com/office/officeart/2005/8/layout/hierarchy1"/>
    <dgm:cxn modelId="{5E3EA9FB-4CCF-45E3-B79C-6C881AA0BCF9}" type="presParOf" srcId="{E9BA63FC-BEB3-474E-8CD1-367711C039F5}" destId="{05CD462E-D861-4059-AFB3-8307DF96ED73}" srcOrd="1" destOrd="0" presId="urn:microsoft.com/office/officeart/2005/8/layout/hierarchy1"/>
    <dgm:cxn modelId="{75E07ADB-652D-4E0B-9745-D9FB8470A8C7}" type="presParOf" srcId="{05CD462E-D861-4059-AFB3-8307DF96ED73}" destId="{305BBB6E-5194-455F-86E3-A1E20D95E0C9}" srcOrd="0" destOrd="0" presId="urn:microsoft.com/office/officeart/2005/8/layout/hierarchy1"/>
    <dgm:cxn modelId="{F1C2BA1F-2213-41DF-997F-927944386AB0}" type="presParOf" srcId="{305BBB6E-5194-455F-86E3-A1E20D95E0C9}" destId="{78E73C1B-93EB-4FEE-A228-5A23694FBDB9}" srcOrd="0" destOrd="0" presId="urn:microsoft.com/office/officeart/2005/8/layout/hierarchy1"/>
    <dgm:cxn modelId="{CB11037B-54E6-4909-9344-29AC6C5F9EBB}" type="presParOf" srcId="{305BBB6E-5194-455F-86E3-A1E20D95E0C9}" destId="{5B7F6E75-8981-4D11-8E48-4974A8F6B449}" srcOrd="1" destOrd="0" presId="urn:microsoft.com/office/officeart/2005/8/layout/hierarchy1"/>
    <dgm:cxn modelId="{2879D127-D979-4815-BD26-38FCFD9CCDAE}" type="presParOf" srcId="{05CD462E-D861-4059-AFB3-8307DF96ED73}" destId="{4AE41A17-CEAD-428A-A7BC-9BF910314E7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6.xml><?xml version="1.0" encoding="utf-8"?>
<dgm:dataModel xmlns:dgm="http://schemas.openxmlformats.org/drawingml/2006/diagram" xmlns:a="http://schemas.openxmlformats.org/drawingml/2006/main">
  <dgm:ptLst>
    <dgm:pt modelId="{BE90511E-1946-41C5-8C21-590D0ED47880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2F6E460-9A83-42CD-96D3-73E99691999D}">
      <dgm:prSet custT="1"/>
      <dgm:spPr/>
      <dgm:t>
        <a:bodyPr/>
        <a:lstStyle/>
        <a:p>
          <a:pPr rtl="0"/>
          <a:r>
            <a:rPr lang="es-MX" sz="2100" dirty="0">
              <a:latin typeface="Arial Narrow" panose="020B0606020202030204" pitchFamily="34" charset="0"/>
            </a:rPr>
            <a:t>INAI y Organismos garantes </a:t>
          </a:r>
        </a:p>
      </dgm:t>
    </dgm:pt>
    <dgm:pt modelId="{00D48A62-31D5-4AC1-8975-56A4CE7BC62A}" type="parTrans" cxnId="{1B6E8787-FCF8-4804-8E05-A8EC31D709FF}">
      <dgm:prSet/>
      <dgm:spPr/>
      <dgm:t>
        <a:bodyPr/>
        <a:lstStyle/>
        <a:p>
          <a:endParaRPr lang="es-MX" sz="2100"/>
        </a:p>
      </dgm:t>
    </dgm:pt>
    <dgm:pt modelId="{0866E9EE-ABF9-4FD2-B5CB-7A7666873E29}" type="sibTrans" cxnId="{1B6E8787-FCF8-4804-8E05-A8EC31D709FF}">
      <dgm:prSet/>
      <dgm:spPr/>
      <dgm:t>
        <a:bodyPr/>
        <a:lstStyle/>
        <a:p>
          <a:endParaRPr lang="es-MX" sz="2100"/>
        </a:p>
      </dgm:t>
    </dgm:pt>
    <dgm:pt modelId="{01F23B3D-4662-49B0-91E4-DEE355D95975}">
      <dgm:prSet custT="1"/>
      <dgm:spPr/>
      <dgm:t>
        <a:bodyPr/>
        <a:lstStyle/>
        <a:p>
          <a:pPr rtl="0"/>
          <a:r>
            <a:rPr lang="es-MX" sz="2100" dirty="0">
              <a:latin typeface="Arial Narrow" panose="020B0606020202030204" pitchFamily="34" charset="0"/>
            </a:rPr>
            <a:t>Tendrán obligación de:</a:t>
          </a:r>
        </a:p>
      </dgm:t>
    </dgm:pt>
    <dgm:pt modelId="{16ED2601-8E0C-45F5-BB7E-208073BBF09A}" type="parTrans" cxnId="{E5FF8CA4-FF69-4CBC-83B6-89395FD4F4AC}">
      <dgm:prSet/>
      <dgm:spPr/>
      <dgm:t>
        <a:bodyPr/>
        <a:lstStyle/>
        <a:p>
          <a:endParaRPr lang="es-MX" sz="2100"/>
        </a:p>
      </dgm:t>
    </dgm:pt>
    <dgm:pt modelId="{18E835A1-D048-4AF7-B573-574B487E1EFA}" type="sibTrans" cxnId="{E5FF8CA4-FF69-4CBC-83B6-89395FD4F4AC}">
      <dgm:prSet/>
      <dgm:spPr/>
      <dgm:t>
        <a:bodyPr/>
        <a:lstStyle/>
        <a:p>
          <a:endParaRPr lang="es-MX" sz="2100"/>
        </a:p>
      </dgm:t>
    </dgm:pt>
    <dgm:pt modelId="{8865F408-2FC1-4B75-A1A7-3F69AA97C71E}">
      <dgm:prSet custT="1"/>
      <dgm:spPr/>
      <dgm:t>
        <a:bodyPr/>
        <a:lstStyle/>
        <a:p>
          <a:pPr rtl="0"/>
          <a:r>
            <a:rPr lang="es-MX" sz="2100" b="1" u="sng" dirty="0">
              <a:latin typeface="Arial Narrow" panose="020B0606020202030204" pitchFamily="34" charset="0"/>
            </a:rPr>
            <a:t>Guardar confidencialidad </a:t>
          </a:r>
          <a:r>
            <a:rPr lang="es-MX" sz="2100" dirty="0">
              <a:latin typeface="Arial Narrow" panose="020B0606020202030204" pitchFamily="34" charset="0"/>
            </a:rPr>
            <a:t>sobre la información a la que tengan acceso</a:t>
          </a:r>
        </a:p>
      </dgm:t>
    </dgm:pt>
    <dgm:pt modelId="{CA7343A2-3EA6-4D85-A09E-597AE47A4660}" type="parTrans" cxnId="{D8A69769-AA80-4CD9-904A-BE0A5ACE5E7E}">
      <dgm:prSet/>
      <dgm:spPr/>
      <dgm:t>
        <a:bodyPr/>
        <a:lstStyle/>
        <a:p>
          <a:endParaRPr lang="es-MX" sz="2100"/>
        </a:p>
      </dgm:t>
    </dgm:pt>
    <dgm:pt modelId="{F1005459-C9F6-4207-9594-4992FC3A4F87}" type="sibTrans" cxnId="{D8A69769-AA80-4CD9-904A-BE0A5ACE5E7E}">
      <dgm:prSet/>
      <dgm:spPr/>
      <dgm:t>
        <a:bodyPr/>
        <a:lstStyle/>
        <a:p>
          <a:endParaRPr lang="es-MX" sz="2100"/>
        </a:p>
      </dgm:t>
    </dgm:pt>
    <dgm:pt modelId="{4E8176DA-C97D-4092-8326-1DE9F62FE23A}" type="pres">
      <dgm:prSet presAssocID="{BE90511E-1946-41C5-8C21-590D0ED4788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DE326982-0ABE-4046-B1C8-50ECD266FD2B}" type="pres">
      <dgm:prSet presAssocID="{B2F6E460-9A83-42CD-96D3-73E99691999D}" presName="Accent1" presStyleCnt="0"/>
      <dgm:spPr/>
    </dgm:pt>
    <dgm:pt modelId="{D04FB699-69D9-4A75-9C6F-49E51BE5FF59}" type="pres">
      <dgm:prSet presAssocID="{B2F6E460-9A83-42CD-96D3-73E99691999D}" presName="Accent" presStyleLbl="node1" presStyleIdx="0" presStyleCnt="3"/>
      <dgm:spPr/>
    </dgm:pt>
    <dgm:pt modelId="{72922E78-F7A5-4555-8076-7D3114FC9F49}" type="pres">
      <dgm:prSet presAssocID="{B2F6E460-9A83-42CD-96D3-73E99691999D}" presName="Parent1" presStyleLbl="revTx" presStyleIdx="0" presStyleCnt="3" custScaleX="99071" custLinFactNeighborY="-112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23B884-28B7-422C-A216-A8619C842439}" type="pres">
      <dgm:prSet presAssocID="{01F23B3D-4662-49B0-91E4-DEE355D95975}" presName="Accent2" presStyleCnt="0"/>
      <dgm:spPr/>
    </dgm:pt>
    <dgm:pt modelId="{02DE175D-1F0E-49D5-8D23-C294548FEB4C}" type="pres">
      <dgm:prSet presAssocID="{01F23B3D-4662-49B0-91E4-DEE355D95975}" presName="Accent" presStyleLbl="node1" presStyleIdx="1" presStyleCnt="3" custScaleX="104329" custScaleY="102411"/>
      <dgm:spPr/>
    </dgm:pt>
    <dgm:pt modelId="{5D2F9452-DFE8-46B6-97C1-1B6CD82D97C5}" type="pres">
      <dgm:prSet presAssocID="{01F23B3D-4662-49B0-91E4-DEE355D95975}" presName="Parent2" presStyleLbl="revTx" presStyleIdx="1" presStyleCnt="3" custScaleX="99071" custLinFactNeighborY="-188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AB161A-53AA-4F25-97D2-3A6A68F6AD3F}" type="pres">
      <dgm:prSet presAssocID="{8865F408-2FC1-4B75-A1A7-3F69AA97C71E}" presName="Accent3" presStyleCnt="0"/>
      <dgm:spPr/>
    </dgm:pt>
    <dgm:pt modelId="{CBE00131-418B-4105-B7E5-33EF4EA149F1}" type="pres">
      <dgm:prSet presAssocID="{8865F408-2FC1-4B75-A1A7-3F69AA97C71E}" presName="Accent" presStyleLbl="node1" presStyleIdx="2" presStyleCnt="3" custScaleX="119912" custScaleY="117894"/>
      <dgm:spPr/>
    </dgm:pt>
    <dgm:pt modelId="{CDDFF31F-2D35-40D5-A52B-BCD47D9D922F}" type="pres">
      <dgm:prSet presAssocID="{8865F408-2FC1-4B75-A1A7-3F69AA97C71E}" presName="Parent3" presStyleLbl="revTx" presStyleIdx="2" presStyleCnt="3" custScaleX="1253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1126ACA-A174-4403-BEC9-7E238176C05D}" type="presOf" srcId="{01F23B3D-4662-49B0-91E4-DEE355D95975}" destId="{5D2F9452-DFE8-46B6-97C1-1B6CD82D97C5}" srcOrd="0" destOrd="0" presId="urn:microsoft.com/office/officeart/2009/layout/CircleArrowProcess"/>
    <dgm:cxn modelId="{E5FF8CA4-FF69-4CBC-83B6-89395FD4F4AC}" srcId="{BE90511E-1946-41C5-8C21-590D0ED47880}" destId="{01F23B3D-4662-49B0-91E4-DEE355D95975}" srcOrd="1" destOrd="0" parTransId="{16ED2601-8E0C-45F5-BB7E-208073BBF09A}" sibTransId="{18E835A1-D048-4AF7-B573-574B487E1EFA}"/>
    <dgm:cxn modelId="{E97C2FA9-62AE-4B44-BEB4-002C0D2DA9B7}" type="presOf" srcId="{B2F6E460-9A83-42CD-96D3-73E99691999D}" destId="{72922E78-F7A5-4555-8076-7D3114FC9F49}" srcOrd="0" destOrd="0" presId="urn:microsoft.com/office/officeart/2009/layout/CircleArrowProcess"/>
    <dgm:cxn modelId="{73ED5CFC-719C-419E-9DD0-FC76E6FA3257}" type="presOf" srcId="{8865F408-2FC1-4B75-A1A7-3F69AA97C71E}" destId="{CDDFF31F-2D35-40D5-A52B-BCD47D9D922F}" srcOrd="0" destOrd="0" presId="urn:microsoft.com/office/officeart/2009/layout/CircleArrowProcess"/>
    <dgm:cxn modelId="{D8A69769-AA80-4CD9-904A-BE0A5ACE5E7E}" srcId="{BE90511E-1946-41C5-8C21-590D0ED47880}" destId="{8865F408-2FC1-4B75-A1A7-3F69AA97C71E}" srcOrd="2" destOrd="0" parTransId="{CA7343A2-3EA6-4D85-A09E-597AE47A4660}" sibTransId="{F1005459-C9F6-4207-9594-4992FC3A4F87}"/>
    <dgm:cxn modelId="{FB9DBDAA-D807-4B25-B139-BF5D2BEFA815}" type="presOf" srcId="{BE90511E-1946-41C5-8C21-590D0ED47880}" destId="{4E8176DA-C97D-4092-8326-1DE9F62FE23A}" srcOrd="0" destOrd="0" presId="urn:microsoft.com/office/officeart/2009/layout/CircleArrowProcess"/>
    <dgm:cxn modelId="{1B6E8787-FCF8-4804-8E05-A8EC31D709FF}" srcId="{BE90511E-1946-41C5-8C21-590D0ED47880}" destId="{B2F6E460-9A83-42CD-96D3-73E99691999D}" srcOrd="0" destOrd="0" parTransId="{00D48A62-31D5-4AC1-8975-56A4CE7BC62A}" sibTransId="{0866E9EE-ABF9-4FD2-B5CB-7A7666873E29}"/>
    <dgm:cxn modelId="{8E3B5C46-81B1-49D5-AA65-27CC28B24647}" type="presParOf" srcId="{4E8176DA-C97D-4092-8326-1DE9F62FE23A}" destId="{DE326982-0ABE-4046-B1C8-50ECD266FD2B}" srcOrd="0" destOrd="0" presId="urn:microsoft.com/office/officeart/2009/layout/CircleArrowProcess"/>
    <dgm:cxn modelId="{44D833A0-C311-407C-932F-FBECEC78586E}" type="presParOf" srcId="{DE326982-0ABE-4046-B1C8-50ECD266FD2B}" destId="{D04FB699-69D9-4A75-9C6F-49E51BE5FF59}" srcOrd="0" destOrd="0" presId="urn:microsoft.com/office/officeart/2009/layout/CircleArrowProcess"/>
    <dgm:cxn modelId="{A2C15234-1903-4D49-89ED-2C0CD4604EF3}" type="presParOf" srcId="{4E8176DA-C97D-4092-8326-1DE9F62FE23A}" destId="{72922E78-F7A5-4555-8076-7D3114FC9F49}" srcOrd="1" destOrd="0" presId="urn:microsoft.com/office/officeart/2009/layout/CircleArrowProcess"/>
    <dgm:cxn modelId="{EEEC8C3F-CDD7-475F-9D81-BBC0F6560225}" type="presParOf" srcId="{4E8176DA-C97D-4092-8326-1DE9F62FE23A}" destId="{5723B884-28B7-422C-A216-A8619C842439}" srcOrd="2" destOrd="0" presId="urn:microsoft.com/office/officeart/2009/layout/CircleArrowProcess"/>
    <dgm:cxn modelId="{FEF0868D-C63F-499B-9921-CED39A172904}" type="presParOf" srcId="{5723B884-28B7-422C-A216-A8619C842439}" destId="{02DE175D-1F0E-49D5-8D23-C294548FEB4C}" srcOrd="0" destOrd="0" presId="urn:microsoft.com/office/officeart/2009/layout/CircleArrowProcess"/>
    <dgm:cxn modelId="{33E70242-B1B1-4C0D-8035-B695208D27CC}" type="presParOf" srcId="{4E8176DA-C97D-4092-8326-1DE9F62FE23A}" destId="{5D2F9452-DFE8-46B6-97C1-1B6CD82D97C5}" srcOrd="3" destOrd="0" presId="urn:microsoft.com/office/officeart/2009/layout/CircleArrowProcess"/>
    <dgm:cxn modelId="{166FF250-8D06-4F5F-B901-287248581057}" type="presParOf" srcId="{4E8176DA-C97D-4092-8326-1DE9F62FE23A}" destId="{4BAB161A-53AA-4F25-97D2-3A6A68F6AD3F}" srcOrd="4" destOrd="0" presId="urn:microsoft.com/office/officeart/2009/layout/CircleArrowProcess"/>
    <dgm:cxn modelId="{F0FE30AB-71AE-412E-8E1A-D8D8F7D50211}" type="presParOf" srcId="{4BAB161A-53AA-4F25-97D2-3A6A68F6AD3F}" destId="{CBE00131-418B-4105-B7E5-33EF4EA149F1}" srcOrd="0" destOrd="0" presId="urn:microsoft.com/office/officeart/2009/layout/CircleArrowProcess"/>
    <dgm:cxn modelId="{F3A87C20-4A9F-464E-AF28-1B493D53ACB2}" type="presParOf" srcId="{4E8176DA-C97D-4092-8326-1DE9F62FE23A}" destId="{CDDFF31F-2D35-40D5-A52B-BCD47D9D922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7.xml><?xml version="1.0" encoding="utf-8"?>
<dgm:dataModel xmlns:dgm="http://schemas.openxmlformats.org/drawingml/2006/diagram" xmlns:a="http://schemas.openxmlformats.org/drawingml/2006/main">
  <dgm:ptLst>
    <dgm:pt modelId="{04FCA094-16E8-42EE-8BDD-81E79C2E4F77}" type="doc">
      <dgm:prSet loTypeId="urn:microsoft.com/office/officeart/2005/8/layout/hierarchy2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C3306490-D953-4B17-AC32-868967134C78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Durante la verificación el responsable </a:t>
          </a:r>
          <a:r>
            <a:rPr lang="es-MX" sz="2800" b="1" u="sng" dirty="0">
              <a:latin typeface="Arial Narrow" panose="020B0606020202030204" pitchFamily="34" charset="0"/>
            </a:rPr>
            <a:t>deberá</a:t>
          </a:r>
        </a:p>
      </dgm:t>
    </dgm:pt>
    <dgm:pt modelId="{CBDF8825-368E-450A-AA49-4EF0FA7DB89F}" type="parTrans" cxnId="{D0AC9A26-5670-4AFD-AF90-C3DB65B0042D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0D2ACED2-087E-442F-BA7D-A423407D465A}" type="sibTrans" cxnId="{D0AC9A26-5670-4AFD-AF90-C3DB65B0042D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0BBD2026-8E30-4FAB-88DA-5A1BEC66C8DC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Documentación solicitada</a:t>
          </a:r>
        </a:p>
      </dgm:t>
    </dgm:pt>
    <dgm:pt modelId="{4A1C372C-0F83-45A3-A7AF-7EB8BFE6D4AE}" type="parTrans" cxnId="{32C695B6-7CB4-45E9-BABD-44967C53E3DD}">
      <dgm:prSet custT="1"/>
      <dgm:spPr/>
      <dgm:t>
        <a:bodyPr/>
        <a:lstStyle/>
        <a:p>
          <a:endParaRPr lang="es-MX" sz="1800" dirty="0">
            <a:latin typeface="Arial Narrow" panose="020B0606020202030204" pitchFamily="34" charset="0"/>
          </a:endParaRPr>
        </a:p>
      </dgm:t>
    </dgm:pt>
    <dgm:pt modelId="{5E29F933-39FC-4E3E-8F37-ADD25D43A6A0}" type="sibTrans" cxnId="{32C695B6-7CB4-45E9-BABD-44967C53E3DD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E94318A2-B0B1-46CC-9266-AFE7FAFC5A16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Sus bases de DP</a:t>
          </a:r>
        </a:p>
      </dgm:t>
    </dgm:pt>
    <dgm:pt modelId="{3501149F-2D6B-45B8-BD88-5D4F609D2E7E}" type="parTrans" cxnId="{CA9861EF-C5B7-40E1-BAEE-A877567E6A79}">
      <dgm:prSet custT="1"/>
      <dgm:spPr/>
      <dgm:t>
        <a:bodyPr/>
        <a:lstStyle/>
        <a:p>
          <a:endParaRPr lang="es-MX" sz="1800" dirty="0">
            <a:latin typeface="Arial Narrow" panose="020B0606020202030204" pitchFamily="34" charset="0"/>
          </a:endParaRPr>
        </a:p>
      </dgm:t>
    </dgm:pt>
    <dgm:pt modelId="{F1C2E96C-8921-485B-8160-3E11FEBEAA8B}" type="sibTrans" cxnId="{CA9861EF-C5B7-40E1-BAEE-A877567E6A79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1A03A1AC-450E-46C4-9E4D-731942671035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No podrá invocar </a:t>
          </a:r>
        </a:p>
      </dgm:t>
    </dgm:pt>
    <dgm:pt modelId="{C5D11EC6-4A5C-4960-B434-1815AEAEEFCC}" type="parTrans" cxnId="{3352119B-2161-443C-A7B0-B2994223444A}">
      <dgm:prSet custT="1"/>
      <dgm:spPr/>
      <dgm:t>
        <a:bodyPr/>
        <a:lstStyle/>
        <a:p>
          <a:endParaRPr lang="es-MX" sz="1800" dirty="0">
            <a:latin typeface="Arial Narrow" panose="020B0606020202030204" pitchFamily="34" charset="0"/>
          </a:endParaRPr>
        </a:p>
      </dgm:t>
    </dgm:pt>
    <dgm:pt modelId="{F84DC706-6834-44EB-9780-BDE18A6E0045}" type="sibTrans" cxnId="{3352119B-2161-443C-A7B0-B2994223444A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E6CB268A-B63C-4365-8EB1-29C3C96D6329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Permitir el acceso a </a:t>
          </a:r>
        </a:p>
      </dgm:t>
    </dgm:pt>
    <dgm:pt modelId="{CDB1875D-76DE-4229-91E0-0FF068AC2CFC}" type="parTrans" cxnId="{1A3351B0-662B-44D4-8B16-AEC7926C5E7D}">
      <dgm:prSet custT="1"/>
      <dgm:spPr/>
      <dgm:t>
        <a:bodyPr/>
        <a:lstStyle/>
        <a:p>
          <a:endParaRPr lang="es-MX" sz="1800" dirty="0">
            <a:latin typeface="Arial Narrow" panose="020B0606020202030204" pitchFamily="34" charset="0"/>
          </a:endParaRPr>
        </a:p>
      </dgm:t>
    </dgm:pt>
    <dgm:pt modelId="{07094087-70ED-4315-A834-7E16898E2235}" type="sibTrans" cxnId="{1A3351B0-662B-44D4-8B16-AEC7926C5E7D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0E712AD9-68C9-4D70-AD22-DDE5052671F8}">
      <dgm:prSet custT="1"/>
      <dgm:spPr/>
      <dgm:t>
        <a:bodyPr/>
        <a:lstStyle/>
        <a:p>
          <a:pPr rtl="0"/>
          <a:r>
            <a:rPr lang="es-MX" sz="2800" dirty="0">
              <a:latin typeface="Arial Narrow" panose="020B0606020202030204" pitchFamily="34" charset="0"/>
            </a:rPr>
            <a:t>Reserva o la confidencialidad de la información</a:t>
          </a:r>
        </a:p>
      </dgm:t>
    </dgm:pt>
    <dgm:pt modelId="{58510692-AFC8-4FDF-AC36-DC8866EBD2F5}" type="parTrans" cxnId="{22F48AA6-E9CF-4F23-B92A-50ABCCEEF51E}">
      <dgm:prSet custT="1"/>
      <dgm:spPr/>
      <dgm:t>
        <a:bodyPr/>
        <a:lstStyle/>
        <a:p>
          <a:endParaRPr lang="es-MX" sz="1800" dirty="0">
            <a:latin typeface="Arial Narrow" panose="020B0606020202030204" pitchFamily="34" charset="0"/>
          </a:endParaRPr>
        </a:p>
      </dgm:t>
    </dgm:pt>
    <dgm:pt modelId="{6F39BCAD-F684-40F4-814E-FDAE445685FB}" type="sibTrans" cxnId="{22F48AA6-E9CF-4F23-B92A-50ABCCEEF51E}">
      <dgm:prSet/>
      <dgm:spPr/>
      <dgm:t>
        <a:bodyPr/>
        <a:lstStyle/>
        <a:p>
          <a:endParaRPr lang="es-MX" sz="1800">
            <a:latin typeface="Arial Narrow" panose="020B0606020202030204" pitchFamily="34" charset="0"/>
          </a:endParaRPr>
        </a:p>
      </dgm:t>
    </dgm:pt>
    <dgm:pt modelId="{7D88C53E-477B-4A93-986F-38433A18A085}">
      <dgm:prSet custT="1"/>
      <dgm:spPr/>
      <dgm:t>
        <a:bodyPr/>
        <a:lstStyle/>
        <a:p>
          <a:pPr rtl="0"/>
          <a:r>
            <a:rPr lang="es-MX" sz="2800" b="1" u="sng" dirty="0">
              <a:latin typeface="Arial Narrow" panose="020B0606020202030204" pitchFamily="34" charset="0"/>
            </a:rPr>
            <a:t>Obligación </a:t>
          </a:r>
        </a:p>
      </dgm:t>
    </dgm:pt>
    <dgm:pt modelId="{5962B59D-CB57-4ED6-AF88-5575394B96A3}" type="parTrans" cxnId="{7FB14173-DBF5-4F61-94E5-BE2DBC79909B}">
      <dgm:prSet/>
      <dgm:spPr/>
      <dgm:t>
        <a:bodyPr/>
        <a:lstStyle/>
        <a:p>
          <a:endParaRPr lang="es-ES"/>
        </a:p>
      </dgm:t>
    </dgm:pt>
    <dgm:pt modelId="{B936B106-8899-4AD8-B608-52409A8F7F7B}" type="sibTrans" cxnId="{7FB14173-DBF5-4F61-94E5-BE2DBC79909B}">
      <dgm:prSet/>
      <dgm:spPr/>
      <dgm:t>
        <a:bodyPr/>
        <a:lstStyle/>
        <a:p>
          <a:endParaRPr lang="es-ES"/>
        </a:p>
      </dgm:t>
    </dgm:pt>
    <dgm:pt modelId="{6ACB25F5-6551-4CEA-A30F-1B57BBE7AABF}" type="pres">
      <dgm:prSet presAssocID="{04FCA094-16E8-42EE-8BDD-81E79C2E4F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D720B79-EA32-48C9-9045-C5076F70F912}" type="pres">
      <dgm:prSet presAssocID="{C3306490-D953-4B17-AC32-868967134C78}" presName="root1" presStyleCnt="0"/>
      <dgm:spPr/>
    </dgm:pt>
    <dgm:pt modelId="{68F94C30-3E4E-4BB0-80B8-8C0CD41E96F3}" type="pres">
      <dgm:prSet presAssocID="{C3306490-D953-4B17-AC32-868967134C78}" presName="LevelOneTextNode" presStyleLbl="node0" presStyleIdx="0" presStyleCnt="1" custScaleY="136710" custLinFactNeighborX="-1691" custLinFactNeighborY="338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6533666-A801-4AC5-B5BC-3EEA559C0D73}" type="pres">
      <dgm:prSet presAssocID="{C3306490-D953-4B17-AC32-868967134C78}" presName="level2hierChild" presStyleCnt="0"/>
      <dgm:spPr/>
    </dgm:pt>
    <dgm:pt modelId="{9E47D93C-3356-4FE6-B898-4B1FE45CF551}" type="pres">
      <dgm:prSet presAssocID="{5962B59D-CB57-4ED6-AF88-5575394B96A3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CDC5EC91-4FEA-4B11-B517-B24EA2DF9A65}" type="pres">
      <dgm:prSet presAssocID="{5962B59D-CB57-4ED6-AF88-5575394B96A3}" presName="connTx" presStyleLbl="parChTrans1D2" presStyleIdx="0" presStyleCnt="1"/>
      <dgm:spPr/>
      <dgm:t>
        <a:bodyPr/>
        <a:lstStyle/>
        <a:p>
          <a:endParaRPr lang="es-MX"/>
        </a:p>
      </dgm:t>
    </dgm:pt>
    <dgm:pt modelId="{2C6889E6-DA67-400D-A824-392C5EE7C4B1}" type="pres">
      <dgm:prSet presAssocID="{7D88C53E-477B-4A93-986F-38433A18A085}" presName="root2" presStyleCnt="0"/>
      <dgm:spPr/>
    </dgm:pt>
    <dgm:pt modelId="{7E8B793F-CF4D-41D9-9190-DCEEFCE14323}" type="pres">
      <dgm:prSet presAssocID="{7D88C53E-477B-4A93-986F-38433A18A085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D7C1285-7348-4183-AD56-A28B26DAC86B}" type="pres">
      <dgm:prSet presAssocID="{7D88C53E-477B-4A93-986F-38433A18A085}" presName="level3hierChild" presStyleCnt="0"/>
      <dgm:spPr/>
    </dgm:pt>
    <dgm:pt modelId="{74FA956A-3855-4126-8290-958DBCFF41F6}" type="pres">
      <dgm:prSet presAssocID="{CDB1875D-76DE-4229-91E0-0FF068AC2CFC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D8F52EBA-925D-4A8A-A983-9506734A9160}" type="pres">
      <dgm:prSet presAssocID="{CDB1875D-76DE-4229-91E0-0FF068AC2CFC}" presName="connTx" presStyleLbl="parChTrans1D3" presStyleIdx="0" presStyleCnt="2"/>
      <dgm:spPr/>
      <dgm:t>
        <a:bodyPr/>
        <a:lstStyle/>
        <a:p>
          <a:endParaRPr lang="es-MX"/>
        </a:p>
      </dgm:t>
    </dgm:pt>
    <dgm:pt modelId="{3BCACACB-E859-4669-BE0D-DC053596012F}" type="pres">
      <dgm:prSet presAssocID="{E6CB268A-B63C-4365-8EB1-29C3C96D6329}" presName="root2" presStyleCnt="0"/>
      <dgm:spPr/>
    </dgm:pt>
    <dgm:pt modelId="{95AB753D-9CBA-4163-962F-A4E7AC9E1C5A}" type="pres">
      <dgm:prSet presAssocID="{E6CB268A-B63C-4365-8EB1-29C3C96D6329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E6932AE-607A-4229-9863-A085F0CC2B12}" type="pres">
      <dgm:prSet presAssocID="{E6CB268A-B63C-4365-8EB1-29C3C96D6329}" presName="level3hierChild" presStyleCnt="0"/>
      <dgm:spPr/>
    </dgm:pt>
    <dgm:pt modelId="{C4B02426-97C0-4376-82C9-98ABD7EFDE6B}" type="pres">
      <dgm:prSet presAssocID="{4A1C372C-0F83-45A3-A7AF-7EB8BFE6D4AE}" presName="conn2-1" presStyleLbl="parChTrans1D4" presStyleIdx="0" presStyleCnt="3"/>
      <dgm:spPr/>
      <dgm:t>
        <a:bodyPr/>
        <a:lstStyle/>
        <a:p>
          <a:endParaRPr lang="es-MX"/>
        </a:p>
      </dgm:t>
    </dgm:pt>
    <dgm:pt modelId="{79080A68-4CF6-4CFA-A8A5-153F831ECE5D}" type="pres">
      <dgm:prSet presAssocID="{4A1C372C-0F83-45A3-A7AF-7EB8BFE6D4AE}" presName="connTx" presStyleLbl="parChTrans1D4" presStyleIdx="0" presStyleCnt="3"/>
      <dgm:spPr/>
      <dgm:t>
        <a:bodyPr/>
        <a:lstStyle/>
        <a:p>
          <a:endParaRPr lang="es-MX"/>
        </a:p>
      </dgm:t>
    </dgm:pt>
    <dgm:pt modelId="{9A150254-BACA-4120-8F41-2CEC42F0619A}" type="pres">
      <dgm:prSet presAssocID="{0BBD2026-8E30-4FAB-88DA-5A1BEC66C8DC}" presName="root2" presStyleCnt="0"/>
      <dgm:spPr/>
    </dgm:pt>
    <dgm:pt modelId="{54459025-8217-42D1-8E1D-6C0F941E5ABF}" type="pres">
      <dgm:prSet presAssocID="{0BBD2026-8E30-4FAB-88DA-5A1BEC66C8DC}" presName="LevelTwoTextNode" presStyleLbl="node4" presStyleIdx="0" presStyleCnt="3" custScaleX="11584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8F58195-BD5D-4C9A-86C3-E497D0C6894F}" type="pres">
      <dgm:prSet presAssocID="{0BBD2026-8E30-4FAB-88DA-5A1BEC66C8DC}" presName="level3hierChild" presStyleCnt="0"/>
      <dgm:spPr/>
    </dgm:pt>
    <dgm:pt modelId="{DBD6F519-3782-49A4-B759-4491050538ED}" type="pres">
      <dgm:prSet presAssocID="{3501149F-2D6B-45B8-BD88-5D4F609D2E7E}" presName="conn2-1" presStyleLbl="parChTrans1D4" presStyleIdx="1" presStyleCnt="3"/>
      <dgm:spPr/>
      <dgm:t>
        <a:bodyPr/>
        <a:lstStyle/>
        <a:p>
          <a:endParaRPr lang="es-MX"/>
        </a:p>
      </dgm:t>
    </dgm:pt>
    <dgm:pt modelId="{F756CC87-6B2F-41B3-921E-F846E5E56809}" type="pres">
      <dgm:prSet presAssocID="{3501149F-2D6B-45B8-BD88-5D4F609D2E7E}" presName="connTx" presStyleLbl="parChTrans1D4" presStyleIdx="1" presStyleCnt="3"/>
      <dgm:spPr/>
      <dgm:t>
        <a:bodyPr/>
        <a:lstStyle/>
        <a:p>
          <a:endParaRPr lang="es-MX"/>
        </a:p>
      </dgm:t>
    </dgm:pt>
    <dgm:pt modelId="{60462414-7889-49BD-9417-FC6D8AF02480}" type="pres">
      <dgm:prSet presAssocID="{E94318A2-B0B1-46CC-9266-AFE7FAFC5A16}" presName="root2" presStyleCnt="0"/>
      <dgm:spPr/>
    </dgm:pt>
    <dgm:pt modelId="{F2BCAD08-D47B-4D6C-9BBC-F4529228D08F}" type="pres">
      <dgm:prSet presAssocID="{E94318A2-B0B1-46CC-9266-AFE7FAFC5A16}" presName="LevelTwoTextNode" presStyleLbl="node4" presStyleIdx="1" presStyleCnt="3" custScaleX="11587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F4FECF8-0EA3-4A49-988C-967EE81A68CB}" type="pres">
      <dgm:prSet presAssocID="{E94318A2-B0B1-46CC-9266-AFE7FAFC5A16}" presName="level3hierChild" presStyleCnt="0"/>
      <dgm:spPr/>
    </dgm:pt>
    <dgm:pt modelId="{0A416922-84C8-45AE-8D89-5360ACF17A5C}" type="pres">
      <dgm:prSet presAssocID="{C5D11EC6-4A5C-4960-B434-1815AEAEEFCC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BBA64DC7-4A75-46BE-BF45-EB08CFC0F8FC}" type="pres">
      <dgm:prSet presAssocID="{C5D11EC6-4A5C-4960-B434-1815AEAEEFCC}" presName="connTx" presStyleLbl="parChTrans1D3" presStyleIdx="1" presStyleCnt="2"/>
      <dgm:spPr/>
      <dgm:t>
        <a:bodyPr/>
        <a:lstStyle/>
        <a:p>
          <a:endParaRPr lang="es-MX"/>
        </a:p>
      </dgm:t>
    </dgm:pt>
    <dgm:pt modelId="{8C6B328D-8260-435E-97FC-14DB98D82F8D}" type="pres">
      <dgm:prSet presAssocID="{1A03A1AC-450E-46C4-9E4D-731942671035}" presName="root2" presStyleCnt="0"/>
      <dgm:spPr/>
    </dgm:pt>
    <dgm:pt modelId="{867028AB-6206-4028-A64F-B635AB7EC25E}" type="pres">
      <dgm:prSet presAssocID="{1A03A1AC-450E-46C4-9E4D-731942671035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9A47D39-D5E3-41E5-96A8-C7C8FDF89123}" type="pres">
      <dgm:prSet presAssocID="{1A03A1AC-450E-46C4-9E4D-731942671035}" presName="level3hierChild" presStyleCnt="0"/>
      <dgm:spPr/>
    </dgm:pt>
    <dgm:pt modelId="{39CD1DCC-318D-4043-B686-2E1BD3FF73A1}" type="pres">
      <dgm:prSet presAssocID="{58510692-AFC8-4FDF-AC36-DC8866EBD2F5}" presName="conn2-1" presStyleLbl="parChTrans1D4" presStyleIdx="2" presStyleCnt="3"/>
      <dgm:spPr/>
      <dgm:t>
        <a:bodyPr/>
        <a:lstStyle/>
        <a:p>
          <a:endParaRPr lang="es-MX"/>
        </a:p>
      </dgm:t>
    </dgm:pt>
    <dgm:pt modelId="{3329B86E-30F4-4A18-829A-4D2DDAA153EE}" type="pres">
      <dgm:prSet presAssocID="{58510692-AFC8-4FDF-AC36-DC8866EBD2F5}" presName="connTx" presStyleLbl="parChTrans1D4" presStyleIdx="2" presStyleCnt="3"/>
      <dgm:spPr/>
      <dgm:t>
        <a:bodyPr/>
        <a:lstStyle/>
        <a:p>
          <a:endParaRPr lang="es-MX"/>
        </a:p>
      </dgm:t>
    </dgm:pt>
    <dgm:pt modelId="{1B8C0AC8-EC26-4FB3-B8CB-A33563B67988}" type="pres">
      <dgm:prSet presAssocID="{0E712AD9-68C9-4D70-AD22-DDE5052671F8}" presName="root2" presStyleCnt="0"/>
      <dgm:spPr/>
    </dgm:pt>
    <dgm:pt modelId="{510BFBBD-C520-4702-8E7E-CC95FB1DF038}" type="pres">
      <dgm:prSet presAssocID="{0E712AD9-68C9-4D70-AD22-DDE5052671F8}" presName="LevelTwoTextNode" presStyleLbl="node4" presStyleIdx="2" presStyleCnt="3" custScaleX="11675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9F36CB9-240B-427B-A38A-5D3EE5B9AB38}" type="pres">
      <dgm:prSet presAssocID="{0E712AD9-68C9-4D70-AD22-DDE5052671F8}" presName="level3hierChild" presStyleCnt="0"/>
      <dgm:spPr/>
    </dgm:pt>
  </dgm:ptLst>
  <dgm:cxnLst>
    <dgm:cxn modelId="{F3AB6595-6D1E-43B4-AE75-B077DFAE4877}" type="presOf" srcId="{0E712AD9-68C9-4D70-AD22-DDE5052671F8}" destId="{510BFBBD-C520-4702-8E7E-CC95FB1DF038}" srcOrd="0" destOrd="0" presId="urn:microsoft.com/office/officeart/2005/8/layout/hierarchy2"/>
    <dgm:cxn modelId="{B9EAD11E-E319-453C-8CB3-075185C26398}" type="presOf" srcId="{3501149F-2D6B-45B8-BD88-5D4F609D2E7E}" destId="{DBD6F519-3782-49A4-B759-4491050538ED}" srcOrd="0" destOrd="0" presId="urn:microsoft.com/office/officeart/2005/8/layout/hierarchy2"/>
    <dgm:cxn modelId="{9B27C435-BCD1-47C7-95D0-003AA0C6F119}" type="presOf" srcId="{1A03A1AC-450E-46C4-9E4D-731942671035}" destId="{867028AB-6206-4028-A64F-B635AB7EC25E}" srcOrd="0" destOrd="0" presId="urn:microsoft.com/office/officeart/2005/8/layout/hierarchy2"/>
    <dgm:cxn modelId="{418C49B8-4EFB-4665-8F32-721212EE59C6}" type="presOf" srcId="{58510692-AFC8-4FDF-AC36-DC8866EBD2F5}" destId="{3329B86E-30F4-4A18-829A-4D2DDAA153EE}" srcOrd="1" destOrd="0" presId="urn:microsoft.com/office/officeart/2005/8/layout/hierarchy2"/>
    <dgm:cxn modelId="{14ADC67A-53B1-43A5-BB19-6DD14AAFCC08}" type="presOf" srcId="{5962B59D-CB57-4ED6-AF88-5575394B96A3}" destId="{9E47D93C-3356-4FE6-B898-4B1FE45CF551}" srcOrd="0" destOrd="0" presId="urn:microsoft.com/office/officeart/2005/8/layout/hierarchy2"/>
    <dgm:cxn modelId="{FA8F3E3A-94DA-4AB1-B97B-F347097C5373}" type="presOf" srcId="{4A1C372C-0F83-45A3-A7AF-7EB8BFE6D4AE}" destId="{C4B02426-97C0-4376-82C9-98ABD7EFDE6B}" srcOrd="0" destOrd="0" presId="urn:microsoft.com/office/officeart/2005/8/layout/hierarchy2"/>
    <dgm:cxn modelId="{0B08A7F3-A9DC-421F-BC02-6EC5382B71B3}" type="presOf" srcId="{C5D11EC6-4A5C-4960-B434-1815AEAEEFCC}" destId="{0A416922-84C8-45AE-8D89-5360ACF17A5C}" srcOrd="0" destOrd="0" presId="urn:microsoft.com/office/officeart/2005/8/layout/hierarchy2"/>
    <dgm:cxn modelId="{CA9861EF-C5B7-40E1-BAEE-A877567E6A79}" srcId="{E6CB268A-B63C-4365-8EB1-29C3C96D6329}" destId="{E94318A2-B0B1-46CC-9266-AFE7FAFC5A16}" srcOrd="1" destOrd="0" parTransId="{3501149F-2D6B-45B8-BD88-5D4F609D2E7E}" sibTransId="{F1C2E96C-8921-485B-8160-3E11FEBEAA8B}"/>
    <dgm:cxn modelId="{37513FA4-31BB-4219-8C04-6DC974EB1C58}" type="presOf" srcId="{C5D11EC6-4A5C-4960-B434-1815AEAEEFCC}" destId="{BBA64DC7-4A75-46BE-BF45-EB08CFC0F8FC}" srcOrd="1" destOrd="0" presId="urn:microsoft.com/office/officeart/2005/8/layout/hierarchy2"/>
    <dgm:cxn modelId="{A18A1E82-8788-4CB3-BBBC-C183DB70BAA9}" type="presOf" srcId="{58510692-AFC8-4FDF-AC36-DC8866EBD2F5}" destId="{39CD1DCC-318D-4043-B686-2E1BD3FF73A1}" srcOrd="0" destOrd="0" presId="urn:microsoft.com/office/officeart/2005/8/layout/hierarchy2"/>
    <dgm:cxn modelId="{22F48AA6-E9CF-4F23-B92A-50ABCCEEF51E}" srcId="{1A03A1AC-450E-46C4-9E4D-731942671035}" destId="{0E712AD9-68C9-4D70-AD22-DDE5052671F8}" srcOrd="0" destOrd="0" parTransId="{58510692-AFC8-4FDF-AC36-DC8866EBD2F5}" sibTransId="{6F39BCAD-F684-40F4-814E-FDAE445685FB}"/>
    <dgm:cxn modelId="{93A9F323-E945-4FAD-A679-90450F3B277F}" type="presOf" srcId="{C3306490-D953-4B17-AC32-868967134C78}" destId="{68F94C30-3E4E-4BB0-80B8-8C0CD41E96F3}" srcOrd="0" destOrd="0" presId="urn:microsoft.com/office/officeart/2005/8/layout/hierarchy2"/>
    <dgm:cxn modelId="{538BB6EC-56E2-4EF5-B8BE-21F09FBF77CF}" type="presOf" srcId="{E6CB268A-B63C-4365-8EB1-29C3C96D6329}" destId="{95AB753D-9CBA-4163-962F-A4E7AC9E1C5A}" srcOrd="0" destOrd="0" presId="urn:microsoft.com/office/officeart/2005/8/layout/hierarchy2"/>
    <dgm:cxn modelId="{CCFA59DE-D6A8-41AF-81A5-B427DEFBFD09}" type="presOf" srcId="{4A1C372C-0F83-45A3-A7AF-7EB8BFE6D4AE}" destId="{79080A68-4CF6-4CFA-A8A5-153F831ECE5D}" srcOrd="1" destOrd="0" presId="urn:microsoft.com/office/officeart/2005/8/layout/hierarchy2"/>
    <dgm:cxn modelId="{EE53BC97-6285-4D21-8422-26B8FDC3B639}" type="presOf" srcId="{CDB1875D-76DE-4229-91E0-0FF068AC2CFC}" destId="{D8F52EBA-925D-4A8A-A983-9506734A9160}" srcOrd="1" destOrd="0" presId="urn:microsoft.com/office/officeart/2005/8/layout/hierarchy2"/>
    <dgm:cxn modelId="{764BA84A-113A-411B-8052-5E333ABBD376}" type="presOf" srcId="{7D88C53E-477B-4A93-986F-38433A18A085}" destId="{7E8B793F-CF4D-41D9-9190-DCEEFCE14323}" srcOrd="0" destOrd="0" presId="urn:microsoft.com/office/officeart/2005/8/layout/hierarchy2"/>
    <dgm:cxn modelId="{30721020-B45D-4D21-9AB6-C4B73C491EFA}" type="presOf" srcId="{3501149F-2D6B-45B8-BD88-5D4F609D2E7E}" destId="{F756CC87-6B2F-41B3-921E-F846E5E56809}" srcOrd="1" destOrd="0" presId="urn:microsoft.com/office/officeart/2005/8/layout/hierarchy2"/>
    <dgm:cxn modelId="{E5E5D39D-8FDF-4E38-B6D1-B2932DD3ADA7}" type="presOf" srcId="{0BBD2026-8E30-4FAB-88DA-5A1BEC66C8DC}" destId="{54459025-8217-42D1-8E1D-6C0F941E5ABF}" srcOrd="0" destOrd="0" presId="urn:microsoft.com/office/officeart/2005/8/layout/hierarchy2"/>
    <dgm:cxn modelId="{8B88DE93-82EE-4C4E-88C9-0138D2F1B6C8}" type="presOf" srcId="{04FCA094-16E8-42EE-8BDD-81E79C2E4F77}" destId="{6ACB25F5-6551-4CEA-A30F-1B57BBE7AABF}" srcOrd="0" destOrd="0" presId="urn:microsoft.com/office/officeart/2005/8/layout/hierarchy2"/>
    <dgm:cxn modelId="{9A4EECCE-FE02-4106-9F9E-303910498224}" type="presOf" srcId="{5962B59D-CB57-4ED6-AF88-5575394B96A3}" destId="{CDC5EC91-4FEA-4B11-B517-B24EA2DF9A65}" srcOrd="1" destOrd="0" presId="urn:microsoft.com/office/officeart/2005/8/layout/hierarchy2"/>
    <dgm:cxn modelId="{7FB14173-DBF5-4F61-94E5-BE2DBC79909B}" srcId="{C3306490-D953-4B17-AC32-868967134C78}" destId="{7D88C53E-477B-4A93-986F-38433A18A085}" srcOrd="0" destOrd="0" parTransId="{5962B59D-CB57-4ED6-AF88-5575394B96A3}" sibTransId="{B936B106-8899-4AD8-B608-52409A8F7F7B}"/>
    <dgm:cxn modelId="{17211726-8B43-40BF-A5BC-A922C74A9C76}" type="presOf" srcId="{E94318A2-B0B1-46CC-9266-AFE7FAFC5A16}" destId="{F2BCAD08-D47B-4D6C-9BBC-F4529228D08F}" srcOrd="0" destOrd="0" presId="urn:microsoft.com/office/officeart/2005/8/layout/hierarchy2"/>
    <dgm:cxn modelId="{1A3351B0-662B-44D4-8B16-AEC7926C5E7D}" srcId="{7D88C53E-477B-4A93-986F-38433A18A085}" destId="{E6CB268A-B63C-4365-8EB1-29C3C96D6329}" srcOrd="0" destOrd="0" parTransId="{CDB1875D-76DE-4229-91E0-0FF068AC2CFC}" sibTransId="{07094087-70ED-4315-A834-7E16898E2235}"/>
    <dgm:cxn modelId="{D0AC9A26-5670-4AFD-AF90-C3DB65B0042D}" srcId="{04FCA094-16E8-42EE-8BDD-81E79C2E4F77}" destId="{C3306490-D953-4B17-AC32-868967134C78}" srcOrd="0" destOrd="0" parTransId="{CBDF8825-368E-450A-AA49-4EF0FA7DB89F}" sibTransId="{0D2ACED2-087E-442F-BA7D-A423407D465A}"/>
    <dgm:cxn modelId="{03EB5A12-3F42-4FCD-BA39-23697FEA2880}" type="presOf" srcId="{CDB1875D-76DE-4229-91E0-0FF068AC2CFC}" destId="{74FA956A-3855-4126-8290-958DBCFF41F6}" srcOrd="0" destOrd="0" presId="urn:microsoft.com/office/officeart/2005/8/layout/hierarchy2"/>
    <dgm:cxn modelId="{3352119B-2161-443C-A7B0-B2994223444A}" srcId="{7D88C53E-477B-4A93-986F-38433A18A085}" destId="{1A03A1AC-450E-46C4-9E4D-731942671035}" srcOrd="1" destOrd="0" parTransId="{C5D11EC6-4A5C-4960-B434-1815AEAEEFCC}" sibTransId="{F84DC706-6834-44EB-9780-BDE18A6E0045}"/>
    <dgm:cxn modelId="{32C695B6-7CB4-45E9-BABD-44967C53E3DD}" srcId="{E6CB268A-B63C-4365-8EB1-29C3C96D6329}" destId="{0BBD2026-8E30-4FAB-88DA-5A1BEC66C8DC}" srcOrd="0" destOrd="0" parTransId="{4A1C372C-0F83-45A3-A7AF-7EB8BFE6D4AE}" sibTransId="{5E29F933-39FC-4E3E-8F37-ADD25D43A6A0}"/>
    <dgm:cxn modelId="{014B491C-67FB-4362-844E-1F5347CCEB59}" type="presParOf" srcId="{6ACB25F5-6551-4CEA-A30F-1B57BBE7AABF}" destId="{9D720B79-EA32-48C9-9045-C5076F70F912}" srcOrd="0" destOrd="0" presId="urn:microsoft.com/office/officeart/2005/8/layout/hierarchy2"/>
    <dgm:cxn modelId="{81093A82-A1AD-4110-9B7D-374DF5796B0A}" type="presParOf" srcId="{9D720B79-EA32-48C9-9045-C5076F70F912}" destId="{68F94C30-3E4E-4BB0-80B8-8C0CD41E96F3}" srcOrd="0" destOrd="0" presId="urn:microsoft.com/office/officeart/2005/8/layout/hierarchy2"/>
    <dgm:cxn modelId="{FCC348FA-BCBE-467C-8A9E-2E538571F431}" type="presParOf" srcId="{9D720B79-EA32-48C9-9045-C5076F70F912}" destId="{C6533666-A801-4AC5-B5BC-3EEA559C0D73}" srcOrd="1" destOrd="0" presId="urn:microsoft.com/office/officeart/2005/8/layout/hierarchy2"/>
    <dgm:cxn modelId="{C8FCEEFD-722A-4CD1-97F7-A0E540BC1E94}" type="presParOf" srcId="{C6533666-A801-4AC5-B5BC-3EEA559C0D73}" destId="{9E47D93C-3356-4FE6-B898-4B1FE45CF551}" srcOrd="0" destOrd="0" presId="urn:microsoft.com/office/officeart/2005/8/layout/hierarchy2"/>
    <dgm:cxn modelId="{04277E3B-EB8E-4CFF-9A62-4B2333C7B175}" type="presParOf" srcId="{9E47D93C-3356-4FE6-B898-4B1FE45CF551}" destId="{CDC5EC91-4FEA-4B11-B517-B24EA2DF9A65}" srcOrd="0" destOrd="0" presId="urn:microsoft.com/office/officeart/2005/8/layout/hierarchy2"/>
    <dgm:cxn modelId="{AEF56E79-0706-4964-8767-D67B963AFC5B}" type="presParOf" srcId="{C6533666-A801-4AC5-B5BC-3EEA559C0D73}" destId="{2C6889E6-DA67-400D-A824-392C5EE7C4B1}" srcOrd="1" destOrd="0" presId="urn:microsoft.com/office/officeart/2005/8/layout/hierarchy2"/>
    <dgm:cxn modelId="{871D2C1D-0508-4B0F-B90A-D3B8E0E21F93}" type="presParOf" srcId="{2C6889E6-DA67-400D-A824-392C5EE7C4B1}" destId="{7E8B793F-CF4D-41D9-9190-DCEEFCE14323}" srcOrd="0" destOrd="0" presId="urn:microsoft.com/office/officeart/2005/8/layout/hierarchy2"/>
    <dgm:cxn modelId="{02CD0829-8C35-4FA6-A48C-214356999F86}" type="presParOf" srcId="{2C6889E6-DA67-400D-A824-392C5EE7C4B1}" destId="{8D7C1285-7348-4183-AD56-A28B26DAC86B}" srcOrd="1" destOrd="0" presId="urn:microsoft.com/office/officeart/2005/8/layout/hierarchy2"/>
    <dgm:cxn modelId="{D0AE9A70-430A-461C-A8C5-357F390A68B5}" type="presParOf" srcId="{8D7C1285-7348-4183-AD56-A28B26DAC86B}" destId="{74FA956A-3855-4126-8290-958DBCFF41F6}" srcOrd="0" destOrd="0" presId="urn:microsoft.com/office/officeart/2005/8/layout/hierarchy2"/>
    <dgm:cxn modelId="{B2814A2A-28EA-4CF9-88BC-FB21BB5F2550}" type="presParOf" srcId="{74FA956A-3855-4126-8290-958DBCFF41F6}" destId="{D8F52EBA-925D-4A8A-A983-9506734A9160}" srcOrd="0" destOrd="0" presId="urn:microsoft.com/office/officeart/2005/8/layout/hierarchy2"/>
    <dgm:cxn modelId="{6247EE48-6D57-4351-B10A-449E1F90E061}" type="presParOf" srcId="{8D7C1285-7348-4183-AD56-A28B26DAC86B}" destId="{3BCACACB-E859-4669-BE0D-DC053596012F}" srcOrd="1" destOrd="0" presId="urn:microsoft.com/office/officeart/2005/8/layout/hierarchy2"/>
    <dgm:cxn modelId="{5FE224AE-641C-4578-AEB9-9240572933B7}" type="presParOf" srcId="{3BCACACB-E859-4669-BE0D-DC053596012F}" destId="{95AB753D-9CBA-4163-962F-A4E7AC9E1C5A}" srcOrd="0" destOrd="0" presId="urn:microsoft.com/office/officeart/2005/8/layout/hierarchy2"/>
    <dgm:cxn modelId="{48B7387D-74A4-49E9-A0D5-E9CA3FF13B68}" type="presParOf" srcId="{3BCACACB-E859-4669-BE0D-DC053596012F}" destId="{4E6932AE-607A-4229-9863-A085F0CC2B12}" srcOrd="1" destOrd="0" presId="urn:microsoft.com/office/officeart/2005/8/layout/hierarchy2"/>
    <dgm:cxn modelId="{F3769830-6256-479B-88E6-9CE362089379}" type="presParOf" srcId="{4E6932AE-607A-4229-9863-A085F0CC2B12}" destId="{C4B02426-97C0-4376-82C9-98ABD7EFDE6B}" srcOrd="0" destOrd="0" presId="urn:microsoft.com/office/officeart/2005/8/layout/hierarchy2"/>
    <dgm:cxn modelId="{48EB3F2D-41C8-411B-85F8-E0FDB9BFB492}" type="presParOf" srcId="{C4B02426-97C0-4376-82C9-98ABD7EFDE6B}" destId="{79080A68-4CF6-4CFA-A8A5-153F831ECE5D}" srcOrd="0" destOrd="0" presId="urn:microsoft.com/office/officeart/2005/8/layout/hierarchy2"/>
    <dgm:cxn modelId="{3FB5A81A-D760-4852-96D8-52701DD3C2E7}" type="presParOf" srcId="{4E6932AE-607A-4229-9863-A085F0CC2B12}" destId="{9A150254-BACA-4120-8F41-2CEC42F0619A}" srcOrd="1" destOrd="0" presId="urn:microsoft.com/office/officeart/2005/8/layout/hierarchy2"/>
    <dgm:cxn modelId="{9DBC6266-2045-466E-ABB1-5AEF46B3B3DE}" type="presParOf" srcId="{9A150254-BACA-4120-8F41-2CEC42F0619A}" destId="{54459025-8217-42D1-8E1D-6C0F941E5ABF}" srcOrd="0" destOrd="0" presId="urn:microsoft.com/office/officeart/2005/8/layout/hierarchy2"/>
    <dgm:cxn modelId="{2A9ED321-27D8-4091-B6D9-4646D60D134D}" type="presParOf" srcId="{9A150254-BACA-4120-8F41-2CEC42F0619A}" destId="{98F58195-BD5D-4C9A-86C3-E497D0C6894F}" srcOrd="1" destOrd="0" presId="urn:microsoft.com/office/officeart/2005/8/layout/hierarchy2"/>
    <dgm:cxn modelId="{9225B19C-8F4C-4499-980E-3582972DE2F9}" type="presParOf" srcId="{4E6932AE-607A-4229-9863-A085F0CC2B12}" destId="{DBD6F519-3782-49A4-B759-4491050538ED}" srcOrd="2" destOrd="0" presId="urn:microsoft.com/office/officeart/2005/8/layout/hierarchy2"/>
    <dgm:cxn modelId="{E3060120-D261-482E-8FFC-29D6F8DE1709}" type="presParOf" srcId="{DBD6F519-3782-49A4-B759-4491050538ED}" destId="{F756CC87-6B2F-41B3-921E-F846E5E56809}" srcOrd="0" destOrd="0" presId="urn:microsoft.com/office/officeart/2005/8/layout/hierarchy2"/>
    <dgm:cxn modelId="{2F9BB911-9B45-42BF-9889-D9287267583F}" type="presParOf" srcId="{4E6932AE-607A-4229-9863-A085F0CC2B12}" destId="{60462414-7889-49BD-9417-FC6D8AF02480}" srcOrd="3" destOrd="0" presId="urn:microsoft.com/office/officeart/2005/8/layout/hierarchy2"/>
    <dgm:cxn modelId="{59106680-2A2D-4763-AE50-6F62A5A17281}" type="presParOf" srcId="{60462414-7889-49BD-9417-FC6D8AF02480}" destId="{F2BCAD08-D47B-4D6C-9BBC-F4529228D08F}" srcOrd="0" destOrd="0" presId="urn:microsoft.com/office/officeart/2005/8/layout/hierarchy2"/>
    <dgm:cxn modelId="{1DB8AD1A-4E68-4244-93F4-51D24A7512CF}" type="presParOf" srcId="{60462414-7889-49BD-9417-FC6D8AF02480}" destId="{6F4FECF8-0EA3-4A49-988C-967EE81A68CB}" srcOrd="1" destOrd="0" presId="urn:microsoft.com/office/officeart/2005/8/layout/hierarchy2"/>
    <dgm:cxn modelId="{0CBEC661-638A-46A2-A334-CB5EFA59CC4D}" type="presParOf" srcId="{8D7C1285-7348-4183-AD56-A28B26DAC86B}" destId="{0A416922-84C8-45AE-8D89-5360ACF17A5C}" srcOrd="2" destOrd="0" presId="urn:microsoft.com/office/officeart/2005/8/layout/hierarchy2"/>
    <dgm:cxn modelId="{6430B315-AF75-41F8-96C9-465EAD843709}" type="presParOf" srcId="{0A416922-84C8-45AE-8D89-5360ACF17A5C}" destId="{BBA64DC7-4A75-46BE-BF45-EB08CFC0F8FC}" srcOrd="0" destOrd="0" presId="urn:microsoft.com/office/officeart/2005/8/layout/hierarchy2"/>
    <dgm:cxn modelId="{B31E07B9-45A9-47EA-968D-855802D5AE6A}" type="presParOf" srcId="{8D7C1285-7348-4183-AD56-A28B26DAC86B}" destId="{8C6B328D-8260-435E-97FC-14DB98D82F8D}" srcOrd="3" destOrd="0" presId="urn:microsoft.com/office/officeart/2005/8/layout/hierarchy2"/>
    <dgm:cxn modelId="{307A0262-4D6C-450E-AD0C-2A26BE8311A9}" type="presParOf" srcId="{8C6B328D-8260-435E-97FC-14DB98D82F8D}" destId="{867028AB-6206-4028-A64F-B635AB7EC25E}" srcOrd="0" destOrd="0" presId="urn:microsoft.com/office/officeart/2005/8/layout/hierarchy2"/>
    <dgm:cxn modelId="{371671C0-AB9D-465D-AC20-D1F815D8DF53}" type="presParOf" srcId="{8C6B328D-8260-435E-97FC-14DB98D82F8D}" destId="{39A47D39-D5E3-41E5-96A8-C7C8FDF89123}" srcOrd="1" destOrd="0" presId="urn:microsoft.com/office/officeart/2005/8/layout/hierarchy2"/>
    <dgm:cxn modelId="{5C59D8CF-02DF-45F4-9BC7-B076571DD552}" type="presParOf" srcId="{39A47D39-D5E3-41E5-96A8-C7C8FDF89123}" destId="{39CD1DCC-318D-4043-B686-2E1BD3FF73A1}" srcOrd="0" destOrd="0" presId="urn:microsoft.com/office/officeart/2005/8/layout/hierarchy2"/>
    <dgm:cxn modelId="{FE73E6B4-9025-43FF-9460-56178BC4DFFD}" type="presParOf" srcId="{39CD1DCC-318D-4043-B686-2E1BD3FF73A1}" destId="{3329B86E-30F4-4A18-829A-4D2DDAA153EE}" srcOrd="0" destOrd="0" presId="urn:microsoft.com/office/officeart/2005/8/layout/hierarchy2"/>
    <dgm:cxn modelId="{F9012C12-31F8-402C-A070-DC9134C75DAC}" type="presParOf" srcId="{39A47D39-D5E3-41E5-96A8-C7C8FDF89123}" destId="{1B8C0AC8-EC26-4FB3-B8CB-A33563B67988}" srcOrd="1" destOrd="0" presId="urn:microsoft.com/office/officeart/2005/8/layout/hierarchy2"/>
    <dgm:cxn modelId="{94AAED94-248F-4121-910D-B58E48C0D51F}" type="presParOf" srcId="{1B8C0AC8-EC26-4FB3-B8CB-A33563B67988}" destId="{510BFBBD-C520-4702-8E7E-CC95FB1DF038}" srcOrd="0" destOrd="0" presId="urn:microsoft.com/office/officeart/2005/8/layout/hierarchy2"/>
    <dgm:cxn modelId="{4708454D-9CDA-49EB-8ECA-8D809D3EB356}" type="presParOf" srcId="{1B8C0AC8-EC26-4FB3-B8CB-A33563B67988}" destId="{99F36CB9-240B-427B-A38A-5D3EE5B9AB3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8.xml><?xml version="1.0" encoding="utf-8"?>
<dgm:dataModel xmlns:dgm="http://schemas.openxmlformats.org/drawingml/2006/diagram" xmlns:a="http://schemas.openxmlformats.org/drawingml/2006/main">
  <dgm:ptLst>
    <dgm:pt modelId="{A3DE0B07-0FC6-44B9-A555-19C669489D22}" type="doc">
      <dgm:prSet loTypeId="urn:microsoft.com/office/officeart/2005/8/layout/hierarchy6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ACE7756A-E90E-4E01-9CF8-436E25C160E1}">
      <dgm:prSet custT="1"/>
      <dgm:sp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La verificación podrá iniciarse:</a:t>
          </a:r>
        </a:p>
      </dgm:t>
    </dgm:pt>
    <dgm:pt modelId="{8EC4DABB-73D1-4015-B6A1-520BC856D0C3}" type="parTrans" cxnId="{B4912BE9-6EE5-4CEF-B4B1-418B5405FEBA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A1901912-E333-4626-A110-86BFBBA7138E}" type="sibTrans" cxnId="{B4912BE9-6EE5-4CEF-B4B1-418B5405FEBA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10911805-67D5-45A3-9B89-5375566C6C8F}">
      <dgm:prSet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Oficio </a:t>
          </a:r>
        </a:p>
      </dgm:t>
    </dgm:pt>
    <dgm:pt modelId="{80865921-812E-40E0-B8F9-7C6E6EF0227F}" type="parTrans" cxnId="{82A15F01-4C9D-4F31-AD6C-BE610B10F292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190C38B1-80A6-4770-AD7F-1C010A8E5570}" type="sibTrans" cxnId="{82A15F01-4C9D-4F31-AD6C-BE610B10F292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049BF54D-762C-450F-82E0-856B2465E366}">
      <dgm:prSet custT="1"/>
      <dgm:sp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Denuncia </a:t>
          </a:r>
        </a:p>
      </dgm:t>
    </dgm:pt>
    <dgm:pt modelId="{48F13E87-5514-41FC-BF71-A42AD10CD90A}" type="parTrans" cxnId="{B8D8D7D0-051F-45AD-8D30-E922FC2D60F9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4D55A0FA-0F9A-4F6A-8B8A-855E8BF9C351}" type="sibTrans" cxnId="{B8D8D7D0-051F-45AD-8D30-E922FC2D60F9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A722874B-13F9-4C76-A029-AF1BB6AC09E9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Por el titular </a:t>
          </a:r>
        </a:p>
      </dgm:t>
    </dgm:pt>
    <dgm:pt modelId="{91557406-18E0-4508-9CF8-3C79104EE5FB}" type="parTrans" cxnId="{2A868A2D-D59E-4B6D-9BB8-EDB531D64F9B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DBDE9C65-43D8-4870-9F2B-613AE856AD27}" type="sibTrans" cxnId="{2A868A2D-D59E-4B6D-9BB8-EDB531D64F9B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404E308F-0F28-453D-AE00-E868DA82D37C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Por cualquier persona</a:t>
          </a:r>
        </a:p>
      </dgm:t>
    </dgm:pt>
    <dgm:pt modelId="{2EEADA1F-49FF-433D-B21F-EC1EBD654125}" type="parTrans" cxnId="{92BFACB7-3D1A-4320-8212-4709E6817088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B5D731EE-86DF-412C-A95B-6337AF1925CF}" type="sibTrans" cxnId="{92BFACB7-3D1A-4320-8212-4709E6817088}">
      <dgm:prSet/>
      <dgm:spPr/>
      <dgm:t>
        <a:bodyPr/>
        <a:lstStyle/>
        <a:p>
          <a:endParaRPr lang="es-MX" sz="3600">
            <a:latin typeface="Arial Narrow" panose="020B0606020202030204" pitchFamily="34" charset="0"/>
          </a:endParaRPr>
        </a:p>
      </dgm:t>
    </dgm:pt>
    <dgm:pt modelId="{8F015C55-8112-43BB-93F5-7E46E8D383EF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MX" sz="2400" dirty="0">
              <a:latin typeface="Arial Narrow" panose="020B0606020202030204" pitchFamily="34" charset="0"/>
            </a:rPr>
            <a:t>INAI-Organismos Garantes </a:t>
          </a:r>
        </a:p>
      </dgm:t>
    </dgm:pt>
    <dgm:pt modelId="{48002E3B-811D-475F-9B96-FEC0E4F1CCA1}" type="parTrans" cxnId="{EDBD9432-1EBF-4E7A-A148-23413BD93032}">
      <dgm:prSet/>
      <dgm:spPr/>
      <dgm:t>
        <a:bodyPr/>
        <a:lstStyle/>
        <a:p>
          <a:endParaRPr lang="es-MX"/>
        </a:p>
      </dgm:t>
    </dgm:pt>
    <dgm:pt modelId="{655ABFAA-9AB9-4811-B7CF-34BEBCD0C478}" type="sibTrans" cxnId="{EDBD9432-1EBF-4E7A-A148-23413BD93032}">
      <dgm:prSet/>
      <dgm:spPr/>
      <dgm:t>
        <a:bodyPr/>
        <a:lstStyle/>
        <a:p>
          <a:endParaRPr lang="es-MX"/>
        </a:p>
      </dgm:t>
    </dgm:pt>
    <dgm:pt modelId="{932425A1-E62E-4D59-AEB5-9AFD04DEAB62}" type="pres">
      <dgm:prSet presAssocID="{A3DE0B07-0FC6-44B9-A555-19C669489D2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DCC0C0-12F6-4E92-8EFF-D68E7BE1D17D}" type="pres">
      <dgm:prSet presAssocID="{A3DE0B07-0FC6-44B9-A555-19C669489D22}" presName="hierFlow" presStyleCnt="0"/>
      <dgm:spPr/>
    </dgm:pt>
    <dgm:pt modelId="{260F080F-328E-4B1F-918E-8EA332B47E9F}" type="pres">
      <dgm:prSet presAssocID="{A3DE0B07-0FC6-44B9-A555-19C669489D2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AE31D7C-0569-4F24-9A51-E96E654016AB}" type="pres">
      <dgm:prSet presAssocID="{ACE7756A-E90E-4E01-9CF8-436E25C160E1}" presName="Name14" presStyleCnt="0"/>
      <dgm:spPr/>
    </dgm:pt>
    <dgm:pt modelId="{2AF23AA7-FB35-40DC-98D8-4B523B01BABA}" type="pres">
      <dgm:prSet presAssocID="{ACE7756A-E90E-4E01-9CF8-436E25C160E1}" presName="level1Shape" presStyleLbl="node0" presStyleIdx="0" presStyleCnt="1" custScaleX="94297" custScaleY="121943" custLinFactNeighborX="32776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MX"/>
        </a:p>
      </dgm:t>
    </dgm:pt>
    <dgm:pt modelId="{B5BA8F93-68DD-4D4D-BDC3-F30A9B626AAC}" type="pres">
      <dgm:prSet presAssocID="{ACE7756A-E90E-4E01-9CF8-436E25C160E1}" presName="hierChild2" presStyleCnt="0"/>
      <dgm:spPr/>
    </dgm:pt>
    <dgm:pt modelId="{24ADDC4A-E825-4A27-A532-53797A308AB1}" type="pres">
      <dgm:prSet presAssocID="{80865921-812E-40E0-B8F9-7C6E6EF0227F}" presName="Name19" presStyleLbl="parChTrans1D2" presStyleIdx="0" presStyleCnt="2"/>
      <dgm:spPr/>
      <dgm:t>
        <a:bodyPr/>
        <a:lstStyle/>
        <a:p>
          <a:endParaRPr lang="es-MX"/>
        </a:p>
      </dgm:t>
    </dgm:pt>
    <dgm:pt modelId="{29B1F791-2E09-4107-A5E9-329B636ABCFC}" type="pres">
      <dgm:prSet presAssocID="{10911805-67D5-45A3-9B89-5375566C6C8F}" presName="Name21" presStyleCnt="0"/>
      <dgm:spPr/>
    </dgm:pt>
    <dgm:pt modelId="{F0FAC882-8389-4893-A7D7-509AFF3EFBC9}" type="pres">
      <dgm:prSet presAssocID="{10911805-67D5-45A3-9B89-5375566C6C8F}" presName="level2Shape" presStyleLbl="node2" presStyleIdx="0" presStyleCnt="2"/>
      <dgm:spPr/>
      <dgm:t>
        <a:bodyPr/>
        <a:lstStyle/>
        <a:p>
          <a:endParaRPr lang="es-MX"/>
        </a:p>
      </dgm:t>
    </dgm:pt>
    <dgm:pt modelId="{0E7CA2AD-9718-4CA1-9EEF-24BC8497202C}" type="pres">
      <dgm:prSet presAssocID="{10911805-67D5-45A3-9B89-5375566C6C8F}" presName="hierChild3" presStyleCnt="0"/>
      <dgm:spPr/>
    </dgm:pt>
    <dgm:pt modelId="{93F012C4-9135-4677-B6FE-012404F82F9B}" type="pres">
      <dgm:prSet presAssocID="{48002E3B-811D-475F-9B96-FEC0E4F1CCA1}" presName="Name19" presStyleLbl="parChTrans1D3" presStyleIdx="0" presStyleCnt="3"/>
      <dgm:spPr/>
      <dgm:t>
        <a:bodyPr/>
        <a:lstStyle/>
        <a:p>
          <a:endParaRPr lang="es-MX"/>
        </a:p>
      </dgm:t>
    </dgm:pt>
    <dgm:pt modelId="{25E6F799-3DA1-4292-A469-82F721AAD23D}" type="pres">
      <dgm:prSet presAssocID="{8F015C55-8112-43BB-93F5-7E46E8D383EF}" presName="Name21" presStyleCnt="0"/>
      <dgm:spPr/>
    </dgm:pt>
    <dgm:pt modelId="{7644A739-31A4-41E5-A8AA-B3AFB89DD447}" type="pres">
      <dgm:prSet presAssocID="{8F015C55-8112-43BB-93F5-7E46E8D383EF}" presName="level2Shape" presStyleLbl="node3" presStyleIdx="0" presStyleCnt="3"/>
      <dgm:spPr/>
      <dgm:t>
        <a:bodyPr/>
        <a:lstStyle/>
        <a:p>
          <a:endParaRPr lang="es-MX"/>
        </a:p>
      </dgm:t>
    </dgm:pt>
    <dgm:pt modelId="{C766A720-FF11-4064-8395-FA73BA9508F6}" type="pres">
      <dgm:prSet presAssocID="{8F015C55-8112-43BB-93F5-7E46E8D383EF}" presName="hierChild3" presStyleCnt="0"/>
      <dgm:spPr/>
    </dgm:pt>
    <dgm:pt modelId="{91FD021C-CEF9-40F6-A708-788C53C361A5}" type="pres">
      <dgm:prSet presAssocID="{48F13E87-5514-41FC-BF71-A42AD10CD90A}" presName="Name19" presStyleLbl="parChTrans1D2" presStyleIdx="1" presStyleCnt="2"/>
      <dgm:spPr/>
      <dgm:t>
        <a:bodyPr/>
        <a:lstStyle/>
        <a:p>
          <a:endParaRPr lang="es-MX"/>
        </a:p>
      </dgm:t>
    </dgm:pt>
    <dgm:pt modelId="{BCD8AC19-CE0E-47B5-A138-6D198C5038E5}" type="pres">
      <dgm:prSet presAssocID="{049BF54D-762C-450F-82E0-856B2465E366}" presName="Name21" presStyleCnt="0"/>
      <dgm:spPr/>
    </dgm:pt>
    <dgm:pt modelId="{62C3CAA2-FA19-4BBA-942D-6E30D72630AC}" type="pres">
      <dgm:prSet presAssocID="{049BF54D-762C-450F-82E0-856B2465E366}" presName="level2Shape" presStyleLbl="node2" presStyleIdx="1" presStyleCnt="2" custLinFactNeighborX="43101"/>
      <dgm:spPr/>
      <dgm:t>
        <a:bodyPr/>
        <a:lstStyle/>
        <a:p>
          <a:endParaRPr lang="es-MX"/>
        </a:p>
      </dgm:t>
    </dgm:pt>
    <dgm:pt modelId="{3F22ED5D-3235-4B79-9C79-B7EA950832A6}" type="pres">
      <dgm:prSet presAssocID="{049BF54D-762C-450F-82E0-856B2465E366}" presName="hierChild3" presStyleCnt="0"/>
      <dgm:spPr/>
    </dgm:pt>
    <dgm:pt modelId="{7F00DBB7-501C-472A-90CF-2D650CD26F72}" type="pres">
      <dgm:prSet presAssocID="{91557406-18E0-4508-9CF8-3C79104EE5FB}" presName="Name19" presStyleLbl="parChTrans1D3" presStyleIdx="1" presStyleCnt="3"/>
      <dgm:spPr/>
      <dgm:t>
        <a:bodyPr/>
        <a:lstStyle/>
        <a:p>
          <a:endParaRPr lang="es-MX"/>
        </a:p>
      </dgm:t>
    </dgm:pt>
    <dgm:pt modelId="{9391BA5D-AD36-4194-919C-6DF66361DBFF}" type="pres">
      <dgm:prSet presAssocID="{A722874B-13F9-4C76-A029-AF1BB6AC09E9}" presName="Name21" presStyleCnt="0"/>
      <dgm:spPr/>
    </dgm:pt>
    <dgm:pt modelId="{77612B21-480E-46B0-8B48-31A083532DDD}" type="pres">
      <dgm:prSet presAssocID="{A722874B-13F9-4C76-A029-AF1BB6AC09E9}" presName="level2Shape" presStyleLbl="node3" presStyleIdx="1" presStyleCnt="3" custLinFactNeighborX="7901" custLinFactNeighborY="-912"/>
      <dgm:spPr/>
      <dgm:t>
        <a:bodyPr/>
        <a:lstStyle/>
        <a:p>
          <a:endParaRPr lang="es-MX"/>
        </a:p>
      </dgm:t>
    </dgm:pt>
    <dgm:pt modelId="{4576AE34-70DF-4206-99C0-074B10A841CC}" type="pres">
      <dgm:prSet presAssocID="{A722874B-13F9-4C76-A029-AF1BB6AC09E9}" presName="hierChild3" presStyleCnt="0"/>
      <dgm:spPr/>
    </dgm:pt>
    <dgm:pt modelId="{910AC706-A393-46B9-B571-8F2F35A7B0F9}" type="pres">
      <dgm:prSet presAssocID="{2EEADA1F-49FF-433D-B21F-EC1EBD654125}" presName="Name19" presStyleLbl="parChTrans1D3" presStyleIdx="2" presStyleCnt="3"/>
      <dgm:spPr/>
      <dgm:t>
        <a:bodyPr/>
        <a:lstStyle/>
        <a:p>
          <a:endParaRPr lang="es-MX"/>
        </a:p>
      </dgm:t>
    </dgm:pt>
    <dgm:pt modelId="{F1816A30-66EE-4357-B307-EBF61BCDBE1E}" type="pres">
      <dgm:prSet presAssocID="{404E308F-0F28-453D-AE00-E868DA82D37C}" presName="Name21" presStyleCnt="0"/>
      <dgm:spPr/>
    </dgm:pt>
    <dgm:pt modelId="{A590AFE4-75BB-404C-806B-D53894BADB53}" type="pres">
      <dgm:prSet presAssocID="{404E308F-0F28-453D-AE00-E868DA82D37C}" presName="level2Shape" presStyleLbl="node3" presStyleIdx="2" presStyleCnt="3" custLinFactNeighborX="66166" custLinFactNeighborY="-2049"/>
      <dgm:spPr/>
      <dgm:t>
        <a:bodyPr/>
        <a:lstStyle/>
        <a:p>
          <a:endParaRPr lang="es-MX"/>
        </a:p>
      </dgm:t>
    </dgm:pt>
    <dgm:pt modelId="{7981B2F4-C8E2-4461-A8D7-92C4B97FD64C}" type="pres">
      <dgm:prSet presAssocID="{404E308F-0F28-453D-AE00-E868DA82D37C}" presName="hierChild3" presStyleCnt="0"/>
      <dgm:spPr/>
    </dgm:pt>
    <dgm:pt modelId="{C109D28C-7C89-44C8-90C4-026A9E9A3864}" type="pres">
      <dgm:prSet presAssocID="{A3DE0B07-0FC6-44B9-A555-19C669489D22}" presName="bgShapesFlow" presStyleCnt="0"/>
      <dgm:spPr/>
    </dgm:pt>
  </dgm:ptLst>
  <dgm:cxnLst>
    <dgm:cxn modelId="{E475DEFD-B9C3-41B2-8D06-BA8C08CBDEF0}" type="presOf" srcId="{2EEADA1F-49FF-433D-B21F-EC1EBD654125}" destId="{910AC706-A393-46B9-B571-8F2F35A7B0F9}" srcOrd="0" destOrd="0" presId="urn:microsoft.com/office/officeart/2005/8/layout/hierarchy6"/>
    <dgm:cxn modelId="{9ED4EDFD-5DF7-4CB2-A4A0-3E872693EE4D}" type="presOf" srcId="{A3DE0B07-0FC6-44B9-A555-19C669489D22}" destId="{932425A1-E62E-4D59-AEB5-9AFD04DEAB62}" srcOrd="0" destOrd="0" presId="urn:microsoft.com/office/officeart/2005/8/layout/hierarchy6"/>
    <dgm:cxn modelId="{83F78E09-75FD-4DAC-99F2-6BCB8EB659B2}" type="presOf" srcId="{049BF54D-762C-450F-82E0-856B2465E366}" destId="{62C3CAA2-FA19-4BBA-942D-6E30D72630AC}" srcOrd="0" destOrd="0" presId="urn:microsoft.com/office/officeart/2005/8/layout/hierarchy6"/>
    <dgm:cxn modelId="{23390BD5-9E3B-487D-B0F3-843C6DFCD038}" type="presOf" srcId="{8F015C55-8112-43BB-93F5-7E46E8D383EF}" destId="{7644A739-31A4-41E5-A8AA-B3AFB89DD447}" srcOrd="0" destOrd="0" presId="urn:microsoft.com/office/officeart/2005/8/layout/hierarchy6"/>
    <dgm:cxn modelId="{2A868A2D-D59E-4B6D-9BB8-EDB531D64F9B}" srcId="{049BF54D-762C-450F-82E0-856B2465E366}" destId="{A722874B-13F9-4C76-A029-AF1BB6AC09E9}" srcOrd="0" destOrd="0" parTransId="{91557406-18E0-4508-9CF8-3C79104EE5FB}" sibTransId="{DBDE9C65-43D8-4870-9F2B-613AE856AD27}"/>
    <dgm:cxn modelId="{8533C2E5-84FA-4EA1-994D-29195E87B0D4}" type="presOf" srcId="{A722874B-13F9-4C76-A029-AF1BB6AC09E9}" destId="{77612B21-480E-46B0-8B48-31A083532DDD}" srcOrd="0" destOrd="0" presId="urn:microsoft.com/office/officeart/2005/8/layout/hierarchy6"/>
    <dgm:cxn modelId="{82A15F01-4C9D-4F31-AD6C-BE610B10F292}" srcId="{ACE7756A-E90E-4E01-9CF8-436E25C160E1}" destId="{10911805-67D5-45A3-9B89-5375566C6C8F}" srcOrd="0" destOrd="0" parTransId="{80865921-812E-40E0-B8F9-7C6E6EF0227F}" sibTransId="{190C38B1-80A6-4770-AD7F-1C010A8E5570}"/>
    <dgm:cxn modelId="{3390D40F-3EE9-4852-A487-835D784C3953}" type="presOf" srcId="{48F13E87-5514-41FC-BF71-A42AD10CD90A}" destId="{91FD021C-CEF9-40F6-A708-788C53C361A5}" srcOrd="0" destOrd="0" presId="urn:microsoft.com/office/officeart/2005/8/layout/hierarchy6"/>
    <dgm:cxn modelId="{B4912BE9-6EE5-4CEF-B4B1-418B5405FEBA}" srcId="{A3DE0B07-0FC6-44B9-A555-19C669489D22}" destId="{ACE7756A-E90E-4E01-9CF8-436E25C160E1}" srcOrd="0" destOrd="0" parTransId="{8EC4DABB-73D1-4015-B6A1-520BC856D0C3}" sibTransId="{A1901912-E333-4626-A110-86BFBBA7138E}"/>
    <dgm:cxn modelId="{06577BDF-AB5A-4260-A508-0AD85D7F4E68}" type="presOf" srcId="{48002E3B-811D-475F-9B96-FEC0E4F1CCA1}" destId="{93F012C4-9135-4677-B6FE-012404F82F9B}" srcOrd="0" destOrd="0" presId="urn:microsoft.com/office/officeart/2005/8/layout/hierarchy6"/>
    <dgm:cxn modelId="{6DCA5426-A751-4CB1-95C6-7F4B52A68710}" type="presOf" srcId="{404E308F-0F28-453D-AE00-E868DA82D37C}" destId="{A590AFE4-75BB-404C-806B-D53894BADB53}" srcOrd="0" destOrd="0" presId="urn:microsoft.com/office/officeart/2005/8/layout/hierarchy6"/>
    <dgm:cxn modelId="{9CEF3579-5269-429A-9364-6A6269695675}" type="presOf" srcId="{10911805-67D5-45A3-9B89-5375566C6C8F}" destId="{F0FAC882-8389-4893-A7D7-509AFF3EFBC9}" srcOrd="0" destOrd="0" presId="urn:microsoft.com/office/officeart/2005/8/layout/hierarchy6"/>
    <dgm:cxn modelId="{B8D8D7D0-051F-45AD-8D30-E922FC2D60F9}" srcId="{ACE7756A-E90E-4E01-9CF8-436E25C160E1}" destId="{049BF54D-762C-450F-82E0-856B2465E366}" srcOrd="1" destOrd="0" parTransId="{48F13E87-5514-41FC-BF71-A42AD10CD90A}" sibTransId="{4D55A0FA-0F9A-4F6A-8B8A-855E8BF9C351}"/>
    <dgm:cxn modelId="{EDBD9432-1EBF-4E7A-A148-23413BD93032}" srcId="{10911805-67D5-45A3-9B89-5375566C6C8F}" destId="{8F015C55-8112-43BB-93F5-7E46E8D383EF}" srcOrd="0" destOrd="0" parTransId="{48002E3B-811D-475F-9B96-FEC0E4F1CCA1}" sibTransId="{655ABFAA-9AB9-4811-B7CF-34BEBCD0C478}"/>
    <dgm:cxn modelId="{24F90D29-C749-411E-86D8-C26C67923A78}" type="presOf" srcId="{80865921-812E-40E0-B8F9-7C6E6EF0227F}" destId="{24ADDC4A-E825-4A27-A532-53797A308AB1}" srcOrd="0" destOrd="0" presId="urn:microsoft.com/office/officeart/2005/8/layout/hierarchy6"/>
    <dgm:cxn modelId="{92BFACB7-3D1A-4320-8212-4709E6817088}" srcId="{049BF54D-762C-450F-82E0-856B2465E366}" destId="{404E308F-0F28-453D-AE00-E868DA82D37C}" srcOrd="1" destOrd="0" parTransId="{2EEADA1F-49FF-433D-B21F-EC1EBD654125}" sibTransId="{B5D731EE-86DF-412C-A95B-6337AF1925CF}"/>
    <dgm:cxn modelId="{ADCD32E4-50CB-493A-9384-C76D6B31A911}" type="presOf" srcId="{ACE7756A-E90E-4E01-9CF8-436E25C160E1}" destId="{2AF23AA7-FB35-40DC-98D8-4B523B01BABA}" srcOrd="0" destOrd="0" presId="urn:microsoft.com/office/officeart/2005/8/layout/hierarchy6"/>
    <dgm:cxn modelId="{05BA5DA5-57E8-4835-99F6-604F0DA8A763}" type="presOf" srcId="{91557406-18E0-4508-9CF8-3C79104EE5FB}" destId="{7F00DBB7-501C-472A-90CF-2D650CD26F72}" srcOrd="0" destOrd="0" presId="urn:microsoft.com/office/officeart/2005/8/layout/hierarchy6"/>
    <dgm:cxn modelId="{023FC3C5-13CE-42A0-8EAD-4B70C092B42C}" type="presParOf" srcId="{932425A1-E62E-4D59-AEB5-9AFD04DEAB62}" destId="{9CDCC0C0-12F6-4E92-8EFF-D68E7BE1D17D}" srcOrd="0" destOrd="0" presId="urn:microsoft.com/office/officeart/2005/8/layout/hierarchy6"/>
    <dgm:cxn modelId="{894E4247-686C-4A1F-A0E3-ECD42305E7CD}" type="presParOf" srcId="{9CDCC0C0-12F6-4E92-8EFF-D68E7BE1D17D}" destId="{260F080F-328E-4B1F-918E-8EA332B47E9F}" srcOrd="0" destOrd="0" presId="urn:microsoft.com/office/officeart/2005/8/layout/hierarchy6"/>
    <dgm:cxn modelId="{F809AF1C-11DD-4A3A-AA88-7AEFD9533FDB}" type="presParOf" srcId="{260F080F-328E-4B1F-918E-8EA332B47E9F}" destId="{5AE31D7C-0569-4F24-9A51-E96E654016AB}" srcOrd="0" destOrd="0" presId="urn:microsoft.com/office/officeart/2005/8/layout/hierarchy6"/>
    <dgm:cxn modelId="{04B1C503-127E-45F2-A6F7-BE506FADEB6A}" type="presParOf" srcId="{5AE31D7C-0569-4F24-9A51-E96E654016AB}" destId="{2AF23AA7-FB35-40DC-98D8-4B523B01BABA}" srcOrd="0" destOrd="0" presId="urn:microsoft.com/office/officeart/2005/8/layout/hierarchy6"/>
    <dgm:cxn modelId="{9C6DF25E-5B66-48FB-8CF6-56FA41D0D42C}" type="presParOf" srcId="{5AE31D7C-0569-4F24-9A51-E96E654016AB}" destId="{B5BA8F93-68DD-4D4D-BDC3-F30A9B626AAC}" srcOrd="1" destOrd="0" presId="urn:microsoft.com/office/officeart/2005/8/layout/hierarchy6"/>
    <dgm:cxn modelId="{D2D588DE-5CC1-4578-98BC-85C50B9A5FF1}" type="presParOf" srcId="{B5BA8F93-68DD-4D4D-BDC3-F30A9B626AAC}" destId="{24ADDC4A-E825-4A27-A532-53797A308AB1}" srcOrd="0" destOrd="0" presId="urn:microsoft.com/office/officeart/2005/8/layout/hierarchy6"/>
    <dgm:cxn modelId="{5CD686EA-DDE6-4511-989C-1E95902DFA0A}" type="presParOf" srcId="{B5BA8F93-68DD-4D4D-BDC3-F30A9B626AAC}" destId="{29B1F791-2E09-4107-A5E9-329B636ABCFC}" srcOrd="1" destOrd="0" presId="urn:microsoft.com/office/officeart/2005/8/layout/hierarchy6"/>
    <dgm:cxn modelId="{DB514E7C-2D53-4C80-AAB3-80E36B320B05}" type="presParOf" srcId="{29B1F791-2E09-4107-A5E9-329B636ABCFC}" destId="{F0FAC882-8389-4893-A7D7-509AFF3EFBC9}" srcOrd="0" destOrd="0" presId="urn:microsoft.com/office/officeart/2005/8/layout/hierarchy6"/>
    <dgm:cxn modelId="{A70A8ACC-43A2-4E81-B940-4209DE1FCD36}" type="presParOf" srcId="{29B1F791-2E09-4107-A5E9-329B636ABCFC}" destId="{0E7CA2AD-9718-4CA1-9EEF-24BC8497202C}" srcOrd="1" destOrd="0" presId="urn:microsoft.com/office/officeart/2005/8/layout/hierarchy6"/>
    <dgm:cxn modelId="{0F02EA34-67FC-40B9-AF97-B138EB4EBBBD}" type="presParOf" srcId="{0E7CA2AD-9718-4CA1-9EEF-24BC8497202C}" destId="{93F012C4-9135-4677-B6FE-012404F82F9B}" srcOrd="0" destOrd="0" presId="urn:microsoft.com/office/officeart/2005/8/layout/hierarchy6"/>
    <dgm:cxn modelId="{39383914-30E2-4A46-9293-D7CBCFADCF56}" type="presParOf" srcId="{0E7CA2AD-9718-4CA1-9EEF-24BC8497202C}" destId="{25E6F799-3DA1-4292-A469-82F721AAD23D}" srcOrd="1" destOrd="0" presId="urn:microsoft.com/office/officeart/2005/8/layout/hierarchy6"/>
    <dgm:cxn modelId="{C25B619A-0439-4954-A73F-C0DA0EA3593A}" type="presParOf" srcId="{25E6F799-3DA1-4292-A469-82F721AAD23D}" destId="{7644A739-31A4-41E5-A8AA-B3AFB89DD447}" srcOrd="0" destOrd="0" presId="urn:microsoft.com/office/officeart/2005/8/layout/hierarchy6"/>
    <dgm:cxn modelId="{3BB530E9-A2E9-4036-A855-FC2C8CFEEB6F}" type="presParOf" srcId="{25E6F799-3DA1-4292-A469-82F721AAD23D}" destId="{C766A720-FF11-4064-8395-FA73BA9508F6}" srcOrd="1" destOrd="0" presId="urn:microsoft.com/office/officeart/2005/8/layout/hierarchy6"/>
    <dgm:cxn modelId="{7A257D7D-C2FF-4E16-88B2-7CA5B31EFBBE}" type="presParOf" srcId="{B5BA8F93-68DD-4D4D-BDC3-F30A9B626AAC}" destId="{91FD021C-CEF9-40F6-A708-788C53C361A5}" srcOrd="2" destOrd="0" presId="urn:microsoft.com/office/officeart/2005/8/layout/hierarchy6"/>
    <dgm:cxn modelId="{EEADF094-522B-4A23-800A-9A43EB09AB5C}" type="presParOf" srcId="{B5BA8F93-68DD-4D4D-BDC3-F30A9B626AAC}" destId="{BCD8AC19-CE0E-47B5-A138-6D198C5038E5}" srcOrd="3" destOrd="0" presId="urn:microsoft.com/office/officeart/2005/8/layout/hierarchy6"/>
    <dgm:cxn modelId="{A0FD5990-6268-4F9B-81F9-AEA2C08AE2FB}" type="presParOf" srcId="{BCD8AC19-CE0E-47B5-A138-6D198C5038E5}" destId="{62C3CAA2-FA19-4BBA-942D-6E30D72630AC}" srcOrd="0" destOrd="0" presId="urn:microsoft.com/office/officeart/2005/8/layout/hierarchy6"/>
    <dgm:cxn modelId="{B4893702-8997-4165-A51D-C1DBF63C53C9}" type="presParOf" srcId="{BCD8AC19-CE0E-47B5-A138-6D198C5038E5}" destId="{3F22ED5D-3235-4B79-9C79-B7EA950832A6}" srcOrd="1" destOrd="0" presId="urn:microsoft.com/office/officeart/2005/8/layout/hierarchy6"/>
    <dgm:cxn modelId="{9E3DA6A8-2373-4C5E-A816-4C8BEF2FF01C}" type="presParOf" srcId="{3F22ED5D-3235-4B79-9C79-B7EA950832A6}" destId="{7F00DBB7-501C-472A-90CF-2D650CD26F72}" srcOrd="0" destOrd="0" presId="urn:microsoft.com/office/officeart/2005/8/layout/hierarchy6"/>
    <dgm:cxn modelId="{BD8F3DC8-932F-46AD-9231-78531B5EC0C2}" type="presParOf" srcId="{3F22ED5D-3235-4B79-9C79-B7EA950832A6}" destId="{9391BA5D-AD36-4194-919C-6DF66361DBFF}" srcOrd="1" destOrd="0" presId="urn:microsoft.com/office/officeart/2005/8/layout/hierarchy6"/>
    <dgm:cxn modelId="{F668FB97-58CC-4F57-BDD9-F6DE4912B92D}" type="presParOf" srcId="{9391BA5D-AD36-4194-919C-6DF66361DBFF}" destId="{77612B21-480E-46B0-8B48-31A083532DDD}" srcOrd="0" destOrd="0" presId="urn:microsoft.com/office/officeart/2005/8/layout/hierarchy6"/>
    <dgm:cxn modelId="{A319942F-CFE3-4C31-91A9-586EB50EC629}" type="presParOf" srcId="{9391BA5D-AD36-4194-919C-6DF66361DBFF}" destId="{4576AE34-70DF-4206-99C0-074B10A841CC}" srcOrd="1" destOrd="0" presId="urn:microsoft.com/office/officeart/2005/8/layout/hierarchy6"/>
    <dgm:cxn modelId="{5A2EE163-3C84-446E-9FDF-FBD0C3DDDF2A}" type="presParOf" srcId="{3F22ED5D-3235-4B79-9C79-B7EA950832A6}" destId="{910AC706-A393-46B9-B571-8F2F35A7B0F9}" srcOrd="2" destOrd="0" presId="urn:microsoft.com/office/officeart/2005/8/layout/hierarchy6"/>
    <dgm:cxn modelId="{7576647A-F2C9-4496-9C4A-B4F847F361AD}" type="presParOf" srcId="{3F22ED5D-3235-4B79-9C79-B7EA950832A6}" destId="{F1816A30-66EE-4357-B307-EBF61BCDBE1E}" srcOrd="3" destOrd="0" presId="urn:microsoft.com/office/officeart/2005/8/layout/hierarchy6"/>
    <dgm:cxn modelId="{AC5465CC-7947-48B9-9EE4-E30ACD7C2D45}" type="presParOf" srcId="{F1816A30-66EE-4357-B307-EBF61BCDBE1E}" destId="{A590AFE4-75BB-404C-806B-D53894BADB53}" srcOrd="0" destOrd="0" presId="urn:microsoft.com/office/officeart/2005/8/layout/hierarchy6"/>
    <dgm:cxn modelId="{600E04C1-D5F4-423D-91C6-001DB18FB7AC}" type="presParOf" srcId="{F1816A30-66EE-4357-B307-EBF61BCDBE1E}" destId="{7981B2F4-C8E2-4461-A8D7-92C4B97FD64C}" srcOrd="1" destOrd="0" presId="urn:microsoft.com/office/officeart/2005/8/layout/hierarchy6"/>
    <dgm:cxn modelId="{A20F3FA5-A2FE-4AF4-B77D-A75A7AA9B952}" type="presParOf" srcId="{932425A1-E62E-4D59-AEB5-9AFD04DEAB62}" destId="{C109D28C-7C89-44C8-90C4-026A9E9A386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9.xml><?xml version="1.0" encoding="utf-8"?>
<dgm:dataModel xmlns:dgm="http://schemas.openxmlformats.org/drawingml/2006/diagram" xmlns:a="http://schemas.openxmlformats.org/drawingml/2006/main">
  <dgm:ptLst>
    <dgm:pt modelId="{36F0EC4B-A83E-4557-B09F-473A1A462BE7}" type="doc">
      <dgm:prSet loTypeId="urn:microsoft.com/office/officeart/2005/8/layout/hierarchy3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3DEACE7-D72D-42B9-BD95-29A089F9E085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El derecho a presentar una denuncia </a:t>
          </a:r>
          <a:r>
            <a:rPr lang="es-MX" sz="2400" b="1" u="sng" dirty="0">
              <a:latin typeface="Arial Narrow" panose="020B0606020202030204" pitchFamily="34" charset="0"/>
            </a:rPr>
            <a:t>precluye</a:t>
          </a:r>
          <a:r>
            <a:rPr lang="es-MX" sz="2400" dirty="0">
              <a:latin typeface="Arial Narrow" panose="020B0606020202030204" pitchFamily="34" charset="0"/>
            </a:rPr>
            <a:t> </a:t>
          </a:r>
        </a:p>
      </dgm:t>
    </dgm:pt>
    <dgm:pt modelId="{DA220B34-1463-45CA-A78E-A1A09F54606E}" type="parTrans" cxnId="{E98BBB5F-73F0-47B6-97F2-38CD81244233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342EC89-EA1B-4AE5-A7DE-21708670EEA4}" type="sibTrans" cxnId="{E98BBB5F-73F0-47B6-97F2-38CD81244233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7AF41C41-C74F-4C0D-87EC-1050A06781C8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En </a:t>
          </a:r>
          <a:r>
            <a:rPr lang="es-MX" sz="2400" b="1" u="sng" dirty="0">
              <a:latin typeface="Arial Narrow" panose="020B0606020202030204" pitchFamily="34" charset="0"/>
            </a:rPr>
            <a:t>1 año </a:t>
          </a:r>
          <a:r>
            <a:rPr lang="es-MX" sz="2400" dirty="0">
              <a:latin typeface="Arial Narrow" panose="020B0606020202030204" pitchFamily="34" charset="0"/>
            </a:rPr>
            <a:t>contado a partir del día siguiente en que se realicen los hechos u omisiones</a:t>
          </a:r>
        </a:p>
      </dgm:t>
    </dgm:pt>
    <dgm:pt modelId="{4C4B6D59-AEB1-49D1-9EC0-CCCD1271C45D}" type="parTrans" cxnId="{521B12FA-04A4-40D1-A616-83F65137CCD8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965B97AC-D609-4B6C-A95E-5A29D8B60A00}" type="sibTrans" cxnId="{521B12FA-04A4-40D1-A616-83F65137CCD8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0DBFE1D-BA81-4E2C-8614-4CF495112CD9}">
      <dgm:prSet custT="1"/>
      <dgm:spPr/>
      <dgm:t>
        <a:bodyPr/>
        <a:lstStyle/>
        <a:p>
          <a:pPr algn="ctr" rtl="0"/>
          <a:r>
            <a:rPr lang="es-MX" sz="2400" dirty="0">
              <a:latin typeface="Arial Narrow" panose="020B0606020202030204" pitchFamily="34" charset="0"/>
            </a:rPr>
            <a:t>Cuando los hechos u omisiones sean de </a:t>
          </a:r>
          <a:r>
            <a:rPr lang="es-MX" sz="2400" b="1" u="sng" dirty="0">
              <a:latin typeface="Arial Narrow" panose="020B0606020202030204" pitchFamily="34" charset="0"/>
            </a:rPr>
            <a:t>tracto sucesivo</a:t>
          </a:r>
        </a:p>
      </dgm:t>
    </dgm:pt>
    <dgm:pt modelId="{AFF48C8D-55ED-420D-9343-C608FCAC467F}" type="parTrans" cxnId="{F3330867-9B0C-43F0-A476-C9389A5E1AF0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AA79B31B-F819-4A12-9316-EA7849288706}" type="sibTrans" cxnId="{F3330867-9B0C-43F0-A476-C9389A5E1AF0}">
      <dgm:prSet custT="1"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60269FEB-EF2D-4039-9215-D34C68D2484E}">
      <dgm:prSet custT="1"/>
      <dgm:spPr/>
      <dgm:t>
        <a:bodyPr/>
        <a:lstStyle/>
        <a:p>
          <a:pPr algn="just" rtl="0"/>
          <a:r>
            <a:rPr lang="es-MX" sz="2400" dirty="0">
              <a:latin typeface="Arial Narrow" panose="020B0606020202030204" pitchFamily="34" charset="0"/>
            </a:rPr>
            <a:t>El término empezará a contar a partir del día hábil siguiente al último hecho realizado</a:t>
          </a:r>
        </a:p>
      </dgm:t>
    </dgm:pt>
    <dgm:pt modelId="{2C00B146-62A3-4773-BA77-82BF93E0971A}" type="parTrans" cxnId="{3CB5659B-3193-4BAE-88CD-93C5280C45FC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CB07432C-9D85-4E31-9573-CE80D671FA8A}" type="sibTrans" cxnId="{3CB5659B-3193-4BAE-88CD-93C5280C45FC}">
      <dgm:prSet/>
      <dgm:spPr/>
      <dgm:t>
        <a:bodyPr/>
        <a:lstStyle/>
        <a:p>
          <a:endParaRPr lang="es-MX" sz="2800">
            <a:latin typeface="Arial Narrow" panose="020B0606020202030204" pitchFamily="34" charset="0"/>
          </a:endParaRPr>
        </a:p>
      </dgm:t>
    </dgm:pt>
    <dgm:pt modelId="{815ED627-9C21-4D8F-9E82-DC73F3DF6B37}" type="pres">
      <dgm:prSet presAssocID="{36F0EC4B-A83E-4557-B09F-473A1A462B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F2B314E8-9114-44B2-B897-18FFD095C9AD}" type="pres">
      <dgm:prSet presAssocID="{73DEACE7-D72D-42B9-BD95-29A089F9E085}" presName="root" presStyleCnt="0"/>
      <dgm:spPr/>
    </dgm:pt>
    <dgm:pt modelId="{34A19779-259B-493A-B8B6-C8D950293F2F}" type="pres">
      <dgm:prSet presAssocID="{73DEACE7-D72D-42B9-BD95-29A089F9E085}" presName="rootComposite" presStyleCnt="0"/>
      <dgm:spPr/>
    </dgm:pt>
    <dgm:pt modelId="{B488FF10-3E34-40BC-8362-0199B0C211BA}" type="pres">
      <dgm:prSet presAssocID="{73DEACE7-D72D-42B9-BD95-29A089F9E085}" presName="rootText" presStyleLbl="node1" presStyleIdx="0" presStyleCnt="2" custScaleX="66570" custScaleY="31910" custLinFactNeighborX="2762" custLinFactNeighborY="-25785"/>
      <dgm:spPr/>
      <dgm:t>
        <a:bodyPr/>
        <a:lstStyle/>
        <a:p>
          <a:endParaRPr lang="es-MX"/>
        </a:p>
      </dgm:t>
    </dgm:pt>
    <dgm:pt modelId="{A5218485-AD5B-45C1-AD48-007EB6DEF2A1}" type="pres">
      <dgm:prSet presAssocID="{73DEACE7-D72D-42B9-BD95-29A089F9E085}" presName="rootConnector" presStyleLbl="node1" presStyleIdx="0" presStyleCnt="2"/>
      <dgm:spPr/>
      <dgm:t>
        <a:bodyPr/>
        <a:lstStyle/>
        <a:p>
          <a:endParaRPr lang="es-MX"/>
        </a:p>
      </dgm:t>
    </dgm:pt>
    <dgm:pt modelId="{952B81A8-343D-4B1E-8278-9FBF156B8D17}" type="pres">
      <dgm:prSet presAssocID="{73DEACE7-D72D-42B9-BD95-29A089F9E085}" presName="childShape" presStyleCnt="0"/>
      <dgm:spPr/>
    </dgm:pt>
    <dgm:pt modelId="{D55591EB-015B-40D5-A545-D3A1FC52F5DD}" type="pres">
      <dgm:prSet presAssocID="{4C4B6D59-AEB1-49D1-9EC0-CCCD1271C45D}" presName="Name13" presStyleLbl="parChTrans1D2" presStyleIdx="0" presStyleCnt="2"/>
      <dgm:spPr/>
      <dgm:t>
        <a:bodyPr/>
        <a:lstStyle/>
        <a:p>
          <a:endParaRPr lang="es-MX"/>
        </a:p>
      </dgm:t>
    </dgm:pt>
    <dgm:pt modelId="{5769704B-3B0C-4297-B463-61436A8D46AD}" type="pres">
      <dgm:prSet presAssocID="{7AF41C41-C74F-4C0D-87EC-1050A06781C8}" presName="childText" presStyleLbl="bgAcc1" presStyleIdx="0" presStyleCnt="2" custScaleX="82767" custScaleY="35522" custLinFactNeighborX="581" custLinFactNeighborY="-2386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6C9431-203A-45E6-A7AA-4ECE4DAC09B9}" type="pres">
      <dgm:prSet presAssocID="{A0DBFE1D-BA81-4E2C-8614-4CF495112CD9}" presName="root" presStyleCnt="0"/>
      <dgm:spPr/>
    </dgm:pt>
    <dgm:pt modelId="{AD0DFD7B-A518-4AEB-8E13-38CA5E2AA6CC}" type="pres">
      <dgm:prSet presAssocID="{A0DBFE1D-BA81-4E2C-8614-4CF495112CD9}" presName="rootComposite" presStyleCnt="0"/>
      <dgm:spPr/>
    </dgm:pt>
    <dgm:pt modelId="{5C87D41F-E2CB-4004-83EB-D47F917E8AD2}" type="pres">
      <dgm:prSet presAssocID="{A0DBFE1D-BA81-4E2C-8614-4CF495112CD9}" presName="rootText" presStyleLbl="node1" presStyleIdx="1" presStyleCnt="2" custScaleX="65834" custScaleY="30653" custLinFactNeighborX="-380" custLinFactNeighborY="-25761"/>
      <dgm:spPr/>
      <dgm:t>
        <a:bodyPr/>
        <a:lstStyle/>
        <a:p>
          <a:endParaRPr lang="es-MX"/>
        </a:p>
      </dgm:t>
    </dgm:pt>
    <dgm:pt modelId="{8A37ABC8-13FC-4309-855D-F61B1A603F60}" type="pres">
      <dgm:prSet presAssocID="{A0DBFE1D-BA81-4E2C-8614-4CF495112CD9}" presName="rootConnector" presStyleLbl="node1" presStyleIdx="1" presStyleCnt="2"/>
      <dgm:spPr/>
      <dgm:t>
        <a:bodyPr/>
        <a:lstStyle/>
        <a:p>
          <a:endParaRPr lang="es-MX"/>
        </a:p>
      </dgm:t>
    </dgm:pt>
    <dgm:pt modelId="{C1026101-4290-47F7-82DF-91F087AC4646}" type="pres">
      <dgm:prSet presAssocID="{A0DBFE1D-BA81-4E2C-8614-4CF495112CD9}" presName="childShape" presStyleCnt="0"/>
      <dgm:spPr/>
    </dgm:pt>
    <dgm:pt modelId="{B5FC6FC8-51D0-447C-BF00-FFFAAE1E487E}" type="pres">
      <dgm:prSet presAssocID="{2C00B146-62A3-4773-BA77-82BF93E0971A}" presName="Name13" presStyleLbl="parChTrans1D2" presStyleIdx="1" presStyleCnt="2"/>
      <dgm:spPr/>
      <dgm:t>
        <a:bodyPr/>
        <a:lstStyle/>
        <a:p>
          <a:endParaRPr lang="es-MX"/>
        </a:p>
      </dgm:t>
    </dgm:pt>
    <dgm:pt modelId="{A4213953-9029-47A2-A92A-3B474A24E69B}" type="pres">
      <dgm:prSet presAssocID="{60269FEB-EF2D-4039-9215-D34C68D2484E}" presName="childText" presStyleLbl="bgAcc1" presStyleIdx="1" presStyleCnt="2" custScaleX="78075" custScaleY="33700" custLinFactNeighborX="-1277" custLinFactNeighborY="-235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7146129-00B1-47B5-933A-C66C5B7A4D3F}" type="presOf" srcId="{36F0EC4B-A83E-4557-B09F-473A1A462BE7}" destId="{815ED627-9C21-4D8F-9E82-DC73F3DF6B37}" srcOrd="0" destOrd="0" presId="urn:microsoft.com/office/officeart/2005/8/layout/hierarchy3"/>
    <dgm:cxn modelId="{8C48FFB7-61D2-4014-AB4E-C212DD26A381}" type="presOf" srcId="{A0DBFE1D-BA81-4E2C-8614-4CF495112CD9}" destId="{8A37ABC8-13FC-4309-855D-F61B1A603F60}" srcOrd="1" destOrd="0" presId="urn:microsoft.com/office/officeart/2005/8/layout/hierarchy3"/>
    <dgm:cxn modelId="{E98BBB5F-73F0-47B6-97F2-38CD81244233}" srcId="{36F0EC4B-A83E-4557-B09F-473A1A462BE7}" destId="{73DEACE7-D72D-42B9-BD95-29A089F9E085}" srcOrd="0" destOrd="0" parTransId="{DA220B34-1463-45CA-A78E-A1A09F54606E}" sibTransId="{C342EC89-EA1B-4AE5-A7DE-21708670EEA4}"/>
    <dgm:cxn modelId="{3B8F48B3-04D3-46F9-9C6C-EC206F867CE0}" type="presOf" srcId="{2C00B146-62A3-4773-BA77-82BF93E0971A}" destId="{B5FC6FC8-51D0-447C-BF00-FFFAAE1E487E}" srcOrd="0" destOrd="0" presId="urn:microsoft.com/office/officeart/2005/8/layout/hierarchy3"/>
    <dgm:cxn modelId="{521B12FA-04A4-40D1-A616-83F65137CCD8}" srcId="{73DEACE7-D72D-42B9-BD95-29A089F9E085}" destId="{7AF41C41-C74F-4C0D-87EC-1050A06781C8}" srcOrd="0" destOrd="0" parTransId="{4C4B6D59-AEB1-49D1-9EC0-CCCD1271C45D}" sibTransId="{965B97AC-D609-4B6C-A95E-5A29D8B60A00}"/>
    <dgm:cxn modelId="{E6896F6B-001B-4496-8ED5-E53EED647DC2}" type="presOf" srcId="{A0DBFE1D-BA81-4E2C-8614-4CF495112CD9}" destId="{5C87D41F-E2CB-4004-83EB-D47F917E8AD2}" srcOrd="0" destOrd="0" presId="urn:microsoft.com/office/officeart/2005/8/layout/hierarchy3"/>
    <dgm:cxn modelId="{CCC5473E-9786-425B-A317-F6D1D0C44CDE}" type="presOf" srcId="{73DEACE7-D72D-42B9-BD95-29A089F9E085}" destId="{A5218485-AD5B-45C1-AD48-007EB6DEF2A1}" srcOrd="1" destOrd="0" presId="urn:microsoft.com/office/officeart/2005/8/layout/hierarchy3"/>
    <dgm:cxn modelId="{F3330867-9B0C-43F0-A476-C9389A5E1AF0}" srcId="{36F0EC4B-A83E-4557-B09F-473A1A462BE7}" destId="{A0DBFE1D-BA81-4E2C-8614-4CF495112CD9}" srcOrd="1" destOrd="0" parTransId="{AFF48C8D-55ED-420D-9343-C608FCAC467F}" sibTransId="{AA79B31B-F819-4A12-9316-EA7849288706}"/>
    <dgm:cxn modelId="{4E61AF8A-01F9-4414-8004-2020AC026F1B}" type="presOf" srcId="{60269FEB-EF2D-4039-9215-D34C68D2484E}" destId="{A4213953-9029-47A2-A92A-3B474A24E69B}" srcOrd="0" destOrd="0" presId="urn:microsoft.com/office/officeart/2005/8/layout/hierarchy3"/>
    <dgm:cxn modelId="{3CB5659B-3193-4BAE-88CD-93C5280C45FC}" srcId="{A0DBFE1D-BA81-4E2C-8614-4CF495112CD9}" destId="{60269FEB-EF2D-4039-9215-D34C68D2484E}" srcOrd="0" destOrd="0" parTransId="{2C00B146-62A3-4773-BA77-82BF93E0971A}" sibTransId="{CB07432C-9D85-4E31-9573-CE80D671FA8A}"/>
    <dgm:cxn modelId="{3EDE16C7-80C7-4BAE-A025-68E133146A74}" type="presOf" srcId="{7AF41C41-C74F-4C0D-87EC-1050A06781C8}" destId="{5769704B-3B0C-4297-B463-61436A8D46AD}" srcOrd="0" destOrd="0" presId="urn:microsoft.com/office/officeart/2005/8/layout/hierarchy3"/>
    <dgm:cxn modelId="{30528CEE-9930-4231-84D0-E6CEACFA5912}" type="presOf" srcId="{73DEACE7-D72D-42B9-BD95-29A089F9E085}" destId="{B488FF10-3E34-40BC-8362-0199B0C211BA}" srcOrd="0" destOrd="0" presId="urn:microsoft.com/office/officeart/2005/8/layout/hierarchy3"/>
    <dgm:cxn modelId="{62B5FE05-B808-43C7-89E8-68DD9916ACBD}" type="presOf" srcId="{4C4B6D59-AEB1-49D1-9EC0-CCCD1271C45D}" destId="{D55591EB-015B-40D5-A545-D3A1FC52F5DD}" srcOrd="0" destOrd="0" presId="urn:microsoft.com/office/officeart/2005/8/layout/hierarchy3"/>
    <dgm:cxn modelId="{A16D047B-FACE-45B7-B1C5-BBF574F36708}" type="presParOf" srcId="{815ED627-9C21-4D8F-9E82-DC73F3DF6B37}" destId="{F2B314E8-9114-44B2-B897-18FFD095C9AD}" srcOrd="0" destOrd="0" presId="urn:microsoft.com/office/officeart/2005/8/layout/hierarchy3"/>
    <dgm:cxn modelId="{9964529C-F020-41D3-9AA1-7095D4B93680}" type="presParOf" srcId="{F2B314E8-9114-44B2-B897-18FFD095C9AD}" destId="{34A19779-259B-493A-B8B6-C8D950293F2F}" srcOrd="0" destOrd="0" presId="urn:microsoft.com/office/officeart/2005/8/layout/hierarchy3"/>
    <dgm:cxn modelId="{E13B8D55-86A5-4010-815E-78CE5B21B39F}" type="presParOf" srcId="{34A19779-259B-493A-B8B6-C8D950293F2F}" destId="{B488FF10-3E34-40BC-8362-0199B0C211BA}" srcOrd="0" destOrd="0" presId="urn:microsoft.com/office/officeart/2005/8/layout/hierarchy3"/>
    <dgm:cxn modelId="{424414E1-5E8F-4E57-A53B-91AE6C2CBE3F}" type="presParOf" srcId="{34A19779-259B-493A-B8B6-C8D950293F2F}" destId="{A5218485-AD5B-45C1-AD48-007EB6DEF2A1}" srcOrd="1" destOrd="0" presId="urn:microsoft.com/office/officeart/2005/8/layout/hierarchy3"/>
    <dgm:cxn modelId="{4A8C1CF3-1489-4D12-922B-73119880015B}" type="presParOf" srcId="{F2B314E8-9114-44B2-B897-18FFD095C9AD}" destId="{952B81A8-343D-4B1E-8278-9FBF156B8D17}" srcOrd="1" destOrd="0" presId="urn:microsoft.com/office/officeart/2005/8/layout/hierarchy3"/>
    <dgm:cxn modelId="{8C8B890B-119C-4A35-A336-91EFF11E08AA}" type="presParOf" srcId="{952B81A8-343D-4B1E-8278-9FBF156B8D17}" destId="{D55591EB-015B-40D5-A545-D3A1FC52F5DD}" srcOrd="0" destOrd="0" presId="urn:microsoft.com/office/officeart/2005/8/layout/hierarchy3"/>
    <dgm:cxn modelId="{40C23863-3230-4487-95D6-1EB05F86A593}" type="presParOf" srcId="{952B81A8-343D-4B1E-8278-9FBF156B8D17}" destId="{5769704B-3B0C-4297-B463-61436A8D46AD}" srcOrd="1" destOrd="0" presId="urn:microsoft.com/office/officeart/2005/8/layout/hierarchy3"/>
    <dgm:cxn modelId="{FCA30418-D728-4C5B-B9CC-110E6552522B}" type="presParOf" srcId="{815ED627-9C21-4D8F-9E82-DC73F3DF6B37}" destId="{FA6C9431-203A-45E6-A7AA-4ECE4DAC09B9}" srcOrd="1" destOrd="0" presId="urn:microsoft.com/office/officeart/2005/8/layout/hierarchy3"/>
    <dgm:cxn modelId="{4A9B4682-198F-443D-ADAE-32E1795B0C39}" type="presParOf" srcId="{FA6C9431-203A-45E6-A7AA-4ECE4DAC09B9}" destId="{AD0DFD7B-A518-4AEB-8E13-38CA5E2AA6CC}" srcOrd="0" destOrd="0" presId="urn:microsoft.com/office/officeart/2005/8/layout/hierarchy3"/>
    <dgm:cxn modelId="{9CB09415-8D1C-4EA4-A07D-DCDDF0382F3C}" type="presParOf" srcId="{AD0DFD7B-A518-4AEB-8E13-38CA5E2AA6CC}" destId="{5C87D41F-E2CB-4004-83EB-D47F917E8AD2}" srcOrd="0" destOrd="0" presId="urn:microsoft.com/office/officeart/2005/8/layout/hierarchy3"/>
    <dgm:cxn modelId="{6E93B45C-0FE2-410C-AB5F-19C38CEF9F9A}" type="presParOf" srcId="{AD0DFD7B-A518-4AEB-8E13-38CA5E2AA6CC}" destId="{8A37ABC8-13FC-4309-855D-F61B1A603F60}" srcOrd="1" destOrd="0" presId="urn:microsoft.com/office/officeart/2005/8/layout/hierarchy3"/>
    <dgm:cxn modelId="{D8D20945-7F72-473E-A13B-3B0F3A02212B}" type="presParOf" srcId="{FA6C9431-203A-45E6-A7AA-4ECE4DAC09B9}" destId="{C1026101-4290-47F7-82DF-91F087AC4646}" srcOrd="1" destOrd="0" presId="urn:microsoft.com/office/officeart/2005/8/layout/hierarchy3"/>
    <dgm:cxn modelId="{747D716E-A084-44B0-9F5A-0AC0DD8343DC}" type="presParOf" srcId="{C1026101-4290-47F7-82DF-91F087AC4646}" destId="{B5FC6FC8-51D0-447C-BF00-FFFAAE1E487E}" srcOrd="0" destOrd="0" presId="urn:microsoft.com/office/officeart/2005/8/layout/hierarchy3"/>
    <dgm:cxn modelId="{4A2B5241-0D2C-4AA6-AF35-2FE3D7242889}" type="presParOf" srcId="{C1026101-4290-47F7-82DF-91F087AC4646}" destId="{A4213953-9029-47A2-A92A-3B474A24E69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13AC4-D010-4A02-8EFC-27ABE80A3D64}">
      <dsp:nvSpPr>
        <dsp:cNvPr id="0" name=""/>
        <dsp:cNvSpPr/>
      </dsp:nvSpPr>
      <dsp:spPr>
        <a:xfrm>
          <a:off x="3887" y="1738084"/>
          <a:ext cx="2594933" cy="24572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Tribunal Alemán (1983)</a:t>
          </a:r>
        </a:p>
      </dsp:txBody>
      <dsp:txXfrm>
        <a:off x="3887" y="1738084"/>
        <a:ext cx="2594933" cy="2457290"/>
      </dsp:txXfrm>
    </dsp:sp>
    <dsp:sp modelId="{1899A0E1-A0D5-4BF0-A2A6-0632C42CAF45}">
      <dsp:nvSpPr>
        <dsp:cNvPr id="0" name=""/>
        <dsp:cNvSpPr/>
      </dsp:nvSpPr>
      <dsp:spPr>
        <a:xfrm>
          <a:off x="2656646" y="2760208"/>
          <a:ext cx="413042" cy="413042"/>
        </a:xfrm>
        <a:prstGeom prst="mathPlus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2711395" y="2918155"/>
        <a:ext cx="303544" cy="97148"/>
      </dsp:txXfrm>
    </dsp:sp>
    <dsp:sp modelId="{62F3D7B1-2ABD-463F-92A3-66BC48E764D3}">
      <dsp:nvSpPr>
        <dsp:cNvPr id="0" name=""/>
        <dsp:cNvSpPr/>
      </dsp:nvSpPr>
      <dsp:spPr>
        <a:xfrm>
          <a:off x="3127515" y="1738084"/>
          <a:ext cx="2594933" cy="245729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Libre desarrollo de la personalidad</a:t>
          </a:r>
        </a:p>
      </dsp:txBody>
      <dsp:txXfrm>
        <a:off x="3507534" y="2097946"/>
        <a:ext cx="1834895" cy="1737566"/>
      </dsp:txXfrm>
    </dsp:sp>
    <dsp:sp modelId="{71E495FA-588B-43E0-AB85-D33C26F19589}">
      <dsp:nvSpPr>
        <dsp:cNvPr id="0" name=""/>
        <dsp:cNvSpPr/>
      </dsp:nvSpPr>
      <dsp:spPr>
        <a:xfrm>
          <a:off x="5780274" y="2760208"/>
          <a:ext cx="413042" cy="413042"/>
        </a:xfrm>
        <a:prstGeom prst="mathPlus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5835023" y="2918155"/>
        <a:ext cx="303544" cy="97148"/>
      </dsp:txXfrm>
    </dsp:sp>
    <dsp:sp modelId="{74A95F31-46E2-4BE3-8104-5641A10ED293}">
      <dsp:nvSpPr>
        <dsp:cNvPr id="0" name=""/>
        <dsp:cNvSpPr/>
      </dsp:nvSpPr>
      <dsp:spPr>
        <a:xfrm>
          <a:off x="6251143" y="1738084"/>
          <a:ext cx="2594933" cy="24572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Dignidad Humana</a:t>
          </a:r>
        </a:p>
      </dsp:txBody>
      <dsp:txXfrm>
        <a:off x="6251143" y="1738084"/>
        <a:ext cx="2594933" cy="2457290"/>
      </dsp:txXfrm>
    </dsp:sp>
    <dsp:sp modelId="{3DC86F8D-4026-46AA-8A0C-52D76E87A9E8}">
      <dsp:nvSpPr>
        <dsp:cNvPr id="0" name=""/>
        <dsp:cNvSpPr/>
      </dsp:nvSpPr>
      <dsp:spPr>
        <a:xfrm>
          <a:off x="8903902" y="2760208"/>
          <a:ext cx="413042" cy="413042"/>
        </a:xfrm>
        <a:prstGeom prst="mathEqual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8958651" y="2845295"/>
        <a:ext cx="303544" cy="242868"/>
      </dsp:txXfrm>
    </dsp:sp>
    <dsp:sp modelId="{18ED6004-8F5E-42B7-8C7F-A619F7D90C47}">
      <dsp:nvSpPr>
        <dsp:cNvPr id="0" name=""/>
        <dsp:cNvSpPr/>
      </dsp:nvSpPr>
      <dsp:spPr>
        <a:xfrm>
          <a:off x="9374771" y="1692767"/>
          <a:ext cx="2813340" cy="2547924"/>
        </a:xfrm>
        <a:prstGeom prst="ellipse">
          <a:avLst/>
        </a:prstGeom>
        <a:gradFill flip="none" rotWithShape="1">
          <a:gsLst>
            <a:gs pos="50000">
              <a:srgbClr val="7030A0"/>
            </a:gs>
            <a:gs pos="72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Autodeterminación Informativa </a:t>
          </a:r>
        </a:p>
      </dsp:txBody>
      <dsp:txXfrm>
        <a:off x="9786775" y="2065902"/>
        <a:ext cx="1989332" cy="18016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5B047-DF9B-4AD5-ADC0-6B12A4B62160}">
      <dsp:nvSpPr>
        <dsp:cNvPr id="0" name=""/>
        <dsp:cNvSpPr/>
      </dsp:nvSpPr>
      <dsp:spPr>
        <a:xfrm>
          <a:off x="-6706565" y="-1025953"/>
          <a:ext cx="7985355" cy="798535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1098D-ADCB-4917-91D1-E3F9EF02853A}">
      <dsp:nvSpPr>
        <dsp:cNvPr id="0" name=""/>
        <dsp:cNvSpPr/>
      </dsp:nvSpPr>
      <dsp:spPr>
        <a:xfrm>
          <a:off x="823562" y="593344"/>
          <a:ext cx="11016247" cy="1186689"/>
        </a:xfrm>
        <a:prstGeom prst="rect">
          <a:avLst/>
        </a:prstGeom>
        <a:gradFill flip="none" rotWithShape="1">
          <a:gsLst>
            <a:gs pos="72000">
              <a:srgbClr val="00B0F0"/>
            </a:gs>
            <a:gs pos="0">
              <a:srgbClr val="7030A0"/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935" tIns="55880" rIns="55880" bIns="5588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>
              <a:solidFill>
                <a:schemeClr val="bg1"/>
              </a:solidFill>
              <a:latin typeface="Arial Narrow" panose="020B0606020202030204" pitchFamily="34" charset="0"/>
            </a:rPr>
            <a:t>Tienen su origen en cláusulas constitucionales que obligan a dictarlas.</a:t>
          </a:r>
        </a:p>
      </dsp:txBody>
      <dsp:txXfrm>
        <a:off x="823562" y="593344"/>
        <a:ext cx="11016247" cy="1186689"/>
      </dsp:txXfrm>
    </dsp:sp>
    <dsp:sp modelId="{23A9AD90-C50B-4CE9-8AF1-E38A962B377A}">
      <dsp:nvSpPr>
        <dsp:cNvPr id="0" name=""/>
        <dsp:cNvSpPr/>
      </dsp:nvSpPr>
      <dsp:spPr>
        <a:xfrm>
          <a:off x="81881" y="445008"/>
          <a:ext cx="1483362" cy="14833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F7D7D-78E9-48F9-9A0E-D0257096CE68}">
      <dsp:nvSpPr>
        <dsp:cNvPr id="0" name=""/>
        <dsp:cNvSpPr/>
      </dsp:nvSpPr>
      <dsp:spPr>
        <a:xfrm>
          <a:off x="1254924" y="2373379"/>
          <a:ext cx="10584885" cy="1186689"/>
        </a:xfrm>
        <a:prstGeom prst="rect">
          <a:avLst/>
        </a:prstGeom>
        <a:gradFill flip="none" rotWithShape="1">
          <a:gsLst>
            <a:gs pos="72000">
              <a:srgbClr val="00B0F0"/>
            </a:gs>
            <a:gs pos="0">
              <a:srgbClr val="7030A0"/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935" tIns="55880" rIns="55880" bIns="5588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>
              <a:solidFill>
                <a:schemeClr val="bg1"/>
              </a:solidFill>
              <a:latin typeface="Arial Narrow" panose="020B0606020202030204" pitchFamily="34" charset="0"/>
            </a:rPr>
            <a:t>Pueden incidir válidamente en todos los órdenes jurídicos que integran al Estado Mexicano.</a:t>
          </a:r>
        </a:p>
      </dsp:txBody>
      <dsp:txXfrm>
        <a:off x="1254924" y="2373379"/>
        <a:ext cx="10584885" cy="1186689"/>
      </dsp:txXfrm>
    </dsp:sp>
    <dsp:sp modelId="{A9DD33D6-379C-4FFD-9C3F-E19A5753BA28}">
      <dsp:nvSpPr>
        <dsp:cNvPr id="0" name=""/>
        <dsp:cNvSpPr/>
      </dsp:nvSpPr>
      <dsp:spPr>
        <a:xfrm>
          <a:off x="513243" y="2225043"/>
          <a:ext cx="1483362" cy="14833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A0AB3-1FAD-43B3-A832-EB76C0787EE3}">
      <dsp:nvSpPr>
        <dsp:cNvPr id="0" name=""/>
        <dsp:cNvSpPr/>
      </dsp:nvSpPr>
      <dsp:spPr>
        <a:xfrm>
          <a:off x="823562" y="4153414"/>
          <a:ext cx="11016247" cy="1186689"/>
        </a:xfrm>
        <a:prstGeom prst="rect">
          <a:avLst/>
        </a:prstGeom>
        <a:gradFill flip="none" rotWithShape="1">
          <a:gsLst>
            <a:gs pos="72000">
              <a:srgbClr val="00B0F0"/>
            </a:gs>
            <a:gs pos="0">
              <a:srgbClr val="7030A0"/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935" tIns="55880" rIns="55880" bIns="5588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>
              <a:solidFill>
                <a:schemeClr val="bg1"/>
              </a:solidFill>
              <a:latin typeface="Arial Narrow" panose="020B0606020202030204" pitchFamily="34" charset="0"/>
            </a:rPr>
            <a:t>Establecen los principios generales sobre una materia, susceptible de ser complementada entre la Federación, Estados y municipios sobre una materia determinada.</a:t>
          </a:r>
        </a:p>
      </dsp:txBody>
      <dsp:txXfrm>
        <a:off x="823562" y="4153414"/>
        <a:ext cx="11016247" cy="1186689"/>
      </dsp:txXfrm>
    </dsp:sp>
    <dsp:sp modelId="{BE0621A4-FBD3-43B7-86AC-FAE730C9AE4F}">
      <dsp:nvSpPr>
        <dsp:cNvPr id="0" name=""/>
        <dsp:cNvSpPr/>
      </dsp:nvSpPr>
      <dsp:spPr>
        <a:xfrm>
          <a:off x="81881" y="4005078"/>
          <a:ext cx="1483362" cy="14833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185CA-0FCC-4F2B-BFC8-904B2F32F437}">
      <dsp:nvSpPr>
        <dsp:cNvPr id="0" name=""/>
        <dsp:cNvSpPr/>
      </dsp:nvSpPr>
      <dsp:spPr>
        <a:xfrm>
          <a:off x="185187" y="587910"/>
          <a:ext cx="4933487" cy="2960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 verificación </a:t>
          </a:r>
          <a:r>
            <a:rPr lang="es-MX" sz="2800" b="1" u="sng" kern="1200" dirty="0">
              <a:latin typeface="Arial Narrow" panose="020B0606020202030204" pitchFamily="34" charset="0"/>
            </a:rPr>
            <a:t>no procederá ni se admitirá </a:t>
          </a:r>
        </a:p>
      </dsp:txBody>
      <dsp:txXfrm>
        <a:off x="271885" y="674608"/>
        <a:ext cx="4760091" cy="2786696"/>
      </dsp:txXfrm>
    </dsp:sp>
    <dsp:sp modelId="{86F8BA6A-67C6-495D-ACA7-1EC3DCDC9CAF}">
      <dsp:nvSpPr>
        <dsp:cNvPr id="0" name=""/>
        <dsp:cNvSpPr/>
      </dsp:nvSpPr>
      <dsp:spPr>
        <a:xfrm rot="35960">
          <a:off x="5566858" y="1491666"/>
          <a:ext cx="950253" cy="12235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 dirty="0">
            <a:latin typeface="Arial Narrow" panose="020B0606020202030204" pitchFamily="34" charset="0"/>
          </a:endParaRPr>
        </a:p>
      </dsp:txBody>
      <dsp:txXfrm>
        <a:off x="5566866" y="1734876"/>
        <a:ext cx="665177" cy="734102"/>
      </dsp:txXfrm>
    </dsp:sp>
    <dsp:sp modelId="{BA13EFA4-D20D-4AD2-A516-A5FC6D20F5C6}">
      <dsp:nvSpPr>
        <dsp:cNvPr id="0" name=""/>
        <dsp:cNvSpPr/>
      </dsp:nvSpPr>
      <dsp:spPr>
        <a:xfrm>
          <a:off x="6911509" y="658272"/>
          <a:ext cx="4933487" cy="2960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En los supuestos de procedencia del recurso de revisión o inconformidad previstos </a:t>
          </a:r>
        </a:p>
      </dsp:txBody>
      <dsp:txXfrm>
        <a:off x="6998207" y="744970"/>
        <a:ext cx="4760091" cy="2786696"/>
      </dsp:txXfrm>
    </dsp:sp>
  </dsp:spTree>
</dsp:drawing>
</file>

<file path=ppt/diagrams/drawing10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68408-451D-40A8-9B4D-37D85AD98EAA}">
      <dsp:nvSpPr>
        <dsp:cNvPr id="0" name=""/>
        <dsp:cNvSpPr/>
      </dsp:nvSpPr>
      <dsp:spPr>
        <a:xfrm>
          <a:off x="212110" y="1643358"/>
          <a:ext cx="3146427" cy="1036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Previo a la verificación respectiva</a:t>
          </a:r>
        </a:p>
      </dsp:txBody>
      <dsp:txXfrm>
        <a:off x="212110" y="1643358"/>
        <a:ext cx="3146427" cy="1036890"/>
      </dsp:txXfrm>
    </dsp:sp>
    <dsp:sp modelId="{9A319025-0F54-4DD6-A930-9BCCDB827140}">
      <dsp:nvSpPr>
        <dsp:cNvPr id="0" name=""/>
        <dsp:cNvSpPr/>
      </dsp:nvSpPr>
      <dsp:spPr>
        <a:xfrm>
          <a:off x="208534" y="1328000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A2D0-3B40-4E16-87C1-58085799AAC2}">
      <dsp:nvSpPr>
        <dsp:cNvPr id="0" name=""/>
        <dsp:cNvSpPr/>
      </dsp:nvSpPr>
      <dsp:spPr>
        <a:xfrm>
          <a:off x="383733" y="977603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F19FD-B552-40A2-8B90-F6FD11FBFB0A}">
      <dsp:nvSpPr>
        <dsp:cNvPr id="0" name=""/>
        <dsp:cNvSpPr/>
      </dsp:nvSpPr>
      <dsp:spPr>
        <a:xfrm>
          <a:off x="804210" y="1047682"/>
          <a:ext cx="393303" cy="3933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05AB0-9B67-4231-9A81-A5B9A5FC638E}">
      <dsp:nvSpPr>
        <dsp:cNvPr id="0" name=""/>
        <dsp:cNvSpPr/>
      </dsp:nvSpPr>
      <dsp:spPr>
        <a:xfrm>
          <a:off x="1154608" y="662245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6F824-8198-4263-91BB-1E377D32E18D}">
      <dsp:nvSpPr>
        <dsp:cNvPr id="0" name=""/>
        <dsp:cNvSpPr/>
      </dsp:nvSpPr>
      <dsp:spPr>
        <a:xfrm>
          <a:off x="1610125" y="522086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1BC62-65F5-4BCD-B553-AD37CFBFD9C4}">
      <dsp:nvSpPr>
        <dsp:cNvPr id="0" name=""/>
        <dsp:cNvSpPr/>
      </dsp:nvSpPr>
      <dsp:spPr>
        <a:xfrm>
          <a:off x="2170761" y="767364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F63E3-4265-4DB7-9134-39D3C5701E4E}">
      <dsp:nvSpPr>
        <dsp:cNvPr id="0" name=""/>
        <dsp:cNvSpPr/>
      </dsp:nvSpPr>
      <dsp:spPr>
        <a:xfrm>
          <a:off x="2521159" y="942563"/>
          <a:ext cx="393303" cy="3933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36118-895F-496C-8489-4E05D5936BC4}">
      <dsp:nvSpPr>
        <dsp:cNvPr id="0" name=""/>
        <dsp:cNvSpPr/>
      </dsp:nvSpPr>
      <dsp:spPr>
        <a:xfrm>
          <a:off x="3011715" y="1328000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4F2FD-6EFB-4B17-8804-01547C761990}">
      <dsp:nvSpPr>
        <dsp:cNvPr id="0" name=""/>
        <dsp:cNvSpPr/>
      </dsp:nvSpPr>
      <dsp:spPr>
        <a:xfrm>
          <a:off x="3221954" y="1713438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0E340-FAA7-423E-97AC-52E6ADD01884}">
      <dsp:nvSpPr>
        <dsp:cNvPr id="0" name=""/>
        <dsp:cNvSpPr/>
      </dsp:nvSpPr>
      <dsp:spPr>
        <a:xfrm>
          <a:off x="1399886" y="977603"/>
          <a:ext cx="643587" cy="64358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01B0C-5230-433A-B46E-25ABBED32514}">
      <dsp:nvSpPr>
        <dsp:cNvPr id="0" name=""/>
        <dsp:cNvSpPr/>
      </dsp:nvSpPr>
      <dsp:spPr>
        <a:xfrm>
          <a:off x="33336" y="2309114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70B0F-2A6C-43FE-8845-09311F64E77B}">
      <dsp:nvSpPr>
        <dsp:cNvPr id="0" name=""/>
        <dsp:cNvSpPr/>
      </dsp:nvSpPr>
      <dsp:spPr>
        <a:xfrm>
          <a:off x="243574" y="2624471"/>
          <a:ext cx="393303" cy="3933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665CD-2C94-41FC-B78E-4D3B51EB67C6}">
      <dsp:nvSpPr>
        <dsp:cNvPr id="0" name=""/>
        <dsp:cNvSpPr/>
      </dsp:nvSpPr>
      <dsp:spPr>
        <a:xfrm>
          <a:off x="769171" y="2904790"/>
          <a:ext cx="572077" cy="5720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40785-0257-4220-BB96-4858115246D1}">
      <dsp:nvSpPr>
        <dsp:cNvPr id="0" name=""/>
        <dsp:cNvSpPr/>
      </dsp:nvSpPr>
      <dsp:spPr>
        <a:xfrm>
          <a:off x="1505006" y="3360307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6916A-AFFD-4B51-97C2-46F03F79CF57}">
      <dsp:nvSpPr>
        <dsp:cNvPr id="0" name=""/>
        <dsp:cNvSpPr/>
      </dsp:nvSpPr>
      <dsp:spPr>
        <a:xfrm>
          <a:off x="1645165" y="2904790"/>
          <a:ext cx="393303" cy="3933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3B133-1C49-4E15-B131-A51D14EC9723}">
      <dsp:nvSpPr>
        <dsp:cNvPr id="0" name=""/>
        <dsp:cNvSpPr/>
      </dsp:nvSpPr>
      <dsp:spPr>
        <a:xfrm>
          <a:off x="1995562" y="3395346"/>
          <a:ext cx="250284" cy="25028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3F8E7-5EFF-48AD-B819-6E3A46BA39CE}">
      <dsp:nvSpPr>
        <dsp:cNvPr id="0" name=""/>
        <dsp:cNvSpPr/>
      </dsp:nvSpPr>
      <dsp:spPr>
        <a:xfrm>
          <a:off x="2310920" y="2834710"/>
          <a:ext cx="572077" cy="5720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0D7BC-7C0F-4F23-9015-B7872F8DE5E5}">
      <dsp:nvSpPr>
        <dsp:cNvPr id="0" name=""/>
        <dsp:cNvSpPr/>
      </dsp:nvSpPr>
      <dsp:spPr>
        <a:xfrm>
          <a:off x="3081795" y="2694551"/>
          <a:ext cx="393303" cy="3933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00201-9191-4FC1-B993-262572F38E57}">
      <dsp:nvSpPr>
        <dsp:cNvPr id="0" name=""/>
        <dsp:cNvSpPr/>
      </dsp:nvSpPr>
      <dsp:spPr>
        <a:xfrm>
          <a:off x="3475098" y="1047099"/>
          <a:ext cx="1155076" cy="220516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9B39B-4BF4-4D13-803F-913C0029F4A5}">
      <dsp:nvSpPr>
        <dsp:cNvPr id="0" name=""/>
        <dsp:cNvSpPr/>
      </dsp:nvSpPr>
      <dsp:spPr>
        <a:xfrm>
          <a:off x="4630175" y="1048170"/>
          <a:ext cx="3150207" cy="220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El INAI o los Organismos garantes podrán </a:t>
          </a:r>
          <a:r>
            <a:rPr lang="es-MX" sz="2600" b="1" i="0" u="sng" kern="1200" dirty="0">
              <a:latin typeface="Arial Narrow" panose="020B0606020202030204" pitchFamily="34" charset="0"/>
            </a:rPr>
            <a:t>desarrollar investigaciones previas </a:t>
          </a:r>
        </a:p>
      </dsp:txBody>
      <dsp:txXfrm>
        <a:off x="4630175" y="1048170"/>
        <a:ext cx="3150207" cy="2205145"/>
      </dsp:txXfrm>
    </dsp:sp>
    <dsp:sp modelId="{71F00EC7-8D8D-4D15-A953-C04516E8FB75}">
      <dsp:nvSpPr>
        <dsp:cNvPr id="0" name=""/>
        <dsp:cNvSpPr/>
      </dsp:nvSpPr>
      <dsp:spPr>
        <a:xfrm>
          <a:off x="7780383" y="1047099"/>
          <a:ext cx="1155076" cy="220516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B14B9-5A70-43FD-9095-98E6151E21EF}">
      <dsp:nvSpPr>
        <dsp:cNvPr id="0" name=""/>
        <dsp:cNvSpPr/>
      </dsp:nvSpPr>
      <dsp:spPr>
        <a:xfrm>
          <a:off x="9019388" y="819687"/>
          <a:ext cx="2761836" cy="276802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Con el fin de contar con elementos para fundar y motivar el acuerdo de inicio</a:t>
          </a:r>
        </a:p>
      </dsp:txBody>
      <dsp:txXfrm>
        <a:off x="9423850" y="1225054"/>
        <a:ext cx="1952912" cy="1957287"/>
      </dsp:txXfrm>
    </dsp:sp>
  </dsp:spTree>
</dsp:drawing>
</file>

<file path=ppt/diagrams/drawing10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3FF54-2D6A-4055-915E-A8E5ADFBACB0}">
      <dsp:nvSpPr>
        <dsp:cNvPr id="0" name=""/>
        <dsp:cNvSpPr/>
      </dsp:nvSpPr>
      <dsp:spPr>
        <a:xfrm>
          <a:off x="-5957567" y="-992529"/>
          <a:ext cx="7724184" cy="7724184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zoom="91000">
            <a:rot lat="0" lon="0" rev="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3A89B-08F4-4C35-8991-C49FFCB9F110}">
      <dsp:nvSpPr>
        <dsp:cNvPr id="0" name=""/>
        <dsp:cNvSpPr/>
      </dsp:nvSpPr>
      <dsp:spPr>
        <a:xfrm>
          <a:off x="1721364" y="786642"/>
          <a:ext cx="10224828" cy="4165840"/>
        </a:xfrm>
        <a:prstGeom prst="rect">
          <a:avLst/>
        </a:prstGeom>
        <a:gradFill rotWithShape="0">
          <a:gsLst>
            <a:gs pos="98000">
              <a:srgbClr val="00B0F0"/>
            </a:gs>
            <a:gs pos="0">
              <a:srgbClr val="7030A0"/>
            </a:gs>
          </a:gsLst>
          <a:lin ang="5400000" scaled="1"/>
        </a:gradFill>
        <a:ln>
          <a:noFill/>
        </a:ln>
        <a:effectLst/>
        <a:scene3d>
          <a:camera prst="perspectiveLeft" zoom="91000">
            <a:rot lat="0" lon="0" rev="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7715" tIns="63500" rIns="63500" bIns="63500" numCol="1" spcCol="1270" anchor="t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Requisitos 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Nombre de la persona que denuncia o de su representante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El domicilio o medio para recibir notificaciones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La relación de hechos y los elementos con los que cuente para probar su dicho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El responsable denunciado y su domicilio o los datos para su identificación y/o ubicación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La firma del denunciante o de su representante</a:t>
          </a:r>
        </a:p>
        <a:p>
          <a:pPr marL="228600" lvl="1" indent="-228600" algn="just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b="1" kern="1200" dirty="0">
              <a:solidFill>
                <a:schemeClr val="bg1"/>
              </a:solidFill>
              <a:latin typeface="Arial Narrow" panose="020B0606020202030204" pitchFamily="34" charset="0"/>
            </a:rPr>
            <a:t>En caso de no saber firmar, bastará huella digital</a:t>
          </a:r>
        </a:p>
      </dsp:txBody>
      <dsp:txXfrm>
        <a:off x="1721364" y="786642"/>
        <a:ext cx="10224828" cy="4165840"/>
      </dsp:txXfrm>
    </dsp:sp>
    <dsp:sp modelId="{5479995B-8D47-4919-A7F8-99E3991F9AF1}">
      <dsp:nvSpPr>
        <dsp:cNvPr id="0" name=""/>
        <dsp:cNvSpPr/>
      </dsp:nvSpPr>
      <dsp:spPr>
        <a:xfrm>
          <a:off x="0" y="1163001"/>
          <a:ext cx="3442729" cy="34427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B705F-4512-430D-89B9-F9D33851D6DC}">
      <dsp:nvSpPr>
        <dsp:cNvPr id="0" name=""/>
        <dsp:cNvSpPr/>
      </dsp:nvSpPr>
      <dsp:spPr>
        <a:xfrm>
          <a:off x="6420156" y="3054305"/>
          <a:ext cx="461299" cy="1160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596"/>
              </a:lnTo>
              <a:lnTo>
                <a:pt x="461299" y="116059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A3164-0551-4F6D-B31A-BA34AB61B9B4}">
      <dsp:nvSpPr>
        <dsp:cNvPr id="0" name=""/>
        <dsp:cNvSpPr/>
      </dsp:nvSpPr>
      <dsp:spPr>
        <a:xfrm>
          <a:off x="5780251" y="1262950"/>
          <a:ext cx="1870036" cy="529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918"/>
              </a:lnTo>
              <a:lnTo>
                <a:pt x="1870036" y="264918"/>
              </a:lnTo>
              <a:lnTo>
                <a:pt x="1870036" y="52983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0611D-F6D5-438E-9656-09AC4C2ED9E4}">
      <dsp:nvSpPr>
        <dsp:cNvPr id="0" name=""/>
        <dsp:cNvSpPr/>
      </dsp:nvSpPr>
      <dsp:spPr>
        <a:xfrm>
          <a:off x="3977668" y="1262950"/>
          <a:ext cx="1802582" cy="529837"/>
        </a:xfrm>
        <a:custGeom>
          <a:avLst/>
          <a:gdLst/>
          <a:ahLst/>
          <a:cxnLst/>
          <a:rect l="0" t="0" r="0" b="0"/>
          <a:pathLst>
            <a:path>
              <a:moveTo>
                <a:pt x="1802582" y="0"/>
              </a:moveTo>
              <a:lnTo>
                <a:pt x="1802582" y="264918"/>
              </a:lnTo>
              <a:lnTo>
                <a:pt x="0" y="264918"/>
              </a:lnTo>
              <a:lnTo>
                <a:pt x="0" y="52983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81A61-E37B-478D-AA39-3F34C90C4908}">
      <dsp:nvSpPr>
        <dsp:cNvPr id="0" name=""/>
        <dsp:cNvSpPr/>
      </dsp:nvSpPr>
      <dsp:spPr>
        <a:xfrm>
          <a:off x="4062177" y="1432"/>
          <a:ext cx="3436147" cy="1261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Arial Narrow" panose="020B0606020202030204" pitchFamily="34" charset="0"/>
            </a:rPr>
            <a:t>La denuncia podrá presentarse por </a:t>
          </a:r>
        </a:p>
      </dsp:txBody>
      <dsp:txXfrm>
        <a:off x="4062177" y="1432"/>
        <a:ext cx="3436147" cy="1261517"/>
      </dsp:txXfrm>
    </dsp:sp>
    <dsp:sp modelId="{891C7B93-8ED0-489F-9960-5A7A2FC78BC5}">
      <dsp:nvSpPr>
        <dsp:cNvPr id="0" name=""/>
        <dsp:cNvSpPr/>
      </dsp:nvSpPr>
      <dsp:spPr>
        <a:xfrm>
          <a:off x="2372550" y="1792787"/>
          <a:ext cx="3210234" cy="126151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Arial Narrow" panose="020B0606020202030204" pitchFamily="34" charset="0"/>
            </a:rPr>
            <a:t>Escrito libre</a:t>
          </a:r>
        </a:p>
      </dsp:txBody>
      <dsp:txXfrm>
        <a:off x="2372550" y="1792787"/>
        <a:ext cx="3210234" cy="1261517"/>
      </dsp:txXfrm>
    </dsp:sp>
    <dsp:sp modelId="{1125B9EC-2512-43E5-BF74-40E82200F4C0}">
      <dsp:nvSpPr>
        <dsp:cNvPr id="0" name=""/>
        <dsp:cNvSpPr/>
      </dsp:nvSpPr>
      <dsp:spPr>
        <a:xfrm>
          <a:off x="6112623" y="1792787"/>
          <a:ext cx="3075328" cy="126151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Arial Narrow" panose="020B0606020202030204" pitchFamily="34" charset="0"/>
            </a:rPr>
            <a:t>Formatos, medios electrónicos o cualquier otro medio</a:t>
          </a:r>
        </a:p>
      </dsp:txBody>
      <dsp:txXfrm>
        <a:off x="6112623" y="1792787"/>
        <a:ext cx="3075328" cy="1261517"/>
      </dsp:txXfrm>
    </dsp:sp>
    <dsp:sp modelId="{CE0E1D14-ED1A-4A47-B1B0-6632825AC105}">
      <dsp:nvSpPr>
        <dsp:cNvPr id="0" name=""/>
        <dsp:cNvSpPr/>
      </dsp:nvSpPr>
      <dsp:spPr>
        <a:xfrm>
          <a:off x="6881455" y="3584142"/>
          <a:ext cx="2523035" cy="1261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Arial Narrow" panose="020B0606020202030204" pitchFamily="34" charset="0"/>
            </a:rPr>
            <a:t> Que establezca el INAI o los Organismos garantes</a:t>
          </a:r>
        </a:p>
      </dsp:txBody>
      <dsp:txXfrm>
        <a:off x="6881455" y="3584142"/>
        <a:ext cx="2523035" cy="1261517"/>
      </dsp:txXfrm>
    </dsp:sp>
  </dsp:spTree>
</dsp:drawing>
</file>

<file path=ppt/diagrams/drawing10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89358-09EA-477C-BAF0-A33A7BBA20D6}">
      <dsp:nvSpPr>
        <dsp:cNvPr id="0" name=""/>
        <dsp:cNvSpPr/>
      </dsp:nvSpPr>
      <dsp:spPr>
        <a:xfrm>
          <a:off x="6266540" y="3547658"/>
          <a:ext cx="439594" cy="1348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8089"/>
              </a:lnTo>
              <a:lnTo>
                <a:pt x="439594" y="134808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646DC-5E69-4AD0-808B-970648D3070B}">
      <dsp:nvSpPr>
        <dsp:cNvPr id="0" name=""/>
        <dsp:cNvSpPr/>
      </dsp:nvSpPr>
      <dsp:spPr>
        <a:xfrm>
          <a:off x="5665761" y="1466911"/>
          <a:ext cx="1773031" cy="615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716"/>
              </a:lnTo>
              <a:lnTo>
                <a:pt x="1773031" y="307716"/>
              </a:lnTo>
              <a:lnTo>
                <a:pt x="1773031" y="6154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6B640-9453-4D4A-A144-AC15919ACA51}">
      <dsp:nvSpPr>
        <dsp:cNvPr id="0" name=""/>
        <dsp:cNvSpPr/>
      </dsp:nvSpPr>
      <dsp:spPr>
        <a:xfrm>
          <a:off x="3892730" y="1466911"/>
          <a:ext cx="1773031" cy="615432"/>
        </a:xfrm>
        <a:custGeom>
          <a:avLst/>
          <a:gdLst/>
          <a:ahLst/>
          <a:cxnLst/>
          <a:rect l="0" t="0" r="0" b="0"/>
          <a:pathLst>
            <a:path>
              <a:moveTo>
                <a:pt x="1773031" y="0"/>
              </a:moveTo>
              <a:lnTo>
                <a:pt x="1773031" y="307716"/>
              </a:lnTo>
              <a:lnTo>
                <a:pt x="0" y="307716"/>
              </a:lnTo>
              <a:lnTo>
                <a:pt x="0" y="6154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A675D-EED7-44BD-8941-5616D56066A1}">
      <dsp:nvSpPr>
        <dsp:cNvPr id="0" name=""/>
        <dsp:cNvSpPr/>
      </dsp:nvSpPr>
      <dsp:spPr>
        <a:xfrm>
          <a:off x="3254820" y="1596"/>
          <a:ext cx="4821882" cy="146531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La verificación en instancias de seguridad nacional y pública se requerirá la:</a:t>
          </a:r>
        </a:p>
      </dsp:txBody>
      <dsp:txXfrm>
        <a:off x="3254820" y="1596"/>
        <a:ext cx="4821882" cy="1465314"/>
      </dsp:txXfrm>
    </dsp:sp>
    <dsp:sp modelId="{A825F7FC-51B5-48CF-B059-45E0D2C324F2}">
      <dsp:nvSpPr>
        <dsp:cNvPr id="0" name=""/>
        <dsp:cNvSpPr/>
      </dsp:nvSpPr>
      <dsp:spPr>
        <a:xfrm>
          <a:off x="2427415" y="2082343"/>
          <a:ext cx="2930629" cy="14653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Aprobación del Pleno del INAI o de los integrantes de los Organismos garantes</a:t>
          </a:r>
        </a:p>
      </dsp:txBody>
      <dsp:txXfrm>
        <a:off x="2427415" y="2082343"/>
        <a:ext cx="2930629" cy="1465314"/>
      </dsp:txXfrm>
    </dsp:sp>
    <dsp:sp modelId="{76AA22D9-F345-4A04-A9AB-395DA92605E6}">
      <dsp:nvSpPr>
        <dsp:cNvPr id="0" name=""/>
        <dsp:cNvSpPr/>
      </dsp:nvSpPr>
      <dsp:spPr>
        <a:xfrm>
          <a:off x="5973477" y="2082343"/>
          <a:ext cx="2930629" cy="14653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Fundamentación y motivación reforzada de la causa del procedimiento</a:t>
          </a:r>
        </a:p>
      </dsp:txBody>
      <dsp:txXfrm>
        <a:off x="5973477" y="2082343"/>
        <a:ext cx="2930629" cy="1465314"/>
      </dsp:txXfrm>
    </dsp:sp>
    <dsp:sp modelId="{49337A29-A090-4AB3-B73C-84B2FDC5003D}">
      <dsp:nvSpPr>
        <dsp:cNvPr id="0" name=""/>
        <dsp:cNvSpPr/>
      </dsp:nvSpPr>
      <dsp:spPr>
        <a:xfrm>
          <a:off x="6706135" y="4163090"/>
          <a:ext cx="2930629" cy="14653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Asegurando que la información sólo para uso exclusivo de la autoridad</a:t>
          </a:r>
        </a:p>
      </dsp:txBody>
      <dsp:txXfrm>
        <a:off x="6706135" y="4163090"/>
        <a:ext cx="2930629" cy="1465314"/>
      </dsp:txXfrm>
    </dsp:sp>
  </dsp:spTree>
</dsp:drawing>
</file>

<file path=ppt/diagrams/drawing10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E4427-D948-4057-8CB8-41890037017B}">
      <dsp:nvSpPr>
        <dsp:cNvPr id="0" name=""/>
        <dsp:cNvSpPr/>
      </dsp:nvSpPr>
      <dsp:spPr>
        <a:xfrm>
          <a:off x="2564846" y="1886420"/>
          <a:ext cx="5152232" cy="1697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>
              <a:latin typeface="Arial Narrow" panose="020B0606020202030204" pitchFamily="34" charset="0"/>
            </a:rPr>
            <a:t>El procedimiento de verificación deberá tener una duración </a:t>
          </a:r>
          <a:r>
            <a:rPr lang="es-MX" sz="3700" b="1" u="sng" kern="1200" dirty="0">
              <a:latin typeface="Arial Narrow" panose="020B0606020202030204" pitchFamily="34" charset="0"/>
            </a:rPr>
            <a:t>máxima de 50 días</a:t>
          </a:r>
        </a:p>
      </dsp:txBody>
      <dsp:txXfrm>
        <a:off x="2564846" y="1886420"/>
        <a:ext cx="5152232" cy="1697894"/>
      </dsp:txXfrm>
    </dsp:sp>
    <dsp:sp modelId="{8403749C-7650-4B4E-92D7-DC9D12B73912}">
      <dsp:nvSpPr>
        <dsp:cNvPr id="0" name=""/>
        <dsp:cNvSpPr/>
      </dsp:nvSpPr>
      <dsp:spPr>
        <a:xfrm>
          <a:off x="2558992" y="1370026"/>
          <a:ext cx="409836" cy="4098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F4234-713B-4311-838D-EA4473C4F28D}">
      <dsp:nvSpPr>
        <dsp:cNvPr id="0" name=""/>
        <dsp:cNvSpPr/>
      </dsp:nvSpPr>
      <dsp:spPr>
        <a:xfrm>
          <a:off x="2845877" y="796255"/>
          <a:ext cx="409836" cy="40983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448D4-3321-4405-9548-43D2968C8BB6}">
      <dsp:nvSpPr>
        <dsp:cNvPr id="0" name=""/>
        <dsp:cNvSpPr/>
      </dsp:nvSpPr>
      <dsp:spPr>
        <a:xfrm>
          <a:off x="3534403" y="911009"/>
          <a:ext cx="644029" cy="64402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ED890-EFC1-43E1-A094-2AC24FB81373}">
      <dsp:nvSpPr>
        <dsp:cNvPr id="0" name=""/>
        <dsp:cNvSpPr/>
      </dsp:nvSpPr>
      <dsp:spPr>
        <a:xfrm>
          <a:off x="4108174" y="279861"/>
          <a:ext cx="409836" cy="4098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B8041-7039-42EB-B9CE-E927CBDC017E}">
      <dsp:nvSpPr>
        <dsp:cNvPr id="0" name=""/>
        <dsp:cNvSpPr/>
      </dsp:nvSpPr>
      <dsp:spPr>
        <a:xfrm>
          <a:off x="4854077" y="50352"/>
          <a:ext cx="409836" cy="40983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D509F-C980-43B5-8672-0A125C2DD5B3}">
      <dsp:nvSpPr>
        <dsp:cNvPr id="0" name=""/>
        <dsp:cNvSpPr/>
      </dsp:nvSpPr>
      <dsp:spPr>
        <a:xfrm>
          <a:off x="5772111" y="451992"/>
          <a:ext cx="409836" cy="4098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54DA8-16E0-4893-B69A-C9CF534CA2F9}">
      <dsp:nvSpPr>
        <dsp:cNvPr id="0" name=""/>
        <dsp:cNvSpPr/>
      </dsp:nvSpPr>
      <dsp:spPr>
        <a:xfrm>
          <a:off x="6345883" y="738878"/>
          <a:ext cx="644029" cy="64402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ABF67-E41A-42AF-A0E1-2F5E7F3F7D14}">
      <dsp:nvSpPr>
        <dsp:cNvPr id="0" name=""/>
        <dsp:cNvSpPr/>
      </dsp:nvSpPr>
      <dsp:spPr>
        <a:xfrm>
          <a:off x="7149163" y="1370026"/>
          <a:ext cx="409836" cy="4098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AAA8D-2654-41FD-88C6-FA9169336377}">
      <dsp:nvSpPr>
        <dsp:cNvPr id="0" name=""/>
        <dsp:cNvSpPr/>
      </dsp:nvSpPr>
      <dsp:spPr>
        <a:xfrm>
          <a:off x="7493425" y="2001175"/>
          <a:ext cx="409836" cy="40983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D7FA6-2066-4543-A680-097C4935AFC7}">
      <dsp:nvSpPr>
        <dsp:cNvPr id="0" name=""/>
        <dsp:cNvSpPr/>
      </dsp:nvSpPr>
      <dsp:spPr>
        <a:xfrm>
          <a:off x="4509814" y="796255"/>
          <a:ext cx="1053865" cy="105386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8EA58-9569-4A50-9A96-AC6661F9650D}">
      <dsp:nvSpPr>
        <dsp:cNvPr id="0" name=""/>
        <dsp:cNvSpPr/>
      </dsp:nvSpPr>
      <dsp:spPr>
        <a:xfrm>
          <a:off x="2193085" y="2852410"/>
          <a:ext cx="409836" cy="40983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9C28D-67CD-40BD-9DCB-631F522122E9}">
      <dsp:nvSpPr>
        <dsp:cNvPr id="0" name=""/>
        <dsp:cNvSpPr/>
      </dsp:nvSpPr>
      <dsp:spPr>
        <a:xfrm>
          <a:off x="2616369" y="3492980"/>
          <a:ext cx="644029" cy="64402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AA2E4-97D9-4DDB-B4E7-D3F444EBDF53}">
      <dsp:nvSpPr>
        <dsp:cNvPr id="0" name=""/>
        <dsp:cNvSpPr/>
      </dsp:nvSpPr>
      <dsp:spPr>
        <a:xfrm>
          <a:off x="3477026" y="3951997"/>
          <a:ext cx="936769" cy="93676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2AA7B-400B-44AF-9EA3-4B0297228FDF}">
      <dsp:nvSpPr>
        <dsp:cNvPr id="0" name=""/>
        <dsp:cNvSpPr/>
      </dsp:nvSpPr>
      <dsp:spPr>
        <a:xfrm>
          <a:off x="4681946" y="4697900"/>
          <a:ext cx="409836" cy="4098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C3331-0CB1-41D7-A78D-26E31D9D02BB}">
      <dsp:nvSpPr>
        <dsp:cNvPr id="0" name=""/>
        <dsp:cNvSpPr/>
      </dsp:nvSpPr>
      <dsp:spPr>
        <a:xfrm>
          <a:off x="4911454" y="3951997"/>
          <a:ext cx="644029" cy="64402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7F5B7-8FC4-4B3B-89E6-9F7272FD4234}">
      <dsp:nvSpPr>
        <dsp:cNvPr id="0" name=""/>
        <dsp:cNvSpPr/>
      </dsp:nvSpPr>
      <dsp:spPr>
        <a:xfrm>
          <a:off x="5485226" y="4755277"/>
          <a:ext cx="409836" cy="40983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3C89D-D0AD-4A00-8FF2-4E9D086CD320}">
      <dsp:nvSpPr>
        <dsp:cNvPr id="0" name=""/>
        <dsp:cNvSpPr/>
      </dsp:nvSpPr>
      <dsp:spPr>
        <a:xfrm>
          <a:off x="6001620" y="3837243"/>
          <a:ext cx="936769" cy="93676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54ED8-4F6A-4A28-97B5-0464DAF26A46}">
      <dsp:nvSpPr>
        <dsp:cNvPr id="0" name=""/>
        <dsp:cNvSpPr/>
      </dsp:nvSpPr>
      <dsp:spPr>
        <a:xfrm>
          <a:off x="7263917" y="3607735"/>
          <a:ext cx="644029" cy="64402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8933E-2A7D-4EF5-AEAA-9BD5783DDFCD}">
      <dsp:nvSpPr>
        <dsp:cNvPr id="0" name=""/>
        <dsp:cNvSpPr/>
      </dsp:nvSpPr>
      <dsp:spPr>
        <a:xfrm>
          <a:off x="8270" y="2082415"/>
          <a:ext cx="2248083" cy="11240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Si del desahogo de la verificación se advierte</a:t>
          </a:r>
        </a:p>
      </dsp:txBody>
      <dsp:txXfrm>
        <a:off x="41192" y="2115337"/>
        <a:ext cx="2182239" cy="1058197"/>
      </dsp:txXfrm>
    </dsp:sp>
    <dsp:sp modelId="{3E06FC52-7923-4ED4-A263-344AD7414567}">
      <dsp:nvSpPr>
        <dsp:cNvPr id="0" name=""/>
        <dsp:cNvSpPr/>
      </dsp:nvSpPr>
      <dsp:spPr>
        <a:xfrm rot="18144760">
          <a:off x="1865549" y="1915598"/>
          <a:ext cx="1684552" cy="35560"/>
        </a:xfrm>
        <a:custGeom>
          <a:avLst/>
          <a:gdLst/>
          <a:ahLst/>
          <a:cxnLst/>
          <a:rect l="0" t="0" r="0" b="0"/>
          <a:pathLst>
            <a:path>
              <a:moveTo>
                <a:pt x="0" y="17780"/>
              </a:moveTo>
              <a:lnTo>
                <a:pt x="1684552" y="177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 dirty="0">
            <a:latin typeface="Arial Narrow" panose="020B0606020202030204" pitchFamily="34" charset="0"/>
          </a:endParaRPr>
        </a:p>
      </dsp:txBody>
      <dsp:txXfrm>
        <a:off x="2665712" y="1891265"/>
        <a:ext cx="84227" cy="84227"/>
      </dsp:txXfrm>
    </dsp:sp>
    <dsp:sp modelId="{D78C585F-1B36-406D-B803-A63DD4EE897F}">
      <dsp:nvSpPr>
        <dsp:cNvPr id="0" name=""/>
        <dsp:cNvSpPr/>
      </dsp:nvSpPr>
      <dsp:spPr>
        <a:xfrm>
          <a:off x="3159297" y="660300"/>
          <a:ext cx="2248083" cy="1124041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Daño inminente</a:t>
          </a:r>
        </a:p>
      </dsp:txBody>
      <dsp:txXfrm>
        <a:off x="3192219" y="693222"/>
        <a:ext cx="2182239" cy="1058197"/>
      </dsp:txXfrm>
    </dsp:sp>
    <dsp:sp modelId="{30C7B17F-6366-47A5-B684-B6E7CA45DF5B}">
      <dsp:nvSpPr>
        <dsp:cNvPr id="0" name=""/>
        <dsp:cNvSpPr/>
      </dsp:nvSpPr>
      <dsp:spPr>
        <a:xfrm rot="3483385">
          <a:off x="1854518" y="3350747"/>
          <a:ext cx="1706615" cy="35560"/>
        </a:xfrm>
        <a:custGeom>
          <a:avLst/>
          <a:gdLst/>
          <a:ahLst/>
          <a:cxnLst/>
          <a:rect l="0" t="0" r="0" b="0"/>
          <a:pathLst>
            <a:path>
              <a:moveTo>
                <a:pt x="0" y="17780"/>
              </a:moveTo>
              <a:lnTo>
                <a:pt x="1706615" y="177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 dirty="0">
            <a:latin typeface="Arial Narrow" panose="020B0606020202030204" pitchFamily="34" charset="0"/>
          </a:endParaRPr>
        </a:p>
      </dsp:txBody>
      <dsp:txXfrm>
        <a:off x="2665160" y="3325862"/>
        <a:ext cx="85330" cy="85330"/>
      </dsp:txXfrm>
    </dsp:sp>
    <dsp:sp modelId="{8D868A2F-95AD-41E7-AF1C-D21E46F50E63}">
      <dsp:nvSpPr>
        <dsp:cNvPr id="0" name=""/>
        <dsp:cNvSpPr/>
      </dsp:nvSpPr>
      <dsp:spPr>
        <a:xfrm>
          <a:off x="3159297" y="3530597"/>
          <a:ext cx="2248083" cy="1124041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Daño irreparable</a:t>
          </a:r>
        </a:p>
      </dsp:txBody>
      <dsp:txXfrm>
        <a:off x="3192219" y="3563519"/>
        <a:ext cx="2182239" cy="1058197"/>
      </dsp:txXfrm>
    </dsp:sp>
    <dsp:sp modelId="{3E30B5F5-F283-4055-9DDF-AA7AF7EAF554}">
      <dsp:nvSpPr>
        <dsp:cNvPr id="0" name=""/>
        <dsp:cNvSpPr/>
      </dsp:nvSpPr>
      <dsp:spPr>
        <a:xfrm rot="18095345">
          <a:off x="5000347" y="3346700"/>
          <a:ext cx="1709590" cy="35560"/>
        </a:xfrm>
        <a:custGeom>
          <a:avLst/>
          <a:gdLst/>
          <a:ahLst/>
          <a:cxnLst/>
          <a:rect l="0" t="0" r="0" b="0"/>
          <a:pathLst>
            <a:path>
              <a:moveTo>
                <a:pt x="0" y="17780"/>
              </a:moveTo>
              <a:lnTo>
                <a:pt x="1709590" y="1778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 dirty="0">
            <a:latin typeface="Arial Narrow" panose="020B0606020202030204" pitchFamily="34" charset="0"/>
          </a:endParaRPr>
        </a:p>
      </dsp:txBody>
      <dsp:txXfrm>
        <a:off x="5812403" y="3321741"/>
        <a:ext cx="85479" cy="85479"/>
      </dsp:txXfrm>
    </dsp:sp>
    <dsp:sp modelId="{8608B807-80F9-4266-83FA-E2655A7E9B26}">
      <dsp:nvSpPr>
        <dsp:cNvPr id="0" name=""/>
        <dsp:cNvSpPr/>
      </dsp:nvSpPr>
      <dsp:spPr>
        <a:xfrm>
          <a:off x="6302905" y="1750553"/>
          <a:ext cx="2248083" cy="17715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El INAI o los Organismos garantes podrán ordenar medidas cautelares</a:t>
          </a:r>
        </a:p>
      </dsp:txBody>
      <dsp:txXfrm>
        <a:off x="6354793" y="1802441"/>
        <a:ext cx="2144307" cy="1667803"/>
      </dsp:txXfrm>
    </dsp:sp>
    <dsp:sp modelId="{A1486707-2BD7-4DF3-A627-2F3407518A74}">
      <dsp:nvSpPr>
        <dsp:cNvPr id="0" name=""/>
        <dsp:cNvSpPr/>
      </dsp:nvSpPr>
      <dsp:spPr>
        <a:xfrm>
          <a:off x="8550988" y="2618563"/>
          <a:ext cx="899233" cy="35560"/>
        </a:xfrm>
        <a:custGeom>
          <a:avLst/>
          <a:gdLst/>
          <a:ahLst/>
          <a:cxnLst/>
          <a:rect l="0" t="0" r="0" b="0"/>
          <a:pathLst>
            <a:path>
              <a:moveTo>
                <a:pt x="0" y="17780"/>
              </a:moveTo>
              <a:lnTo>
                <a:pt x="899233" y="1778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8978124" y="2613862"/>
        <a:ext cx="44961" cy="44961"/>
      </dsp:txXfrm>
    </dsp:sp>
    <dsp:sp modelId="{11177BC5-F6DF-4644-82B3-70C2155A9B0C}">
      <dsp:nvSpPr>
        <dsp:cNvPr id="0" name=""/>
        <dsp:cNvSpPr/>
      </dsp:nvSpPr>
      <dsp:spPr>
        <a:xfrm>
          <a:off x="9450222" y="1673596"/>
          <a:ext cx="2248083" cy="192549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solidFill>
                <a:schemeClr val="tx1"/>
              </a:solidFill>
              <a:latin typeface="Arial Narrow" panose="020B0606020202030204" pitchFamily="34" charset="0"/>
            </a:rPr>
            <a:t>Siempre y cuando no impidan el cumplimiento de las funciones ni el aseguramiento de bases de datos</a:t>
          </a:r>
        </a:p>
      </dsp:txBody>
      <dsp:txXfrm>
        <a:off x="9506618" y="1729992"/>
        <a:ext cx="2135291" cy="1812702"/>
      </dsp:txXfrm>
    </dsp:sp>
  </dsp:spTree>
</dsp:drawing>
</file>

<file path=ppt/diagrams/drawing10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75453-883C-4D9A-8259-C402EC33DF0B}">
      <dsp:nvSpPr>
        <dsp:cNvPr id="0" name=""/>
        <dsp:cNvSpPr/>
      </dsp:nvSpPr>
      <dsp:spPr>
        <a:xfrm>
          <a:off x="5388591" y="3350578"/>
          <a:ext cx="91440" cy="623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878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A6507-80CF-4C6C-AFCE-FB0BD3D26336}">
      <dsp:nvSpPr>
        <dsp:cNvPr id="0" name=""/>
        <dsp:cNvSpPr/>
      </dsp:nvSpPr>
      <dsp:spPr>
        <a:xfrm>
          <a:off x="4123391" y="1364534"/>
          <a:ext cx="1310919" cy="623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155"/>
              </a:lnTo>
              <a:lnTo>
                <a:pt x="1310919" y="425155"/>
              </a:lnTo>
              <a:lnTo>
                <a:pt x="1310919" y="62387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674E8-3041-47CA-84E5-7E3F43810C28}">
      <dsp:nvSpPr>
        <dsp:cNvPr id="0" name=""/>
        <dsp:cNvSpPr/>
      </dsp:nvSpPr>
      <dsp:spPr>
        <a:xfrm>
          <a:off x="2812471" y="1364534"/>
          <a:ext cx="1310919" cy="623878"/>
        </a:xfrm>
        <a:custGeom>
          <a:avLst/>
          <a:gdLst/>
          <a:ahLst/>
          <a:cxnLst/>
          <a:rect l="0" t="0" r="0" b="0"/>
          <a:pathLst>
            <a:path>
              <a:moveTo>
                <a:pt x="1310919" y="0"/>
              </a:moveTo>
              <a:lnTo>
                <a:pt x="1310919" y="425155"/>
              </a:lnTo>
              <a:lnTo>
                <a:pt x="0" y="425155"/>
              </a:lnTo>
              <a:lnTo>
                <a:pt x="0" y="62387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5816B-9D14-4F21-A02F-FAA0AAD85146}">
      <dsp:nvSpPr>
        <dsp:cNvPr id="0" name=""/>
        <dsp:cNvSpPr/>
      </dsp:nvSpPr>
      <dsp:spPr>
        <a:xfrm>
          <a:off x="3050820" y="2369"/>
          <a:ext cx="2145141" cy="1362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88A88-B51C-4FD7-A663-3990FB061F0C}">
      <dsp:nvSpPr>
        <dsp:cNvPr id="0" name=""/>
        <dsp:cNvSpPr/>
      </dsp:nvSpPr>
      <dsp:spPr>
        <a:xfrm>
          <a:off x="3289170" y="228801"/>
          <a:ext cx="2145141" cy="13621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Sólo podrán tener una finalidad</a:t>
          </a:r>
        </a:p>
      </dsp:txBody>
      <dsp:txXfrm>
        <a:off x="3329066" y="268697"/>
        <a:ext cx="2065349" cy="1282372"/>
      </dsp:txXfrm>
    </dsp:sp>
    <dsp:sp modelId="{150978C6-A0F0-45B7-8214-FA84CCE4AFF1}">
      <dsp:nvSpPr>
        <dsp:cNvPr id="0" name=""/>
        <dsp:cNvSpPr/>
      </dsp:nvSpPr>
      <dsp:spPr>
        <a:xfrm>
          <a:off x="1739901" y="1988413"/>
          <a:ext cx="2145141" cy="1362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539B1-F74C-4B61-BE82-6C90529219CD}">
      <dsp:nvSpPr>
        <dsp:cNvPr id="0" name=""/>
        <dsp:cNvSpPr/>
      </dsp:nvSpPr>
      <dsp:spPr>
        <a:xfrm>
          <a:off x="1978250" y="2214844"/>
          <a:ext cx="2145141" cy="13621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Correctiva</a:t>
          </a:r>
        </a:p>
      </dsp:txBody>
      <dsp:txXfrm>
        <a:off x="2018146" y="2254740"/>
        <a:ext cx="2065349" cy="1282372"/>
      </dsp:txXfrm>
    </dsp:sp>
    <dsp:sp modelId="{2550796D-F1E5-4490-A848-A1B4A547275C}">
      <dsp:nvSpPr>
        <dsp:cNvPr id="0" name=""/>
        <dsp:cNvSpPr/>
      </dsp:nvSpPr>
      <dsp:spPr>
        <a:xfrm>
          <a:off x="4361740" y="1988413"/>
          <a:ext cx="2145141" cy="1362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AC242-5D2E-45AB-81BD-6DA7AEEDE88E}">
      <dsp:nvSpPr>
        <dsp:cNvPr id="0" name=""/>
        <dsp:cNvSpPr/>
      </dsp:nvSpPr>
      <dsp:spPr>
        <a:xfrm>
          <a:off x="4600089" y="2214844"/>
          <a:ext cx="2145141" cy="13621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Temporal</a:t>
          </a:r>
        </a:p>
      </dsp:txBody>
      <dsp:txXfrm>
        <a:off x="4639985" y="2254740"/>
        <a:ext cx="2065349" cy="1282372"/>
      </dsp:txXfrm>
    </dsp:sp>
    <dsp:sp modelId="{08C0FE62-3211-4F96-9784-E3049A9F466D}">
      <dsp:nvSpPr>
        <dsp:cNvPr id="0" name=""/>
        <dsp:cNvSpPr/>
      </dsp:nvSpPr>
      <dsp:spPr>
        <a:xfrm>
          <a:off x="3548989" y="3974456"/>
          <a:ext cx="3770644" cy="13621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36ABE-CDD2-40A2-9C18-96F77BA3A6A9}">
      <dsp:nvSpPr>
        <dsp:cNvPr id="0" name=""/>
        <dsp:cNvSpPr/>
      </dsp:nvSpPr>
      <dsp:spPr>
        <a:xfrm>
          <a:off x="3787338" y="4200888"/>
          <a:ext cx="3770644" cy="13621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Hasta que los Responsables  lleven a cabo las recomendaciones hechas por el INAI o los Organismos garantes</a:t>
          </a:r>
        </a:p>
      </dsp:txBody>
      <dsp:txXfrm>
        <a:off x="3827234" y="4240784"/>
        <a:ext cx="3690852" cy="1282372"/>
      </dsp:txXfrm>
    </dsp:sp>
  </dsp:spTree>
</dsp:drawing>
</file>

<file path=ppt/diagrams/drawing10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0EBC4-C9FA-4B99-95A1-71D22F96C2B9}">
      <dsp:nvSpPr>
        <dsp:cNvPr id="0" name=""/>
        <dsp:cNvSpPr/>
      </dsp:nvSpPr>
      <dsp:spPr>
        <a:xfrm>
          <a:off x="850899" y="0"/>
          <a:ext cx="9643533" cy="536222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EDA32-72E7-41E3-A4B7-F5F8110314A1}">
      <dsp:nvSpPr>
        <dsp:cNvPr id="0" name=""/>
        <dsp:cNvSpPr/>
      </dsp:nvSpPr>
      <dsp:spPr>
        <a:xfrm>
          <a:off x="992716" y="1608666"/>
          <a:ext cx="4396316" cy="214488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El procedimiento de verificación </a:t>
          </a:r>
          <a:r>
            <a:rPr lang="es-MX" sz="2800" b="1" u="sng" kern="1200" dirty="0">
              <a:latin typeface="Arial Narrow" panose="020B0606020202030204" pitchFamily="34" charset="0"/>
            </a:rPr>
            <a:t>concluirá con la resolución </a:t>
          </a:r>
          <a:r>
            <a:rPr lang="es-MX" sz="2800" kern="1200" dirty="0">
              <a:latin typeface="Arial Narrow" panose="020B0606020202030204" pitchFamily="34" charset="0"/>
            </a:rPr>
            <a:t>que emita el INAI o los Organismos garantes </a:t>
          </a:r>
        </a:p>
      </dsp:txBody>
      <dsp:txXfrm>
        <a:off x="1097421" y="1713371"/>
        <a:ext cx="4186906" cy="1935478"/>
      </dsp:txXfrm>
    </dsp:sp>
    <dsp:sp modelId="{AD1CAB1A-8776-42BB-A03E-05B288D8DA95}">
      <dsp:nvSpPr>
        <dsp:cNvPr id="0" name=""/>
        <dsp:cNvSpPr/>
      </dsp:nvSpPr>
      <dsp:spPr>
        <a:xfrm>
          <a:off x="5956299" y="1608666"/>
          <a:ext cx="4396316" cy="214488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u="sng" kern="1200" dirty="0">
              <a:latin typeface="Arial Narrow" panose="020B0606020202030204" pitchFamily="34" charset="0"/>
            </a:rPr>
            <a:t>Se establecerán las medidas que deberá adoptar </a:t>
          </a:r>
          <a:r>
            <a:rPr lang="es-MX" sz="2800" kern="1200" dirty="0">
              <a:latin typeface="Arial Narrow" panose="020B0606020202030204" pitchFamily="34" charset="0"/>
            </a:rPr>
            <a:t>el responsable en el </a:t>
          </a:r>
          <a:r>
            <a:rPr lang="es-MX" sz="2800" b="1" u="sng" kern="1200" dirty="0">
              <a:latin typeface="Arial Narrow" panose="020B0606020202030204" pitchFamily="34" charset="0"/>
            </a:rPr>
            <a:t>plazo</a:t>
          </a:r>
          <a:r>
            <a:rPr lang="es-MX" sz="2800" kern="1200" dirty="0">
              <a:latin typeface="Arial Narrow" panose="020B0606020202030204" pitchFamily="34" charset="0"/>
            </a:rPr>
            <a:t> que la misma determine</a:t>
          </a:r>
        </a:p>
      </dsp:txBody>
      <dsp:txXfrm>
        <a:off x="6061004" y="1713371"/>
        <a:ext cx="4186906" cy="1935478"/>
      </dsp:txXfrm>
    </dsp:sp>
  </dsp:spTree>
</dsp:drawing>
</file>

<file path=ppt/diagrams/drawing10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5757B-3A05-4633-89B4-BC14885932E9}">
      <dsp:nvSpPr>
        <dsp:cNvPr id="0" name=""/>
        <dsp:cNvSpPr/>
      </dsp:nvSpPr>
      <dsp:spPr>
        <a:xfrm>
          <a:off x="225908" y="269384"/>
          <a:ext cx="1938175" cy="25730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Los responsables podrán </a:t>
          </a:r>
          <a:r>
            <a:rPr lang="es-MX" sz="2200" b="1" u="sng" kern="1200" dirty="0">
              <a:latin typeface="Arial Narrow" panose="020B0606020202030204" pitchFamily="34" charset="0"/>
            </a:rPr>
            <a:t>voluntariamente someterse </a:t>
          </a:r>
          <a:r>
            <a:rPr lang="es-MX" sz="2200" kern="1200" dirty="0">
              <a:latin typeface="Arial Narrow" panose="020B0606020202030204" pitchFamily="34" charset="0"/>
            </a:rPr>
            <a:t>a la realización de auditorías que tengan por objeto verificar la:</a:t>
          </a:r>
        </a:p>
      </dsp:txBody>
      <dsp:txXfrm>
        <a:off x="282675" y="326151"/>
        <a:ext cx="1824641" cy="2459475"/>
      </dsp:txXfrm>
    </dsp:sp>
    <dsp:sp modelId="{B8B8919F-EC06-43CA-8946-D93D07A8B219}">
      <dsp:nvSpPr>
        <dsp:cNvPr id="0" name=""/>
        <dsp:cNvSpPr/>
      </dsp:nvSpPr>
      <dsp:spPr>
        <a:xfrm rot="18289469">
          <a:off x="1881268" y="995248"/>
          <a:ext cx="1318686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1318686" y="193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2507644" y="981664"/>
        <a:ext cx="65934" cy="65934"/>
      </dsp:txXfrm>
    </dsp:sp>
    <dsp:sp modelId="{CB0DFD67-5413-49E0-BBF9-91068F3312DA}">
      <dsp:nvSpPr>
        <dsp:cNvPr id="0" name=""/>
        <dsp:cNvSpPr/>
      </dsp:nvSpPr>
      <dsp:spPr>
        <a:xfrm>
          <a:off x="2917138" y="2713"/>
          <a:ext cx="1882637" cy="94131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Adaptación</a:t>
          </a:r>
        </a:p>
      </dsp:txBody>
      <dsp:txXfrm>
        <a:off x="2944708" y="30283"/>
        <a:ext cx="1827497" cy="886178"/>
      </dsp:txXfrm>
    </dsp:sp>
    <dsp:sp modelId="{42FE9C8C-CEB1-4007-8290-9747333D07B2}">
      <dsp:nvSpPr>
        <dsp:cNvPr id="0" name=""/>
        <dsp:cNvSpPr/>
      </dsp:nvSpPr>
      <dsp:spPr>
        <a:xfrm>
          <a:off x="2164083" y="1536506"/>
          <a:ext cx="753054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753054" y="193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2521784" y="1537063"/>
        <a:ext cx="37652" cy="37652"/>
      </dsp:txXfrm>
    </dsp:sp>
    <dsp:sp modelId="{77AB6337-5735-4EC4-A61D-6AF8DB7CE117}">
      <dsp:nvSpPr>
        <dsp:cNvPr id="0" name=""/>
        <dsp:cNvSpPr/>
      </dsp:nvSpPr>
      <dsp:spPr>
        <a:xfrm>
          <a:off x="2917138" y="1085230"/>
          <a:ext cx="1882637" cy="94131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Adecuación</a:t>
          </a:r>
        </a:p>
      </dsp:txBody>
      <dsp:txXfrm>
        <a:off x="2944708" y="1112800"/>
        <a:ext cx="1827497" cy="886178"/>
      </dsp:txXfrm>
    </dsp:sp>
    <dsp:sp modelId="{4FF0904F-010B-4979-9577-954DCB59EB9D}">
      <dsp:nvSpPr>
        <dsp:cNvPr id="0" name=""/>
        <dsp:cNvSpPr/>
      </dsp:nvSpPr>
      <dsp:spPr>
        <a:xfrm rot="3310531">
          <a:off x="1881268" y="2077764"/>
          <a:ext cx="1318686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1318686" y="193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2507644" y="2064180"/>
        <a:ext cx="65934" cy="65934"/>
      </dsp:txXfrm>
    </dsp:sp>
    <dsp:sp modelId="{CA857BE4-CE69-40DF-9B96-5145C04664F0}">
      <dsp:nvSpPr>
        <dsp:cNvPr id="0" name=""/>
        <dsp:cNvSpPr/>
      </dsp:nvSpPr>
      <dsp:spPr>
        <a:xfrm>
          <a:off x="2917138" y="2167746"/>
          <a:ext cx="1882637" cy="94131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Eficacia</a:t>
          </a:r>
        </a:p>
      </dsp:txBody>
      <dsp:txXfrm>
        <a:off x="2944708" y="2195316"/>
        <a:ext cx="1827497" cy="886178"/>
      </dsp:txXfrm>
    </dsp:sp>
    <dsp:sp modelId="{A2AEDF2E-CE79-4561-ADD3-0C0FC441D506}">
      <dsp:nvSpPr>
        <dsp:cNvPr id="0" name=""/>
        <dsp:cNvSpPr/>
      </dsp:nvSpPr>
      <dsp:spPr>
        <a:xfrm rot="18188497">
          <a:off x="4517277" y="2097189"/>
          <a:ext cx="1246436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1246436" y="193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5109334" y="2085411"/>
        <a:ext cx="62321" cy="62321"/>
      </dsp:txXfrm>
    </dsp:sp>
    <dsp:sp modelId="{414AECC1-0528-4A8A-B241-A9435DA1D1BF}">
      <dsp:nvSpPr>
        <dsp:cNvPr id="0" name=""/>
        <dsp:cNvSpPr/>
      </dsp:nvSpPr>
      <dsp:spPr>
        <a:xfrm>
          <a:off x="5481215" y="1124078"/>
          <a:ext cx="890863" cy="9413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de </a:t>
          </a:r>
        </a:p>
      </dsp:txBody>
      <dsp:txXfrm>
        <a:off x="5507307" y="1150170"/>
        <a:ext cx="838679" cy="889134"/>
      </dsp:txXfrm>
    </dsp:sp>
    <dsp:sp modelId="{F402E03D-D80A-4F4B-8D54-0EEE1F1E042A}">
      <dsp:nvSpPr>
        <dsp:cNvPr id="0" name=""/>
        <dsp:cNvSpPr/>
      </dsp:nvSpPr>
      <dsp:spPr>
        <a:xfrm rot="18375919">
          <a:off x="6087343" y="1013315"/>
          <a:ext cx="1394142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1394142" y="193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6749561" y="997845"/>
        <a:ext cx="69707" cy="69707"/>
      </dsp:txXfrm>
    </dsp:sp>
    <dsp:sp modelId="{B9276CBD-B733-4625-ADAF-6AA2F6CEB197}">
      <dsp:nvSpPr>
        <dsp:cNvPr id="0" name=""/>
        <dsp:cNvSpPr/>
      </dsp:nvSpPr>
      <dsp:spPr>
        <a:xfrm>
          <a:off x="7196749" y="0"/>
          <a:ext cx="1882637" cy="94131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Controles</a:t>
          </a:r>
        </a:p>
      </dsp:txBody>
      <dsp:txXfrm>
        <a:off x="7224319" y="27570"/>
        <a:ext cx="1827497" cy="886178"/>
      </dsp:txXfrm>
    </dsp:sp>
    <dsp:sp modelId="{DDF4FAD0-5540-4D55-90E5-E5ED37AB819D}">
      <dsp:nvSpPr>
        <dsp:cNvPr id="0" name=""/>
        <dsp:cNvSpPr/>
      </dsp:nvSpPr>
      <dsp:spPr>
        <a:xfrm rot="13291">
          <a:off x="6372076" y="1576974"/>
          <a:ext cx="837553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837553" y="193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6769914" y="1575418"/>
        <a:ext cx="41877" cy="41877"/>
      </dsp:txXfrm>
    </dsp:sp>
    <dsp:sp modelId="{F60FE0CE-981C-447D-8646-8EF9547909C7}">
      <dsp:nvSpPr>
        <dsp:cNvPr id="0" name=""/>
        <dsp:cNvSpPr/>
      </dsp:nvSpPr>
      <dsp:spPr>
        <a:xfrm>
          <a:off x="7209627" y="1127316"/>
          <a:ext cx="1882637" cy="94131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Medidas </a:t>
          </a:r>
        </a:p>
      </dsp:txBody>
      <dsp:txXfrm>
        <a:off x="7237197" y="1154886"/>
        <a:ext cx="1827497" cy="886178"/>
      </dsp:txXfrm>
    </dsp:sp>
    <dsp:sp modelId="{32A9640A-C181-469F-AB04-FFF5CD8340F6}">
      <dsp:nvSpPr>
        <dsp:cNvPr id="0" name=""/>
        <dsp:cNvSpPr/>
      </dsp:nvSpPr>
      <dsp:spPr>
        <a:xfrm rot="3205613">
          <a:off x="6092400" y="2131109"/>
          <a:ext cx="1384028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1384028" y="193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6749813" y="2115891"/>
        <a:ext cx="69201" cy="69201"/>
      </dsp:txXfrm>
    </dsp:sp>
    <dsp:sp modelId="{F072F99C-DBD6-4345-B00D-71D3462F846A}">
      <dsp:nvSpPr>
        <dsp:cNvPr id="0" name=""/>
        <dsp:cNvSpPr/>
      </dsp:nvSpPr>
      <dsp:spPr>
        <a:xfrm>
          <a:off x="7196749" y="2235587"/>
          <a:ext cx="1882637" cy="94131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Mecanismos </a:t>
          </a:r>
        </a:p>
      </dsp:txBody>
      <dsp:txXfrm>
        <a:off x="7224319" y="2263157"/>
        <a:ext cx="1827497" cy="886178"/>
      </dsp:txXfrm>
    </dsp:sp>
    <dsp:sp modelId="{4F220D93-4C08-44BA-AA05-B8BBB7707443}">
      <dsp:nvSpPr>
        <dsp:cNvPr id="0" name=""/>
        <dsp:cNvSpPr/>
      </dsp:nvSpPr>
      <dsp:spPr>
        <a:xfrm rot="18259197">
          <a:off x="8785608" y="2130605"/>
          <a:ext cx="1347031" cy="38765"/>
        </a:xfrm>
        <a:custGeom>
          <a:avLst/>
          <a:gdLst/>
          <a:ahLst/>
          <a:cxnLst/>
          <a:rect l="0" t="0" r="0" b="0"/>
          <a:pathLst>
            <a:path>
              <a:moveTo>
                <a:pt x="0" y="19382"/>
              </a:moveTo>
              <a:lnTo>
                <a:pt x="1347031" y="193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9425448" y="2116313"/>
        <a:ext cx="67351" cy="67351"/>
      </dsp:txXfrm>
    </dsp:sp>
    <dsp:sp modelId="{C21A02AA-ACDB-4B49-806C-95AAA36334B8}">
      <dsp:nvSpPr>
        <dsp:cNvPr id="0" name=""/>
        <dsp:cNvSpPr/>
      </dsp:nvSpPr>
      <dsp:spPr>
        <a:xfrm>
          <a:off x="9838861" y="946574"/>
          <a:ext cx="1882637" cy="12943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Implementados para el cumplimiento de las disposiciones </a:t>
          </a:r>
        </a:p>
      </dsp:txBody>
      <dsp:txXfrm>
        <a:off x="9876770" y="984483"/>
        <a:ext cx="1806819" cy="12184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7733A-A7F7-4C23-A257-F34DB9036D1B}">
      <dsp:nvSpPr>
        <dsp:cNvPr id="0" name=""/>
        <dsp:cNvSpPr/>
      </dsp:nvSpPr>
      <dsp:spPr>
        <a:xfrm>
          <a:off x="645140" y="0"/>
          <a:ext cx="10808954" cy="576540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69B53-5954-4242-BC40-25ECB7767B3D}">
      <dsp:nvSpPr>
        <dsp:cNvPr id="0" name=""/>
        <dsp:cNvSpPr/>
      </dsp:nvSpPr>
      <dsp:spPr>
        <a:xfrm>
          <a:off x="147" y="1391642"/>
          <a:ext cx="1770576" cy="2982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30 de abril del 2015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Presentación Iniciativa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 Cámara de Senadores</a:t>
          </a:r>
        </a:p>
      </dsp:txBody>
      <dsp:txXfrm>
        <a:off x="86579" y="1478074"/>
        <a:ext cx="1597712" cy="2809259"/>
      </dsp:txXfrm>
    </dsp:sp>
    <dsp:sp modelId="{1C8654F9-D936-4D0A-B25F-1C97A6C0D37E}">
      <dsp:nvSpPr>
        <dsp:cNvPr id="0" name=""/>
        <dsp:cNvSpPr/>
      </dsp:nvSpPr>
      <dsp:spPr>
        <a:xfrm>
          <a:off x="2065820" y="1391642"/>
          <a:ext cx="1770576" cy="2982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28 de abril del 2016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es-MX" sz="1800" b="1" kern="1200" dirty="0">
            <a:latin typeface="Arial Narrow" panose="020B0606020202030204" pitchFamily="34" charset="0"/>
          </a:endParaRP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Aprobación iniciativa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Cámara de Senadores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Turno a Cámara de Diputados</a:t>
          </a:r>
        </a:p>
      </dsp:txBody>
      <dsp:txXfrm>
        <a:off x="2152252" y="1478074"/>
        <a:ext cx="1597712" cy="2809259"/>
      </dsp:txXfrm>
    </dsp:sp>
    <dsp:sp modelId="{2259B737-3ED4-4950-ACBC-49B81A170645}">
      <dsp:nvSpPr>
        <dsp:cNvPr id="0" name=""/>
        <dsp:cNvSpPr/>
      </dsp:nvSpPr>
      <dsp:spPr>
        <a:xfrm>
          <a:off x="4131492" y="1391642"/>
          <a:ext cx="1770576" cy="2982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3 de mayo de 2016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es-MX" sz="1800" b="1" kern="1200" dirty="0">
            <a:latin typeface="Arial Narrow" panose="020B0606020202030204" pitchFamily="34" charset="0"/>
          </a:endParaRP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Recepción iniciativa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 Cámara de Diputados</a:t>
          </a:r>
        </a:p>
      </dsp:txBody>
      <dsp:txXfrm>
        <a:off x="4217924" y="1478074"/>
        <a:ext cx="1597712" cy="2809259"/>
      </dsp:txXfrm>
    </dsp:sp>
    <dsp:sp modelId="{EBF9EA34-38F8-4D37-B485-9D4788FD9D6D}">
      <dsp:nvSpPr>
        <dsp:cNvPr id="0" name=""/>
        <dsp:cNvSpPr/>
      </dsp:nvSpPr>
      <dsp:spPr>
        <a:xfrm>
          <a:off x="6197165" y="1391642"/>
          <a:ext cx="1770576" cy="2982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13 de diciembre de 2016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es-MX" sz="1800" b="1" kern="1200" dirty="0">
            <a:latin typeface="Arial Narrow" panose="020B0606020202030204" pitchFamily="34" charset="0"/>
          </a:endParaRP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Aprobación iniciativa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 Cámara de Diputados</a:t>
          </a:r>
        </a:p>
      </dsp:txBody>
      <dsp:txXfrm>
        <a:off x="6283597" y="1478074"/>
        <a:ext cx="1597712" cy="2809259"/>
      </dsp:txXfrm>
    </dsp:sp>
    <dsp:sp modelId="{5137033E-92FC-4B30-8FF5-6E6B555E255D}">
      <dsp:nvSpPr>
        <dsp:cNvPr id="0" name=""/>
        <dsp:cNvSpPr/>
      </dsp:nvSpPr>
      <dsp:spPr>
        <a:xfrm>
          <a:off x="8262838" y="1391642"/>
          <a:ext cx="1770576" cy="2982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>
              <a:latin typeface="Arial Narrow" panose="020B0606020202030204" pitchFamily="34" charset="0"/>
            </a:rPr>
            <a:t>26 de enero de 2017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s-MX" sz="1800" b="1" kern="1200" dirty="0">
            <a:latin typeface="Arial Narrow" panose="020B0606020202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>
              <a:latin typeface="Arial Narrow" panose="020B0606020202030204" pitchFamily="34" charset="0"/>
            </a:rPr>
            <a:t>Fecha de publicación</a:t>
          </a:r>
        </a:p>
      </dsp:txBody>
      <dsp:txXfrm>
        <a:off x="8349270" y="1478074"/>
        <a:ext cx="1597712" cy="2809259"/>
      </dsp:txXfrm>
    </dsp:sp>
    <dsp:sp modelId="{A07B24FB-2AF4-43AC-BD5C-C8B08F89E134}">
      <dsp:nvSpPr>
        <dsp:cNvPr id="0" name=""/>
        <dsp:cNvSpPr/>
      </dsp:nvSpPr>
      <dsp:spPr>
        <a:xfrm>
          <a:off x="10328510" y="1439034"/>
          <a:ext cx="1770576" cy="28873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marR="0" lvl="0" indent="0" algn="ctr" defTabSz="75565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>
              <a:latin typeface="Arial Narrow" panose="020B0606020202030204" pitchFamily="34" charset="0"/>
            </a:rPr>
            <a:t>27 de enero 2017</a:t>
          </a:r>
        </a:p>
        <a:p>
          <a:pPr marL="0" marR="0" lvl="0" indent="0" algn="ctr" defTabSz="75565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s-MX" sz="1800" b="1" kern="1200" dirty="0">
            <a:latin typeface="Arial Narrow" panose="020B0606020202030204" pitchFamily="34" charset="0"/>
          </a:endParaRPr>
        </a:p>
        <a:p>
          <a:pPr marL="0" marR="0" lvl="0" indent="0" algn="ctr" defTabSz="75565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>
              <a:latin typeface="Arial Narrow" panose="020B0606020202030204" pitchFamily="34" charset="0"/>
            </a:rPr>
            <a:t>Entrada en vigor</a:t>
          </a:r>
        </a:p>
        <a:p>
          <a:pPr marL="0"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1" kern="1200" dirty="0">
            <a:latin typeface="Arial Narrow" panose="020B0606020202030204" pitchFamily="34" charset="0"/>
          </a:endParaRPr>
        </a:p>
      </dsp:txBody>
      <dsp:txXfrm>
        <a:off x="10414942" y="1525466"/>
        <a:ext cx="1597712" cy="2714475"/>
      </dsp:txXfrm>
    </dsp:sp>
  </dsp:spTree>
</dsp:drawing>
</file>

<file path=ppt/diagrams/drawing1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AC2FD-90CB-456D-9BD6-00B44BFFF912}">
      <dsp:nvSpPr>
        <dsp:cNvPr id="0" name=""/>
        <dsp:cNvSpPr/>
      </dsp:nvSpPr>
      <dsp:spPr>
        <a:xfrm>
          <a:off x="8749341" y="3945402"/>
          <a:ext cx="1446057" cy="442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638"/>
              </a:lnTo>
              <a:lnTo>
                <a:pt x="1446057" y="301638"/>
              </a:lnTo>
              <a:lnTo>
                <a:pt x="1446057" y="4426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D850B-A107-4C42-8C23-B4D2CD90BB92}">
      <dsp:nvSpPr>
        <dsp:cNvPr id="0" name=""/>
        <dsp:cNvSpPr/>
      </dsp:nvSpPr>
      <dsp:spPr>
        <a:xfrm>
          <a:off x="7225992" y="3945402"/>
          <a:ext cx="1523348" cy="442628"/>
        </a:xfrm>
        <a:custGeom>
          <a:avLst/>
          <a:gdLst/>
          <a:ahLst/>
          <a:cxnLst/>
          <a:rect l="0" t="0" r="0" b="0"/>
          <a:pathLst>
            <a:path>
              <a:moveTo>
                <a:pt x="1523348" y="0"/>
              </a:moveTo>
              <a:lnTo>
                <a:pt x="1523348" y="301638"/>
              </a:lnTo>
              <a:lnTo>
                <a:pt x="0" y="301638"/>
              </a:lnTo>
              <a:lnTo>
                <a:pt x="0" y="4426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D4F30-9251-477E-95F6-66ED5A10642E}">
      <dsp:nvSpPr>
        <dsp:cNvPr id="0" name=""/>
        <dsp:cNvSpPr/>
      </dsp:nvSpPr>
      <dsp:spPr>
        <a:xfrm>
          <a:off x="5777674" y="2536347"/>
          <a:ext cx="2971666" cy="442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638"/>
              </a:lnTo>
              <a:lnTo>
                <a:pt x="2971666" y="301638"/>
              </a:lnTo>
              <a:lnTo>
                <a:pt x="2971666" y="4426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278FF-A901-48FA-9370-A6C2CD574240}">
      <dsp:nvSpPr>
        <dsp:cNvPr id="0" name=""/>
        <dsp:cNvSpPr/>
      </dsp:nvSpPr>
      <dsp:spPr>
        <a:xfrm>
          <a:off x="2806008" y="3945402"/>
          <a:ext cx="1965591" cy="442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638"/>
              </a:lnTo>
              <a:lnTo>
                <a:pt x="1965591" y="301638"/>
              </a:lnTo>
              <a:lnTo>
                <a:pt x="1965591" y="4426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60789-0240-4F28-994F-208BAAF71809}">
      <dsp:nvSpPr>
        <dsp:cNvPr id="0" name=""/>
        <dsp:cNvSpPr/>
      </dsp:nvSpPr>
      <dsp:spPr>
        <a:xfrm>
          <a:off x="1797673" y="3945402"/>
          <a:ext cx="1008334" cy="442628"/>
        </a:xfrm>
        <a:custGeom>
          <a:avLst/>
          <a:gdLst/>
          <a:ahLst/>
          <a:cxnLst/>
          <a:rect l="0" t="0" r="0" b="0"/>
          <a:pathLst>
            <a:path>
              <a:moveTo>
                <a:pt x="1008334" y="0"/>
              </a:moveTo>
              <a:lnTo>
                <a:pt x="1008334" y="301638"/>
              </a:lnTo>
              <a:lnTo>
                <a:pt x="0" y="301638"/>
              </a:lnTo>
              <a:lnTo>
                <a:pt x="0" y="44262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9A984-8570-4791-B59E-17B0198DFF38}">
      <dsp:nvSpPr>
        <dsp:cNvPr id="0" name=""/>
        <dsp:cNvSpPr/>
      </dsp:nvSpPr>
      <dsp:spPr>
        <a:xfrm>
          <a:off x="2806008" y="2536347"/>
          <a:ext cx="2971666" cy="442628"/>
        </a:xfrm>
        <a:custGeom>
          <a:avLst/>
          <a:gdLst/>
          <a:ahLst/>
          <a:cxnLst/>
          <a:rect l="0" t="0" r="0" b="0"/>
          <a:pathLst>
            <a:path>
              <a:moveTo>
                <a:pt x="2971666" y="0"/>
              </a:moveTo>
              <a:lnTo>
                <a:pt x="2971666" y="301638"/>
              </a:lnTo>
              <a:lnTo>
                <a:pt x="0" y="301638"/>
              </a:lnTo>
              <a:lnTo>
                <a:pt x="0" y="4426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2764B-E936-44DC-8A12-BC1C3C548DA8}">
      <dsp:nvSpPr>
        <dsp:cNvPr id="0" name=""/>
        <dsp:cNvSpPr/>
      </dsp:nvSpPr>
      <dsp:spPr>
        <a:xfrm>
          <a:off x="5731954" y="1127291"/>
          <a:ext cx="91440" cy="4426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6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45018-F70E-4B40-9FB4-87BAECE2F9B7}">
      <dsp:nvSpPr>
        <dsp:cNvPr id="0" name=""/>
        <dsp:cNvSpPr/>
      </dsp:nvSpPr>
      <dsp:spPr>
        <a:xfrm>
          <a:off x="4102050" y="160865"/>
          <a:ext cx="3351248" cy="9664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3062E-1ACF-4785-A4B7-59D827EB1891}">
      <dsp:nvSpPr>
        <dsp:cNvPr id="0" name=""/>
        <dsp:cNvSpPr/>
      </dsp:nvSpPr>
      <dsp:spPr>
        <a:xfrm>
          <a:off x="4271154" y="321513"/>
          <a:ext cx="3351248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Informe auditoría del INAI u Organismo garante</a:t>
          </a:r>
        </a:p>
      </dsp:txBody>
      <dsp:txXfrm>
        <a:off x="4299460" y="349819"/>
        <a:ext cx="3294636" cy="909814"/>
      </dsp:txXfrm>
    </dsp:sp>
    <dsp:sp modelId="{FAA8EE2F-F30A-4A63-AAA9-5531379128C7}">
      <dsp:nvSpPr>
        <dsp:cNvPr id="0" name=""/>
        <dsp:cNvSpPr/>
      </dsp:nvSpPr>
      <dsp:spPr>
        <a:xfrm>
          <a:off x="5016708" y="1569920"/>
          <a:ext cx="1521931" cy="9664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F689F-F8CB-46AE-8A2C-C08816D3D3CF}">
      <dsp:nvSpPr>
        <dsp:cNvPr id="0" name=""/>
        <dsp:cNvSpPr/>
      </dsp:nvSpPr>
      <dsp:spPr>
        <a:xfrm>
          <a:off x="5185812" y="1730568"/>
          <a:ext cx="1521931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5214118" y="1758874"/>
        <a:ext cx="1465319" cy="909814"/>
      </dsp:txXfrm>
    </dsp:sp>
    <dsp:sp modelId="{B91CCD5D-6DF2-46E0-AAAA-D37BC4F85668}">
      <dsp:nvSpPr>
        <dsp:cNvPr id="0" name=""/>
        <dsp:cNvSpPr/>
      </dsp:nvSpPr>
      <dsp:spPr>
        <a:xfrm>
          <a:off x="2045042" y="2978975"/>
          <a:ext cx="1521931" cy="9664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392CC-683E-4A6B-A50E-33E5D7C3B7CE}">
      <dsp:nvSpPr>
        <dsp:cNvPr id="0" name=""/>
        <dsp:cNvSpPr/>
      </dsp:nvSpPr>
      <dsp:spPr>
        <a:xfrm>
          <a:off x="2214146" y="3139623"/>
          <a:ext cx="1521931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Dictaminar   </a:t>
          </a:r>
        </a:p>
      </dsp:txBody>
      <dsp:txXfrm>
        <a:off x="2242452" y="3167929"/>
        <a:ext cx="1465319" cy="909814"/>
      </dsp:txXfrm>
    </dsp:sp>
    <dsp:sp modelId="{A03D26BA-6E0A-4773-9B71-D0A45DD870C5}">
      <dsp:nvSpPr>
        <dsp:cNvPr id="0" name=""/>
        <dsp:cNvSpPr/>
      </dsp:nvSpPr>
      <dsp:spPr>
        <a:xfrm>
          <a:off x="1185" y="4388030"/>
          <a:ext cx="3592976" cy="9664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05D4A-59F4-4935-9533-77EC5A2B123A}">
      <dsp:nvSpPr>
        <dsp:cNvPr id="0" name=""/>
        <dsp:cNvSpPr/>
      </dsp:nvSpPr>
      <dsp:spPr>
        <a:xfrm>
          <a:off x="170288" y="4548679"/>
          <a:ext cx="3592976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Adecuación de las medidas y controles implementados por el responsable</a:t>
          </a:r>
        </a:p>
      </dsp:txBody>
      <dsp:txXfrm>
        <a:off x="198594" y="4576985"/>
        <a:ext cx="3536364" cy="909814"/>
      </dsp:txXfrm>
    </dsp:sp>
    <dsp:sp modelId="{4EB377A0-FA98-4F47-B6AC-2DE399F65B59}">
      <dsp:nvSpPr>
        <dsp:cNvPr id="0" name=""/>
        <dsp:cNvSpPr/>
      </dsp:nvSpPr>
      <dsp:spPr>
        <a:xfrm>
          <a:off x="3932368" y="4388030"/>
          <a:ext cx="1678462" cy="9664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75E99-AE2B-4835-AAB7-C7EC7B3784DD}">
      <dsp:nvSpPr>
        <dsp:cNvPr id="0" name=""/>
        <dsp:cNvSpPr/>
      </dsp:nvSpPr>
      <dsp:spPr>
        <a:xfrm>
          <a:off x="4101472" y="4548679"/>
          <a:ext cx="1678462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Identificar  deficiencias</a:t>
          </a:r>
        </a:p>
      </dsp:txBody>
      <dsp:txXfrm>
        <a:off x="4129778" y="4576985"/>
        <a:ext cx="1621850" cy="909814"/>
      </dsp:txXfrm>
    </dsp:sp>
    <dsp:sp modelId="{ED515CF0-886E-4856-9966-0C1108607470}">
      <dsp:nvSpPr>
        <dsp:cNvPr id="0" name=""/>
        <dsp:cNvSpPr/>
      </dsp:nvSpPr>
      <dsp:spPr>
        <a:xfrm>
          <a:off x="7988375" y="2978975"/>
          <a:ext cx="1521931" cy="9664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8A056-13F7-4532-B64E-B33B15EA64FE}">
      <dsp:nvSpPr>
        <dsp:cNvPr id="0" name=""/>
        <dsp:cNvSpPr/>
      </dsp:nvSpPr>
      <dsp:spPr>
        <a:xfrm>
          <a:off x="8157478" y="3139623"/>
          <a:ext cx="1521931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 Proponer</a:t>
          </a:r>
        </a:p>
      </dsp:txBody>
      <dsp:txXfrm>
        <a:off x="8185784" y="3167929"/>
        <a:ext cx="1465319" cy="909814"/>
      </dsp:txXfrm>
    </dsp:sp>
    <dsp:sp modelId="{E38FCDA6-FA74-411F-9784-5D2EC8E64725}">
      <dsp:nvSpPr>
        <dsp:cNvPr id="0" name=""/>
        <dsp:cNvSpPr/>
      </dsp:nvSpPr>
      <dsp:spPr>
        <a:xfrm>
          <a:off x="5949038" y="4388030"/>
          <a:ext cx="2553907" cy="9664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0C17E-2910-43E1-8C5D-B435FC3CF783}">
      <dsp:nvSpPr>
        <dsp:cNvPr id="0" name=""/>
        <dsp:cNvSpPr/>
      </dsp:nvSpPr>
      <dsp:spPr>
        <a:xfrm>
          <a:off x="6118141" y="4548679"/>
          <a:ext cx="2553907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 Acciones correctivas complementarias</a:t>
          </a:r>
        </a:p>
      </dsp:txBody>
      <dsp:txXfrm>
        <a:off x="6146447" y="4576985"/>
        <a:ext cx="2497295" cy="909814"/>
      </dsp:txXfrm>
    </dsp:sp>
    <dsp:sp modelId="{8435C60B-59C6-470D-9452-4B3AB4516F80}">
      <dsp:nvSpPr>
        <dsp:cNvPr id="0" name=""/>
        <dsp:cNvSpPr/>
      </dsp:nvSpPr>
      <dsp:spPr>
        <a:xfrm>
          <a:off x="8841153" y="4388030"/>
          <a:ext cx="2708490" cy="9664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0AD9E-67B2-4495-B268-EEBA292E216C}">
      <dsp:nvSpPr>
        <dsp:cNvPr id="0" name=""/>
        <dsp:cNvSpPr/>
      </dsp:nvSpPr>
      <dsp:spPr>
        <a:xfrm>
          <a:off x="9010256" y="4548679"/>
          <a:ext cx="2708490" cy="966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Recomendaciones que en su caso correspondan</a:t>
          </a:r>
        </a:p>
      </dsp:txBody>
      <dsp:txXfrm>
        <a:off x="9038562" y="4576985"/>
        <a:ext cx="2651878" cy="909814"/>
      </dsp:txXfrm>
    </dsp:sp>
  </dsp:spTree>
</dsp:drawing>
</file>

<file path=ppt/diagrams/drawing1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FB828-8CB2-4B47-B394-D6A6F95227F9}">
      <dsp:nvSpPr>
        <dsp:cNvPr id="0" name=""/>
        <dsp:cNvSpPr/>
      </dsp:nvSpPr>
      <dsp:spPr>
        <a:xfrm>
          <a:off x="3996580" y="2397"/>
          <a:ext cx="3882888" cy="1420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Para el cumplimiento de sus determinaciones el INAI y los Organismos garantes podrán imponer:</a:t>
          </a:r>
        </a:p>
      </dsp:txBody>
      <dsp:txXfrm>
        <a:off x="4038191" y="44008"/>
        <a:ext cx="3799666" cy="1337496"/>
      </dsp:txXfrm>
    </dsp:sp>
    <dsp:sp modelId="{95665D06-6B37-42B5-9F71-0A33DBA059E8}">
      <dsp:nvSpPr>
        <dsp:cNvPr id="0" name=""/>
        <dsp:cNvSpPr/>
      </dsp:nvSpPr>
      <dsp:spPr>
        <a:xfrm>
          <a:off x="4552823" y="1423116"/>
          <a:ext cx="1385200" cy="568287"/>
        </a:xfrm>
        <a:custGeom>
          <a:avLst/>
          <a:gdLst/>
          <a:ahLst/>
          <a:cxnLst/>
          <a:rect l="0" t="0" r="0" b="0"/>
          <a:pathLst>
            <a:path>
              <a:moveTo>
                <a:pt x="1385200" y="0"/>
              </a:moveTo>
              <a:lnTo>
                <a:pt x="1385200" y="284143"/>
              </a:lnTo>
              <a:lnTo>
                <a:pt x="0" y="284143"/>
              </a:lnTo>
              <a:lnTo>
                <a:pt x="0" y="56828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439EF-4AC7-435C-A6D7-0728C9C9FADD}">
      <dsp:nvSpPr>
        <dsp:cNvPr id="0" name=""/>
        <dsp:cNvSpPr/>
      </dsp:nvSpPr>
      <dsp:spPr>
        <a:xfrm>
          <a:off x="3476799" y="1991404"/>
          <a:ext cx="2152047" cy="14207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Amonestación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pública</a:t>
          </a:r>
        </a:p>
      </dsp:txBody>
      <dsp:txXfrm>
        <a:off x="3518410" y="2033015"/>
        <a:ext cx="2068825" cy="1337496"/>
      </dsp:txXfrm>
    </dsp:sp>
    <dsp:sp modelId="{F1D54DB9-8C23-4704-94B2-AAC1331F130C}">
      <dsp:nvSpPr>
        <dsp:cNvPr id="0" name=""/>
        <dsp:cNvSpPr/>
      </dsp:nvSpPr>
      <dsp:spPr>
        <a:xfrm>
          <a:off x="5938024" y="1423116"/>
          <a:ext cx="1395685" cy="568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143"/>
              </a:lnTo>
              <a:lnTo>
                <a:pt x="1395685" y="284143"/>
              </a:lnTo>
              <a:lnTo>
                <a:pt x="1395685" y="56828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3F7DD-E2A2-4631-A86E-65A71DE50CA2}">
      <dsp:nvSpPr>
        <dsp:cNvPr id="0" name=""/>
        <dsp:cNvSpPr/>
      </dsp:nvSpPr>
      <dsp:spPr>
        <a:xfrm>
          <a:off x="6268171" y="1991404"/>
          <a:ext cx="2131078" cy="142071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Multa</a:t>
          </a:r>
        </a:p>
      </dsp:txBody>
      <dsp:txXfrm>
        <a:off x="6309782" y="2033015"/>
        <a:ext cx="2047856" cy="1337496"/>
      </dsp:txXfrm>
    </dsp:sp>
    <dsp:sp modelId="{7D114E48-DB9D-4957-8C70-7DF687E498BF}">
      <dsp:nvSpPr>
        <dsp:cNvPr id="0" name=""/>
        <dsp:cNvSpPr/>
      </dsp:nvSpPr>
      <dsp:spPr>
        <a:xfrm>
          <a:off x="7287990" y="3412122"/>
          <a:ext cx="91440" cy="5682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828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50A67-AD91-4062-8D0B-10E6568A5486}">
      <dsp:nvSpPr>
        <dsp:cNvPr id="0" name=""/>
        <dsp:cNvSpPr/>
      </dsp:nvSpPr>
      <dsp:spPr>
        <a:xfrm>
          <a:off x="6268171" y="3980410"/>
          <a:ext cx="2131078" cy="1420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Equivalente a la cantidad de 150 hasta 1500 veces el valor diario de la UMA</a:t>
          </a:r>
        </a:p>
      </dsp:txBody>
      <dsp:txXfrm>
        <a:off x="6309782" y="4022021"/>
        <a:ext cx="2047856" cy="1337496"/>
      </dsp:txXfrm>
    </dsp:sp>
  </dsp:spTree>
</dsp:drawing>
</file>

<file path=ppt/diagrams/drawing1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A5444-C62A-455A-955B-92F26E45AF73}">
      <dsp:nvSpPr>
        <dsp:cNvPr id="0" name=""/>
        <dsp:cNvSpPr/>
      </dsp:nvSpPr>
      <dsp:spPr>
        <a:xfrm>
          <a:off x="222935" y="68610"/>
          <a:ext cx="4636948" cy="4557587"/>
        </a:xfrm>
        <a:prstGeom prst="ellipse">
          <a:avLst/>
        </a:prstGeom>
        <a:gradFill flip="none" rotWithShape="1">
          <a:gsLst>
            <a:gs pos="68000">
              <a:srgbClr val="7030A0"/>
            </a:gs>
            <a:gs pos="41000">
              <a:srgbClr val="00B0F0"/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>
              <a:latin typeface="Arial Narrow" panose="020B0606020202030204" pitchFamily="34" charset="0"/>
            </a:rPr>
            <a:t>El incumplimiento de los responsables será difundido en los portales de obligaciones de transparencia</a:t>
          </a:r>
        </a:p>
      </dsp:txBody>
      <dsp:txXfrm>
        <a:off x="902000" y="736053"/>
        <a:ext cx="3278818" cy="3222701"/>
      </dsp:txXfrm>
    </dsp:sp>
    <dsp:sp modelId="{84FC7B2B-1C56-423A-A239-E2AE45A35AC5}">
      <dsp:nvSpPr>
        <dsp:cNvPr id="0" name=""/>
        <dsp:cNvSpPr/>
      </dsp:nvSpPr>
      <dsp:spPr>
        <a:xfrm>
          <a:off x="3560558" y="126948"/>
          <a:ext cx="478810" cy="4785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99E0D-7BF2-4570-9B46-CD5BD38DC610}">
      <dsp:nvSpPr>
        <dsp:cNvPr id="0" name=""/>
        <dsp:cNvSpPr/>
      </dsp:nvSpPr>
      <dsp:spPr>
        <a:xfrm>
          <a:off x="1063367" y="3952729"/>
          <a:ext cx="346792" cy="346832"/>
        </a:xfrm>
        <a:prstGeom prst="ellipse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B038F-D530-40E7-B1CE-86AA83639AF7}">
      <dsp:nvSpPr>
        <dsp:cNvPr id="0" name=""/>
        <dsp:cNvSpPr/>
      </dsp:nvSpPr>
      <dsp:spPr>
        <a:xfrm>
          <a:off x="4346946" y="2365811"/>
          <a:ext cx="346792" cy="346832"/>
        </a:xfrm>
        <a:prstGeom prst="ellipse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856D6-177B-4CC8-BD5F-50D6A991BDD8}">
      <dsp:nvSpPr>
        <dsp:cNvPr id="0" name=""/>
        <dsp:cNvSpPr/>
      </dsp:nvSpPr>
      <dsp:spPr>
        <a:xfrm>
          <a:off x="3258860" y="4126147"/>
          <a:ext cx="478810" cy="478528"/>
        </a:xfrm>
        <a:prstGeom prst="ellipse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DF62F-AA3A-4157-917D-2CFAA5E559FF}">
      <dsp:nvSpPr>
        <dsp:cNvPr id="0" name=""/>
        <dsp:cNvSpPr/>
      </dsp:nvSpPr>
      <dsp:spPr>
        <a:xfrm>
          <a:off x="876595" y="258643"/>
          <a:ext cx="346792" cy="346832"/>
        </a:xfrm>
        <a:prstGeom prst="ellipse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9575F-A21A-4A65-BE95-EC31DCA34925}">
      <dsp:nvSpPr>
        <dsp:cNvPr id="0" name=""/>
        <dsp:cNvSpPr/>
      </dsp:nvSpPr>
      <dsp:spPr>
        <a:xfrm>
          <a:off x="373924" y="2365811"/>
          <a:ext cx="346792" cy="34683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B9A37-D585-4411-932A-2F27C303B2C4}">
      <dsp:nvSpPr>
        <dsp:cNvPr id="0" name=""/>
        <dsp:cNvSpPr/>
      </dsp:nvSpPr>
      <dsp:spPr>
        <a:xfrm>
          <a:off x="906505" y="0"/>
          <a:ext cx="10116656" cy="3915473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31C6D-10B3-400F-B528-41C83C19D4C9}">
      <dsp:nvSpPr>
        <dsp:cNvPr id="0" name=""/>
        <dsp:cNvSpPr/>
      </dsp:nvSpPr>
      <dsp:spPr>
        <a:xfrm>
          <a:off x="1271" y="1174641"/>
          <a:ext cx="3615841" cy="15661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Si a pesar de la ejecución de las medidas de apremio no se cumpliere con la resolución</a:t>
          </a:r>
        </a:p>
      </dsp:txBody>
      <dsp:txXfrm>
        <a:off x="77726" y="1251096"/>
        <a:ext cx="3462931" cy="1413279"/>
      </dsp:txXfrm>
    </dsp:sp>
    <dsp:sp modelId="{7C8C0F0B-D00D-4ABA-900A-85A44DB098C5}">
      <dsp:nvSpPr>
        <dsp:cNvPr id="0" name=""/>
        <dsp:cNvSpPr/>
      </dsp:nvSpPr>
      <dsp:spPr>
        <a:xfrm>
          <a:off x="4143053" y="1174641"/>
          <a:ext cx="3615841" cy="15661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Se requerirá el cumplimiento al superior jerárquico</a:t>
          </a:r>
        </a:p>
      </dsp:txBody>
      <dsp:txXfrm>
        <a:off x="4219508" y="1251096"/>
        <a:ext cx="3462931" cy="1413279"/>
      </dsp:txXfrm>
    </dsp:sp>
    <dsp:sp modelId="{CD695F7C-60AD-4D05-B56B-59A817AC7531}">
      <dsp:nvSpPr>
        <dsp:cNvPr id="0" name=""/>
        <dsp:cNvSpPr/>
      </dsp:nvSpPr>
      <dsp:spPr>
        <a:xfrm>
          <a:off x="8284835" y="1174641"/>
          <a:ext cx="3615841" cy="15661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Para que en el plazo de </a:t>
          </a:r>
          <a:r>
            <a:rPr lang="es-MX" sz="2600" b="1" u="sng" kern="1200" dirty="0">
              <a:latin typeface="Arial Narrow" panose="020B0606020202030204" pitchFamily="34" charset="0"/>
            </a:rPr>
            <a:t>5 días </a:t>
          </a:r>
          <a:r>
            <a:rPr lang="es-MX" sz="2600" kern="1200" dirty="0">
              <a:latin typeface="Arial Narrow" panose="020B0606020202030204" pitchFamily="34" charset="0"/>
            </a:rPr>
            <a:t>lo obligue a cumplir sin demora</a:t>
          </a:r>
        </a:p>
      </dsp:txBody>
      <dsp:txXfrm>
        <a:off x="8361290" y="1251096"/>
        <a:ext cx="3462931" cy="1413279"/>
      </dsp:txXfrm>
    </dsp:sp>
  </dsp:spTree>
</dsp:drawing>
</file>

<file path=ppt/diagrams/drawing1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AE368-B225-4CE4-95B4-D6A2BF1FD1BF}">
      <dsp:nvSpPr>
        <dsp:cNvPr id="0" name=""/>
        <dsp:cNvSpPr/>
      </dsp:nvSpPr>
      <dsp:spPr>
        <a:xfrm>
          <a:off x="1534029" y="582"/>
          <a:ext cx="4817321" cy="19086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Arial Narrow" panose="020B0606020202030204" pitchFamily="34" charset="0"/>
            </a:rPr>
            <a:t>De persistir el incumplimiento, se aplicarán sobre aquéllas medidas de apremio establecidas</a:t>
          </a:r>
        </a:p>
      </dsp:txBody>
      <dsp:txXfrm>
        <a:off x="1589931" y="56484"/>
        <a:ext cx="4705517" cy="1796818"/>
      </dsp:txXfrm>
    </dsp:sp>
    <dsp:sp modelId="{3A2BA2A3-37F2-4046-B2E1-AE3C9470AD47}">
      <dsp:nvSpPr>
        <dsp:cNvPr id="0" name=""/>
        <dsp:cNvSpPr/>
      </dsp:nvSpPr>
      <dsp:spPr>
        <a:xfrm rot="5400000">
          <a:off x="3584823" y="1956920"/>
          <a:ext cx="715733" cy="85888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900" kern="1200" dirty="0">
            <a:latin typeface="Arial Narrow" panose="020B0606020202030204" pitchFamily="34" charset="0"/>
          </a:endParaRPr>
        </a:p>
      </dsp:txBody>
      <dsp:txXfrm rot="-5400000">
        <a:off x="3685026" y="2028493"/>
        <a:ext cx="515328" cy="501013"/>
      </dsp:txXfrm>
    </dsp:sp>
    <dsp:sp modelId="{3B916DA3-8EB1-4667-A831-C6F199573D2F}">
      <dsp:nvSpPr>
        <dsp:cNvPr id="0" name=""/>
        <dsp:cNvSpPr/>
      </dsp:nvSpPr>
      <dsp:spPr>
        <a:xfrm>
          <a:off x="1188329" y="2863516"/>
          <a:ext cx="5508720" cy="19086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Transcurrido el plazo, sin que se haya dado cumplimiento, se dará vista la autoridad competente en materia de responsabilidades</a:t>
          </a:r>
        </a:p>
      </dsp:txBody>
      <dsp:txXfrm>
        <a:off x="1244231" y="2919418"/>
        <a:ext cx="5396916" cy="1796818"/>
      </dsp:txXfrm>
    </dsp:sp>
  </dsp:spTree>
</dsp:drawing>
</file>

<file path=ppt/diagrams/drawing1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9DD36-839D-4B9E-8D97-5D5CA3BEC234}">
      <dsp:nvSpPr>
        <dsp:cNvPr id="0" name=""/>
        <dsp:cNvSpPr/>
      </dsp:nvSpPr>
      <dsp:spPr>
        <a:xfrm>
          <a:off x="14789" y="71895"/>
          <a:ext cx="7469197" cy="1900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Las multas que fijen el INAI y los Organismos garantes se harán efectivas</a:t>
          </a:r>
        </a:p>
      </dsp:txBody>
      <dsp:txXfrm>
        <a:off x="14789" y="71895"/>
        <a:ext cx="7469197" cy="1267200"/>
      </dsp:txXfrm>
    </dsp:sp>
    <dsp:sp modelId="{A62745B1-1B31-4439-AF74-3C4B69D67B1B}">
      <dsp:nvSpPr>
        <dsp:cNvPr id="0" name=""/>
        <dsp:cNvSpPr/>
      </dsp:nvSpPr>
      <dsp:spPr>
        <a:xfrm>
          <a:off x="1529835" y="1305812"/>
          <a:ext cx="7469197" cy="25344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just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Por el SAT o las Secretarías de Finanzas de las Entidades Federativas</a:t>
          </a:r>
        </a:p>
      </dsp:txBody>
      <dsp:txXfrm>
        <a:off x="1604065" y="1380042"/>
        <a:ext cx="7320737" cy="2385940"/>
      </dsp:txXfrm>
    </dsp:sp>
  </dsp:spTree>
</dsp:drawing>
</file>

<file path=ppt/diagrams/drawing1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28F67-D0E1-4866-B95F-0BABAD97C104}">
      <dsp:nvSpPr>
        <dsp:cNvPr id="0" name=""/>
        <dsp:cNvSpPr/>
      </dsp:nvSpPr>
      <dsp:spPr>
        <a:xfrm>
          <a:off x="3630397" y="3039368"/>
          <a:ext cx="479997" cy="1436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992" y="0"/>
              </a:lnTo>
              <a:lnTo>
                <a:pt x="257992" y="1436463"/>
              </a:lnTo>
              <a:lnTo>
                <a:pt x="479997" y="1436463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8EA06-E430-4DBF-878F-4FA3BBBDD8CA}">
      <dsp:nvSpPr>
        <dsp:cNvPr id="0" name=""/>
        <dsp:cNvSpPr/>
      </dsp:nvSpPr>
      <dsp:spPr>
        <a:xfrm>
          <a:off x="3630397" y="2470503"/>
          <a:ext cx="494582" cy="568864"/>
        </a:xfrm>
        <a:custGeom>
          <a:avLst/>
          <a:gdLst/>
          <a:ahLst/>
          <a:cxnLst/>
          <a:rect l="0" t="0" r="0" b="0"/>
          <a:pathLst>
            <a:path>
              <a:moveTo>
                <a:pt x="0" y="568864"/>
              </a:moveTo>
              <a:lnTo>
                <a:pt x="272577" y="568864"/>
              </a:lnTo>
              <a:lnTo>
                <a:pt x="272577" y="0"/>
              </a:lnTo>
              <a:lnTo>
                <a:pt x="494582" y="0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70E93E-1693-460B-834D-B97A80069E4E}">
      <dsp:nvSpPr>
        <dsp:cNvPr id="0" name=""/>
        <dsp:cNvSpPr/>
      </dsp:nvSpPr>
      <dsp:spPr>
        <a:xfrm>
          <a:off x="6975169" y="749096"/>
          <a:ext cx="444010" cy="1811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005" y="0"/>
              </a:lnTo>
              <a:lnTo>
                <a:pt x="222005" y="1811399"/>
              </a:lnTo>
              <a:lnTo>
                <a:pt x="444010" y="1811399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70C71-AE21-4C59-8862-4345E7C7011A}">
      <dsp:nvSpPr>
        <dsp:cNvPr id="0" name=""/>
        <dsp:cNvSpPr/>
      </dsp:nvSpPr>
      <dsp:spPr>
        <a:xfrm>
          <a:off x="6975169" y="749096"/>
          <a:ext cx="444010" cy="644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005" y="0"/>
              </a:lnTo>
              <a:lnTo>
                <a:pt x="222005" y="644224"/>
              </a:lnTo>
              <a:lnTo>
                <a:pt x="444010" y="644224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0BEEF-3AA9-45D0-90F7-897C7BB47F97}">
      <dsp:nvSpPr>
        <dsp:cNvPr id="0" name=""/>
        <dsp:cNvSpPr/>
      </dsp:nvSpPr>
      <dsp:spPr>
        <a:xfrm>
          <a:off x="6975169" y="335889"/>
          <a:ext cx="444010" cy="413206"/>
        </a:xfrm>
        <a:custGeom>
          <a:avLst/>
          <a:gdLst/>
          <a:ahLst/>
          <a:cxnLst/>
          <a:rect l="0" t="0" r="0" b="0"/>
          <a:pathLst>
            <a:path>
              <a:moveTo>
                <a:pt x="0" y="413206"/>
              </a:moveTo>
              <a:lnTo>
                <a:pt x="222005" y="413206"/>
              </a:lnTo>
              <a:lnTo>
                <a:pt x="222005" y="0"/>
              </a:lnTo>
              <a:lnTo>
                <a:pt x="444010" y="0"/>
              </a:lnTo>
            </a:path>
          </a:pathLst>
        </a:custGeom>
        <a:noFill/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9D88D-242D-4CBA-A067-F13CAAB0E191}">
      <dsp:nvSpPr>
        <dsp:cNvPr id="0" name=""/>
        <dsp:cNvSpPr/>
      </dsp:nvSpPr>
      <dsp:spPr>
        <a:xfrm>
          <a:off x="3630397" y="749096"/>
          <a:ext cx="479997" cy="2290272"/>
        </a:xfrm>
        <a:custGeom>
          <a:avLst/>
          <a:gdLst/>
          <a:ahLst/>
          <a:cxnLst/>
          <a:rect l="0" t="0" r="0" b="0"/>
          <a:pathLst>
            <a:path>
              <a:moveTo>
                <a:pt x="0" y="2290272"/>
              </a:moveTo>
              <a:lnTo>
                <a:pt x="257992" y="2290272"/>
              </a:lnTo>
              <a:lnTo>
                <a:pt x="257992" y="0"/>
              </a:lnTo>
              <a:lnTo>
                <a:pt x="479997" y="0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7645E8-D630-4AC0-9D70-09588844A700}">
      <dsp:nvSpPr>
        <dsp:cNvPr id="0" name=""/>
        <dsp:cNvSpPr/>
      </dsp:nvSpPr>
      <dsp:spPr>
        <a:xfrm>
          <a:off x="1410346" y="2700810"/>
          <a:ext cx="2220050" cy="6771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El INAI y los Organismos garantes considerarán</a:t>
          </a:r>
        </a:p>
      </dsp:txBody>
      <dsp:txXfrm>
        <a:off x="1410346" y="2700810"/>
        <a:ext cx="2220050" cy="677115"/>
      </dsp:txXfrm>
    </dsp:sp>
    <dsp:sp modelId="{1B4F9E1E-C9BB-43CD-8F79-D9F679EB5332}">
      <dsp:nvSpPr>
        <dsp:cNvPr id="0" name=""/>
        <dsp:cNvSpPr/>
      </dsp:nvSpPr>
      <dsp:spPr>
        <a:xfrm>
          <a:off x="4110394" y="360895"/>
          <a:ext cx="2864775" cy="776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Gravedad</a:t>
          </a:r>
        </a:p>
      </dsp:txBody>
      <dsp:txXfrm>
        <a:off x="4110394" y="360895"/>
        <a:ext cx="2864775" cy="776400"/>
      </dsp:txXfrm>
    </dsp:sp>
    <dsp:sp modelId="{B4893248-4152-4B15-8B41-5054D0EEE3A7}">
      <dsp:nvSpPr>
        <dsp:cNvPr id="0" name=""/>
        <dsp:cNvSpPr/>
      </dsp:nvSpPr>
      <dsp:spPr>
        <a:xfrm>
          <a:off x="7419179" y="798"/>
          <a:ext cx="3079742" cy="6701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Daño causado </a:t>
          </a:r>
        </a:p>
      </dsp:txBody>
      <dsp:txXfrm>
        <a:off x="7419179" y="798"/>
        <a:ext cx="3079742" cy="670181"/>
      </dsp:txXfrm>
    </dsp:sp>
    <dsp:sp modelId="{58FD6B00-2C56-466E-A03F-6C873FE6B28C}">
      <dsp:nvSpPr>
        <dsp:cNvPr id="0" name=""/>
        <dsp:cNvSpPr/>
      </dsp:nvSpPr>
      <dsp:spPr>
        <a:xfrm>
          <a:off x="7419179" y="948486"/>
          <a:ext cx="3079742" cy="889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Indicios de intencionalidad </a:t>
          </a:r>
        </a:p>
      </dsp:txBody>
      <dsp:txXfrm>
        <a:off x="7419179" y="948486"/>
        <a:ext cx="3079742" cy="889668"/>
      </dsp:txXfrm>
    </dsp:sp>
    <dsp:sp modelId="{3CE56121-BED8-4894-B61D-B484AC52DAD9}">
      <dsp:nvSpPr>
        <dsp:cNvPr id="0" name=""/>
        <dsp:cNvSpPr/>
      </dsp:nvSpPr>
      <dsp:spPr>
        <a:xfrm>
          <a:off x="7419179" y="2115661"/>
          <a:ext cx="3079742" cy="889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Duración del incumplimiento de las determinaciones</a:t>
          </a:r>
        </a:p>
      </dsp:txBody>
      <dsp:txXfrm>
        <a:off x="7419179" y="2115661"/>
        <a:ext cx="3079742" cy="889668"/>
      </dsp:txXfrm>
    </dsp:sp>
    <dsp:sp modelId="{EAAAAEDB-F118-4FC6-992C-B7716F7C1396}">
      <dsp:nvSpPr>
        <dsp:cNvPr id="0" name=""/>
        <dsp:cNvSpPr/>
      </dsp:nvSpPr>
      <dsp:spPr>
        <a:xfrm>
          <a:off x="4124980" y="1628757"/>
          <a:ext cx="2713944" cy="16834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La condición económica del infractor</a:t>
          </a:r>
        </a:p>
      </dsp:txBody>
      <dsp:txXfrm>
        <a:off x="4124980" y="1628757"/>
        <a:ext cx="2713944" cy="1683491"/>
      </dsp:txXfrm>
    </dsp:sp>
    <dsp:sp modelId="{EA3FB5B7-A3B9-47CD-8958-78AD45444460}">
      <dsp:nvSpPr>
        <dsp:cNvPr id="0" name=""/>
        <dsp:cNvSpPr/>
      </dsp:nvSpPr>
      <dsp:spPr>
        <a:xfrm>
          <a:off x="4110394" y="3750299"/>
          <a:ext cx="2851077" cy="14510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La reincidencia</a:t>
          </a:r>
        </a:p>
      </dsp:txBody>
      <dsp:txXfrm>
        <a:off x="4110394" y="3750299"/>
        <a:ext cx="2851077" cy="1451064"/>
      </dsp:txXfrm>
    </dsp:sp>
  </dsp:spTree>
</dsp:drawing>
</file>

<file path=ppt/diagrams/drawing1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A11B0-4538-4BA6-9708-01BF03281DF6}">
      <dsp:nvSpPr>
        <dsp:cNvPr id="0" name=""/>
        <dsp:cNvSpPr/>
      </dsp:nvSpPr>
      <dsp:spPr>
        <a:xfrm>
          <a:off x="2671925" y="863"/>
          <a:ext cx="3910735" cy="15252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Medidas de apremio</a:t>
          </a:r>
        </a:p>
      </dsp:txBody>
      <dsp:txXfrm>
        <a:off x="2716598" y="45536"/>
        <a:ext cx="3821389" cy="1435902"/>
      </dsp:txXfrm>
    </dsp:sp>
    <dsp:sp modelId="{EFC875F0-A817-42E2-AB0D-34B10D6DE893}">
      <dsp:nvSpPr>
        <dsp:cNvPr id="0" name=""/>
        <dsp:cNvSpPr/>
      </dsp:nvSpPr>
      <dsp:spPr>
        <a:xfrm>
          <a:off x="3062999" y="1526111"/>
          <a:ext cx="391073" cy="1143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3936"/>
              </a:lnTo>
              <a:lnTo>
                <a:pt x="391073" y="114393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A4918-9B51-4DEB-9B12-5DCF4673F870}">
      <dsp:nvSpPr>
        <dsp:cNvPr id="0" name=""/>
        <dsp:cNvSpPr/>
      </dsp:nvSpPr>
      <dsp:spPr>
        <a:xfrm>
          <a:off x="3454072" y="1907423"/>
          <a:ext cx="4109384" cy="15252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t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Obligación</a:t>
          </a:r>
        </a:p>
        <a:p>
          <a:pPr marL="228600" lvl="1" indent="-228600" algn="ctr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600" kern="1200" dirty="0">
              <a:latin typeface="Arial Narrow" panose="020B0606020202030204" pitchFamily="34" charset="0"/>
            </a:rPr>
            <a:t>Deberán aplicarse e implementarse </a:t>
          </a:r>
        </a:p>
      </dsp:txBody>
      <dsp:txXfrm>
        <a:off x="3498745" y="1952096"/>
        <a:ext cx="4020038" cy="1435902"/>
      </dsp:txXfrm>
    </dsp:sp>
    <dsp:sp modelId="{C32B5F9C-C049-42A5-ABA6-A41CDBD85E25}">
      <dsp:nvSpPr>
        <dsp:cNvPr id="0" name=""/>
        <dsp:cNvSpPr/>
      </dsp:nvSpPr>
      <dsp:spPr>
        <a:xfrm>
          <a:off x="3062999" y="1526111"/>
          <a:ext cx="391073" cy="3050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0496"/>
              </a:lnTo>
              <a:lnTo>
                <a:pt x="391073" y="305049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B3F7E-C536-4721-8B9F-10C9DD96074D}">
      <dsp:nvSpPr>
        <dsp:cNvPr id="0" name=""/>
        <dsp:cNvSpPr/>
      </dsp:nvSpPr>
      <dsp:spPr>
        <a:xfrm>
          <a:off x="3454072" y="3813984"/>
          <a:ext cx="4286361" cy="15252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En un plazo máximo de </a:t>
          </a:r>
          <a:r>
            <a:rPr lang="es-MX" sz="2600" b="1" u="sng" kern="1200" dirty="0">
              <a:latin typeface="Arial Narrow" panose="020B0606020202030204" pitchFamily="34" charset="0"/>
            </a:rPr>
            <a:t>15 días, </a:t>
          </a:r>
          <a:r>
            <a:rPr lang="es-MX" sz="2600" kern="1200" dirty="0">
              <a:latin typeface="Arial Narrow" panose="020B0606020202030204" pitchFamily="34" charset="0"/>
            </a:rPr>
            <a:t>contados a partir de que sea notificada la medida de apremio al infractor</a:t>
          </a:r>
        </a:p>
      </dsp:txBody>
      <dsp:txXfrm>
        <a:off x="3498745" y="3858657"/>
        <a:ext cx="4197015" cy="1435902"/>
      </dsp:txXfrm>
    </dsp:sp>
  </dsp:spTree>
</dsp:drawing>
</file>

<file path=ppt/diagrams/drawing1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C360C-89AD-4D4F-A63B-4D2863B66738}">
      <dsp:nvSpPr>
        <dsp:cNvPr id="0" name=""/>
        <dsp:cNvSpPr/>
      </dsp:nvSpPr>
      <dsp:spPr>
        <a:xfrm>
          <a:off x="4721629" y="0"/>
          <a:ext cx="7082443" cy="15778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>
              <a:latin typeface="Arial Narrow" panose="020B0606020202030204" pitchFamily="34" charset="0"/>
            </a:rPr>
            <a:t>INAI</a:t>
          </a: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>
              <a:latin typeface="Arial Narrow" panose="020B0606020202030204" pitchFamily="34" charset="0"/>
            </a:rPr>
            <a:t>Organismos garantes</a:t>
          </a:r>
        </a:p>
      </dsp:txBody>
      <dsp:txXfrm>
        <a:off x="4721629" y="197226"/>
        <a:ext cx="6490765" cy="1183357"/>
      </dsp:txXfrm>
    </dsp:sp>
    <dsp:sp modelId="{DC1C45DB-869B-4703-AE39-8ED8ACC9632A}">
      <dsp:nvSpPr>
        <dsp:cNvPr id="0" name=""/>
        <dsp:cNvSpPr/>
      </dsp:nvSpPr>
      <dsp:spPr>
        <a:xfrm>
          <a:off x="0" y="0"/>
          <a:ext cx="4721629" cy="15778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Arial Narrow" panose="020B0606020202030204" pitchFamily="34" charset="0"/>
            </a:rPr>
            <a:t>Conocen de la conducta causa de responsabilidad administrativa</a:t>
          </a:r>
        </a:p>
      </dsp:txBody>
      <dsp:txXfrm>
        <a:off x="77022" y="77022"/>
        <a:ext cx="4567585" cy="1423765"/>
      </dsp:txXfrm>
    </dsp:sp>
    <dsp:sp modelId="{DDC3C11A-B0B6-430D-BFAA-2B4E51FCC718}">
      <dsp:nvSpPr>
        <dsp:cNvPr id="0" name=""/>
        <dsp:cNvSpPr/>
      </dsp:nvSpPr>
      <dsp:spPr>
        <a:xfrm>
          <a:off x="4721629" y="1735591"/>
          <a:ext cx="7082443" cy="15778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>
              <a:latin typeface="Arial Narrow" panose="020B0606020202030204" pitchFamily="34" charset="0"/>
            </a:rPr>
            <a:t>Forman expediente y remiten al órgano interno de control o contraloría del responsable </a:t>
          </a:r>
        </a:p>
      </dsp:txBody>
      <dsp:txXfrm>
        <a:off x="4721629" y="1932817"/>
        <a:ext cx="6490765" cy="1183357"/>
      </dsp:txXfrm>
    </dsp:sp>
    <dsp:sp modelId="{468795FE-B6D8-4A3B-A611-8C8644B71363}">
      <dsp:nvSpPr>
        <dsp:cNvPr id="0" name=""/>
        <dsp:cNvSpPr/>
      </dsp:nvSpPr>
      <dsp:spPr>
        <a:xfrm>
          <a:off x="0" y="1735591"/>
          <a:ext cx="4721629" cy="1577809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Arial Narrow" panose="020B0606020202030204" pitchFamily="34" charset="0"/>
            </a:rPr>
            <a:t>INAI y Organismos Garantes</a:t>
          </a:r>
        </a:p>
      </dsp:txBody>
      <dsp:txXfrm>
        <a:off x="77022" y="1812613"/>
        <a:ext cx="4567585" cy="1423765"/>
      </dsp:txXfrm>
    </dsp:sp>
    <dsp:sp modelId="{F8928357-8AD4-42EF-A707-B6F30C199D62}">
      <dsp:nvSpPr>
        <dsp:cNvPr id="0" name=""/>
        <dsp:cNvSpPr/>
      </dsp:nvSpPr>
      <dsp:spPr>
        <a:xfrm>
          <a:off x="4721629" y="3471182"/>
          <a:ext cx="7082443" cy="15778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>
              <a:latin typeface="Arial Narrow" panose="020B0606020202030204" pitchFamily="34" charset="0"/>
            </a:rPr>
            <a:t>Impone la sanción conforme a la normatividad aplicable </a:t>
          </a:r>
        </a:p>
      </dsp:txBody>
      <dsp:txXfrm>
        <a:off x="4721629" y="3668408"/>
        <a:ext cx="6490765" cy="1183357"/>
      </dsp:txXfrm>
    </dsp:sp>
    <dsp:sp modelId="{C2F3A5F2-700D-4DA0-8A7D-A066F5D851DE}">
      <dsp:nvSpPr>
        <dsp:cNvPr id="0" name=""/>
        <dsp:cNvSpPr/>
      </dsp:nvSpPr>
      <dsp:spPr>
        <a:xfrm>
          <a:off x="0" y="3471182"/>
          <a:ext cx="4721629" cy="1577809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Arial Narrow" panose="020B0606020202030204" pitchFamily="34" charset="0"/>
            </a:rPr>
            <a:t>Órgano interno de control o contraloría del responsable </a:t>
          </a:r>
        </a:p>
      </dsp:txBody>
      <dsp:txXfrm>
        <a:off x="77022" y="3548204"/>
        <a:ext cx="4567585" cy="1423765"/>
      </dsp:txXfrm>
    </dsp:sp>
  </dsp:spTree>
</dsp:drawing>
</file>

<file path=ppt/diagrams/drawing1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03B06-58BA-4BA2-A430-144AB6170545}">
      <dsp:nvSpPr>
        <dsp:cNvPr id="0" name=""/>
        <dsp:cNvSpPr/>
      </dsp:nvSpPr>
      <dsp:spPr>
        <a:xfrm>
          <a:off x="4778320" y="3531994"/>
          <a:ext cx="2635359" cy="2450941"/>
        </a:xfrm>
        <a:prstGeom prst="ellipse">
          <a:avLst/>
        </a:prstGeom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chemeClr val="bg1"/>
              </a:solidFill>
              <a:latin typeface="Arial Narrow" panose="020B0606020202030204" pitchFamily="34" charset="0"/>
            </a:rPr>
            <a:t>CAUSAS DE RESPONSABILIDAD </a:t>
          </a:r>
          <a:r>
            <a:rPr lang="es-MX" sz="1800" b="1" u="sng" kern="1200" dirty="0">
              <a:solidFill>
                <a:schemeClr val="bg1"/>
              </a:solidFill>
              <a:latin typeface="Arial Narrow" panose="020B0606020202030204" pitchFamily="34" charset="0"/>
            </a:rPr>
            <a:t>CONSIDERADAS GRAVES</a:t>
          </a:r>
        </a:p>
      </dsp:txBody>
      <dsp:txXfrm>
        <a:off x="5164259" y="3890926"/>
        <a:ext cx="1863481" cy="1733077"/>
      </dsp:txXfrm>
    </dsp:sp>
    <dsp:sp modelId="{8281FA9B-835A-4DBA-8779-1C147D9AD2E1}">
      <dsp:nvSpPr>
        <dsp:cNvPr id="0" name=""/>
        <dsp:cNvSpPr/>
      </dsp:nvSpPr>
      <dsp:spPr>
        <a:xfrm rot="10800882">
          <a:off x="1969379" y="4368284"/>
          <a:ext cx="2654449" cy="77692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BB54C-8F4B-4166-B97E-F6C10BC94F5C}">
      <dsp:nvSpPr>
        <dsp:cNvPr id="0" name=""/>
        <dsp:cNvSpPr/>
      </dsp:nvSpPr>
      <dsp:spPr>
        <a:xfrm>
          <a:off x="669745" y="3993111"/>
          <a:ext cx="2599268" cy="1526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Actuar con negligencia, dolo o mala fe durante la sustanciación de las solicitudes</a:t>
          </a:r>
        </a:p>
      </dsp:txBody>
      <dsp:txXfrm>
        <a:off x="714457" y="4037823"/>
        <a:ext cx="2509844" cy="1437166"/>
      </dsp:txXfrm>
    </dsp:sp>
    <dsp:sp modelId="{8DDA863A-926C-4DF1-963B-F9B533E80326}">
      <dsp:nvSpPr>
        <dsp:cNvPr id="0" name=""/>
        <dsp:cNvSpPr/>
      </dsp:nvSpPr>
      <dsp:spPr>
        <a:xfrm rot="12645864">
          <a:off x="2324446" y="2932576"/>
          <a:ext cx="2717036" cy="77692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7B1A0-C6F3-4FD6-828B-6FBC2AFDFA88}">
      <dsp:nvSpPr>
        <dsp:cNvPr id="0" name=""/>
        <dsp:cNvSpPr/>
      </dsp:nvSpPr>
      <dsp:spPr>
        <a:xfrm>
          <a:off x="1215985" y="1862849"/>
          <a:ext cx="2599268" cy="1526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Incumplir los plazos de atención previstos en la para responder las solicitudes o para hacer efectivo el derecho de que se trate</a:t>
          </a:r>
        </a:p>
      </dsp:txBody>
      <dsp:txXfrm>
        <a:off x="1260697" y="1907561"/>
        <a:ext cx="2509844" cy="1437166"/>
      </dsp:txXfrm>
    </dsp:sp>
    <dsp:sp modelId="{89B58B70-B272-41D3-A666-1133832C814F}">
      <dsp:nvSpPr>
        <dsp:cNvPr id="0" name=""/>
        <dsp:cNvSpPr/>
      </dsp:nvSpPr>
      <dsp:spPr>
        <a:xfrm rot="15010074">
          <a:off x="3762908" y="1749219"/>
          <a:ext cx="2776505" cy="77692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534BB-D35F-4EB3-BEFF-6E9EE03E9BB9}">
      <dsp:nvSpPr>
        <dsp:cNvPr id="0" name=""/>
        <dsp:cNvSpPr/>
      </dsp:nvSpPr>
      <dsp:spPr>
        <a:xfrm>
          <a:off x="3380541" y="68469"/>
          <a:ext cx="2599268" cy="1526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Dar tratamiento, de manera intencional, a los datos personales en contravención a los principios y deberes </a:t>
          </a:r>
        </a:p>
      </dsp:txBody>
      <dsp:txXfrm>
        <a:off x="3425253" y="113181"/>
        <a:ext cx="2509844" cy="1437166"/>
      </dsp:txXfrm>
    </dsp:sp>
    <dsp:sp modelId="{11E7AF01-4ADE-476E-BD56-1E795F74B434}">
      <dsp:nvSpPr>
        <dsp:cNvPr id="0" name=""/>
        <dsp:cNvSpPr/>
      </dsp:nvSpPr>
      <dsp:spPr>
        <a:xfrm rot="17571456">
          <a:off x="5768238" y="1759091"/>
          <a:ext cx="2855912" cy="77692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5A180-52BE-489E-B976-BF386BB14672}">
      <dsp:nvSpPr>
        <dsp:cNvPr id="0" name=""/>
        <dsp:cNvSpPr/>
      </dsp:nvSpPr>
      <dsp:spPr>
        <a:xfrm>
          <a:off x="6451238" y="68435"/>
          <a:ext cx="2599268" cy="1526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Clasificar como confidencial, con dolo o negligencia, datos personales</a:t>
          </a:r>
        </a:p>
      </dsp:txBody>
      <dsp:txXfrm>
        <a:off x="6495950" y="113147"/>
        <a:ext cx="2509844" cy="1437166"/>
      </dsp:txXfrm>
    </dsp:sp>
    <dsp:sp modelId="{2F01AEA9-66E6-4E07-B531-3CB047CFCF81}">
      <dsp:nvSpPr>
        <dsp:cNvPr id="0" name=""/>
        <dsp:cNvSpPr/>
      </dsp:nvSpPr>
      <dsp:spPr>
        <a:xfrm rot="19783854">
          <a:off x="7161975" y="2929515"/>
          <a:ext cx="2800926" cy="77692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F39A3-72C0-4D22-80AA-81A510AD1A91}">
      <dsp:nvSpPr>
        <dsp:cNvPr id="0" name=""/>
        <dsp:cNvSpPr/>
      </dsp:nvSpPr>
      <dsp:spPr>
        <a:xfrm>
          <a:off x="8472339" y="1848762"/>
          <a:ext cx="2599268" cy="1526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Llevar a cabo la transferencia de datos personales, en contravención a lo previsto </a:t>
          </a:r>
        </a:p>
      </dsp:txBody>
      <dsp:txXfrm>
        <a:off x="8517051" y="1893474"/>
        <a:ext cx="2509844" cy="1437166"/>
      </dsp:txXfrm>
    </dsp:sp>
    <dsp:sp modelId="{72B22ED5-AE07-460E-9EC1-260BEB3E9F50}">
      <dsp:nvSpPr>
        <dsp:cNvPr id="0" name=""/>
        <dsp:cNvSpPr/>
      </dsp:nvSpPr>
      <dsp:spPr>
        <a:xfrm rot="21599118">
          <a:off x="7568171" y="4368284"/>
          <a:ext cx="2654449" cy="77692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5C46A-7C71-4CFD-9F4D-1DBCDCC62F78}">
      <dsp:nvSpPr>
        <dsp:cNvPr id="0" name=""/>
        <dsp:cNvSpPr/>
      </dsp:nvSpPr>
      <dsp:spPr>
        <a:xfrm>
          <a:off x="8922985" y="3993111"/>
          <a:ext cx="2599268" cy="15265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Crear bases de DP sensibles sin los fines justificados</a:t>
          </a:r>
        </a:p>
      </dsp:txBody>
      <dsp:txXfrm>
        <a:off x="8967697" y="4037823"/>
        <a:ext cx="2509844" cy="14371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4D593-9C63-4CB8-B371-A1A883A074E8}">
      <dsp:nvSpPr>
        <dsp:cNvPr id="0" name=""/>
        <dsp:cNvSpPr/>
      </dsp:nvSpPr>
      <dsp:spPr>
        <a:xfrm>
          <a:off x="4902605" y="226321"/>
          <a:ext cx="3549425" cy="17383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Ley Federal de Transparencia y Acceso a la Información Pública Gubernamental</a:t>
          </a:r>
        </a:p>
      </dsp:txBody>
      <dsp:txXfrm>
        <a:off x="4987465" y="311181"/>
        <a:ext cx="3379705" cy="1568645"/>
      </dsp:txXfrm>
    </dsp:sp>
    <dsp:sp modelId="{2C7480C3-1F9F-4537-B736-0A22A8E8A028}">
      <dsp:nvSpPr>
        <dsp:cNvPr id="0" name=""/>
        <dsp:cNvSpPr/>
      </dsp:nvSpPr>
      <dsp:spPr>
        <a:xfrm>
          <a:off x="6285231" y="2037998"/>
          <a:ext cx="673666" cy="686788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6374525" y="2302169"/>
        <a:ext cx="495078" cy="158446"/>
      </dsp:txXfrm>
    </dsp:sp>
    <dsp:sp modelId="{7E6D1492-C3D2-4733-A195-5C61CCA23C58}">
      <dsp:nvSpPr>
        <dsp:cNvPr id="0" name=""/>
        <dsp:cNvSpPr/>
      </dsp:nvSpPr>
      <dsp:spPr>
        <a:xfrm>
          <a:off x="4923570" y="2714824"/>
          <a:ext cx="3563797" cy="7930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Las demás leyes federales </a:t>
          </a:r>
        </a:p>
      </dsp:txBody>
      <dsp:txXfrm>
        <a:off x="4962283" y="2753537"/>
        <a:ext cx="3486371" cy="715618"/>
      </dsp:txXfrm>
    </dsp:sp>
    <dsp:sp modelId="{4AA4C47B-9616-4359-8756-FAC490A30B27}">
      <dsp:nvSpPr>
        <dsp:cNvPr id="0" name=""/>
        <dsp:cNvSpPr/>
      </dsp:nvSpPr>
      <dsp:spPr>
        <a:xfrm>
          <a:off x="6202078" y="3486879"/>
          <a:ext cx="780385" cy="650500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6305518" y="3735630"/>
        <a:ext cx="573505" cy="152998"/>
      </dsp:txXfrm>
    </dsp:sp>
    <dsp:sp modelId="{59227AA9-63C1-43DC-9841-04EF0089AE34}">
      <dsp:nvSpPr>
        <dsp:cNvPr id="0" name=""/>
        <dsp:cNvSpPr/>
      </dsp:nvSpPr>
      <dsp:spPr>
        <a:xfrm>
          <a:off x="4927092" y="4211052"/>
          <a:ext cx="3683321" cy="16737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Las leyes vigentes de las Entidades Federativas en materia de protección de datos personales</a:t>
          </a:r>
        </a:p>
      </dsp:txBody>
      <dsp:txXfrm>
        <a:off x="5008799" y="4292759"/>
        <a:ext cx="3519907" cy="1510367"/>
      </dsp:txXfrm>
    </dsp:sp>
    <dsp:sp modelId="{F3B67D5F-3472-4EFB-B82B-A0E4548F6FFF}">
      <dsp:nvSpPr>
        <dsp:cNvPr id="0" name=""/>
        <dsp:cNvSpPr/>
      </dsp:nvSpPr>
      <dsp:spPr>
        <a:xfrm rot="21572447">
          <a:off x="8617256" y="2764564"/>
          <a:ext cx="607394" cy="5824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 Narrow" panose="020B0606020202030204" pitchFamily="34" charset="0"/>
          </a:endParaRPr>
        </a:p>
      </dsp:txBody>
      <dsp:txXfrm>
        <a:off x="8617259" y="2881750"/>
        <a:ext cx="432665" cy="349457"/>
      </dsp:txXfrm>
    </dsp:sp>
    <dsp:sp modelId="{A24E6BCD-3C18-4262-91DB-42FAC80D230F}">
      <dsp:nvSpPr>
        <dsp:cNvPr id="0" name=""/>
        <dsp:cNvSpPr/>
      </dsp:nvSpPr>
      <dsp:spPr>
        <a:xfrm>
          <a:off x="9355858" y="1649408"/>
          <a:ext cx="2479210" cy="2491359"/>
        </a:xfrm>
        <a:prstGeom prst="flowChartProcess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Deberán expedir o armonizar su normatividad en un </a:t>
          </a:r>
          <a:r>
            <a:rPr lang="es-MX" sz="2000" b="1" u="sng" kern="1200" dirty="0">
              <a:latin typeface="Arial Narrow" panose="020B0606020202030204" pitchFamily="34" charset="0"/>
            </a:rPr>
            <a:t>PLAZO DE SEIS MESES </a:t>
          </a:r>
          <a:r>
            <a:rPr lang="es-MX" sz="2000" kern="1200" dirty="0">
              <a:latin typeface="Arial Narrow" panose="020B0606020202030204" pitchFamily="34" charset="0"/>
            </a:rPr>
            <a:t>contados a partir de la entrada en vigor de la LGPDPPSO</a:t>
          </a:r>
        </a:p>
      </dsp:txBody>
      <dsp:txXfrm>
        <a:off x="9355858" y="1649408"/>
        <a:ext cx="2479210" cy="2491359"/>
      </dsp:txXfrm>
    </dsp:sp>
  </dsp:spTree>
</dsp:drawing>
</file>

<file path=ppt/diagrams/drawing1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8D3C5-E61D-4E54-B182-24ADF273A1E8}">
      <dsp:nvSpPr>
        <dsp:cNvPr id="0" name=""/>
        <dsp:cNvSpPr/>
      </dsp:nvSpPr>
      <dsp:spPr>
        <a:xfrm>
          <a:off x="3600300" y="4039540"/>
          <a:ext cx="1653632" cy="967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7107"/>
              </a:lnTo>
              <a:lnTo>
                <a:pt x="1653632" y="96710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FDD2E-7F94-44C3-94B4-C18C0F9C5D12}">
      <dsp:nvSpPr>
        <dsp:cNvPr id="0" name=""/>
        <dsp:cNvSpPr/>
      </dsp:nvSpPr>
      <dsp:spPr>
        <a:xfrm>
          <a:off x="4626511" y="2546831"/>
          <a:ext cx="1268803" cy="441505"/>
        </a:xfrm>
        <a:custGeom>
          <a:avLst/>
          <a:gdLst/>
          <a:ahLst/>
          <a:cxnLst/>
          <a:rect l="0" t="0" r="0" b="0"/>
          <a:pathLst>
            <a:path>
              <a:moveTo>
                <a:pt x="1268803" y="0"/>
              </a:moveTo>
              <a:lnTo>
                <a:pt x="1268803" y="220752"/>
              </a:lnTo>
              <a:lnTo>
                <a:pt x="0" y="220752"/>
              </a:lnTo>
              <a:lnTo>
                <a:pt x="0" y="44150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05F67-6C0D-4444-8ED8-9FFB9D2F0EB3}">
      <dsp:nvSpPr>
        <dsp:cNvPr id="0" name=""/>
        <dsp:cNvSpPr/>
      </dsp:nvSpPr>
      <dsp:spPr>
        <a:xfrm>
          <a:off x="4623357" y="1054121"/>
          <a:ext cx="1271956" cy="441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752"/>
              </a:lnTo>
              <a:lnTo>
                <a:pt x="1271956" y="220752"/>
              </a:lnTo>
              <a:lnTo>
                <a:pt x="1271956" y="44150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8079C-734A-4F4C-AF01-64C5F1B29CA9}">
      <dsp:nvSpPr>
        <dsp:cNvPr id="0" name=""/>
        <dsp:cNvSpPr/>
      </dsp:nvSpPr>
      <dsp:spPr>
        <a:xfrm>
          <a:off x="3351401" y="1054121"/>
          <a:ext cx="1271956" cy="441505"/>
        </a:xfrm>
        <a:custGeom>
          <a:avLst/>
          <a:gdLst/>
          <a:ahLst/>
          <a:cxnLst/>
          <a:rect l="0" t="0" r="0" b="0"/>
          <a:pathLst>
            <a:path>
              <a:moveTo>
                <a:pt x="1271956" y="0"/>
              </a:moveTo>
              <a:lnTo>
                <a:pt x="1271956" y="220752"/>
              </a:lnTo>
              <a:lnTo>
                <a:pt x="0" y="220752"/>
              </a:lnTo>
              <a:lnTo>
                <a:pt x="0" y="44150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DCBB1B-8838-4FD0-8494-A984EC098A79}">
      <dsp:nvSpPr>
        <dsp:cNvPr id="0" name=""/>
        <dsp:cNvSpPr/>
      </dsp:nvSpPr>
      <dsp:spPr>
        <a:xfrm>
          <a:off x="2399577" y="2917"/>
          <a:ext cx="4447559" cy="10512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En caso de que la presunta infracción hubiere sido cometida por un partido político la</a:t>
          </a:r>
        </a:p>
      </dsp:txBody>
      <dsp:txXfrm>
        <a:off x="2399577" y="2917"/>
        <a:ext cx="4447559" cy="1051203"/>
      </dsp:txXfrm>
    </dsp:sp>
    <dsp:sp modelId="{38D85EDE-5A85-4819-8483-73AE79E4B985}">
      <dsp:nvSpPr>
        <dsp:cNvPr id="0" name=""/>
        <dsp:cNvSpPr/>
      </dsp:nvSpPr>
      <dsp:spPr>
        <a:xfrm>
          <a:off x="2300197" y="1495627"/>
          <a:ext cx="2102407" cy="1051203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Investigación </a:t>
          </a:r>
        </a:p>
      </dsp:txBody>
      <dsp:txXfrm>
        <a:off x="2300197" y="1495627"/>
        <a:ext cx="2102407" cy="1051203"/>
      </dsp:txXfrm>
    </dsp:sp>
    <dsp:sp modelId="{82DBBDBA-2336-4623-8769-47C37F8CC688}">
      <dsp:nvSpPr>
        <dsp:cNvPr id="0" name=""/>
        <dsp:cNvSpPr/>
      </dsp:nvSpPr>
      <dsp:spPr>
        <a:xfrm>
          <a:off x="4844110" y="1495627"/>
          <a:ext cx="2102407" cy="1051203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Sanción </a:t>
          </a:r>
        </a:p>
      </dsp:txBody>
      <dsp:txXfrm>
        <a:off x="4844110" y="1495627"/>
        <a:ext cx="2102407" cy="1051203"/>
      </dsp:txXfrm>
    </dsp:sp>
    <dsp:sp modelId="{199707CB-C9B5-4969-8D95-B27CB63BED65}">
      <dsp:nvSpPr>
        <dsp:cNvPr id="0" name=""/>
        <dsp:cNvSpPr/>
      </dsp:nvSpPr>
      <dsp:spPr>
        <a:xfrm>
          <a:off x="3343748" y="2988336"/>
          <a:ext cx="2565526" cy="10512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Corresponderán a la autoridad electoral competente</a:t>
          </a:r>
        </a:p>
      </dsp:txBody>
      <dsp:txXfrm>
        <a:off x="3343748" y="2988336"/>
        <a:ext cx="2565526" cy="1051203"/>
      </dsp:txXfrm>
    </dsp:sp>
    <dsp:sp modelId="{3701F348-7320-4872-8D7C-F11C15A2C14B}">
      <dsp:nvSpPr>
        <dsp:cNvPr id="0" name=""/>
        <dsp:cNvSpPr/>
      </dsp:nvSpPr>
      <dsp:spPr>
        <a:xfrm>
          <a:off x="5253933" y="4481046"/>
          <a:ext cx="3294956" cy="10512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Las sanciones de carácter económico no podrán ser cubiertas con recursos públicos</a:t>
          </a:r>
        </a:p>
      </dsp:txBody>
      <dsp:txXfrm>
        <a:off x="5253933" y="4481046"/>
        <a:ext cx="3294956" cy="1051203"/>
      </dsp:txXfrm>
    </dsp:sp>
  </dsp:spTree>
</dsp:drawing>
</file>

<file path=ppt/diagrams/drawing1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1DFAA-E191-4B4D-9B6A-B83F24179A29}">
      <dsp:nvSpPr>
        <dsp:cNvPr id="0" name=""/>
        <dsp:cNvSpPr/>
      </dsp:nvSpPr>
      <dsp:spPr>
        <a:xfrm>
          <a:off x="7585936" y="2756647"/>
          <a:ext cx="689207" cy="148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4603" y="0"/>
              </a:lnTo>
              <a:lnTo>
                <a:pt x="344603" y="1481796"/>
              </a:lnTo>
              <a:lnTo>
                <a:pt x="689207" y="148179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34B44-61AE-4C13-AAD1-7ADF3BAA3CBE}">
      <dsp:nvSpPr>
        <dsp:cNvPr id="0" name=""/>
        <dsp:cNvSpPr/>
      </dsp:nvSpPr>
      <dsp:spPr>
        <a:xfrm>
          <a:off x="7585936" y="2710927"/>
          <a:ext cx="6892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9207" y="4572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D7345-FAFA-465B-9844-477E95FC403A}">
      <dsp:nvSpPr>
        <dsp:cNvPr id="0" name=""/>
        <dsp:cNvSpPr/>
      </dsp:nvSpPr>
      <dsp:spPr>
        <a:xfrm>
          <a:off x="7585936" y="1274850"/>
          <a:ext cx="689207" cy="1481796"/>
        </a:xfrm>
        <a:custGeom>
          <a:avLst/>
          <a:gdLst/>
          <a:ahLst/>
          <a:cxnLst/>
          <a:rect l="0" t="0" r="0" b="0"/>
          <a:pathLst>
            <a:path>
              <a:moveTo>
                <a:pt x="0" y="1481796"/>
              </a:moveTo>
              <a:lnTo>
                <a:pt x="344603" y="1481796"/>
              </a:lnTo>
              <a:lnTo>
                <a:pt x="344603" y="0"/>
              </a:lnTo>
              <a:lnTo>
                <a:pt x="689207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87BC1-40BA-48EC-A287-36F0B8DC77C3}">
      <dsp:nvSpPr>
        <dsp:cNvPr id="0" name=""/>
        <dsp:cNvSpPr/>
      </dsp:nvSpPr>
      <dsp:spPr>
        <a:xfrm>
          <a:off x="3450690" y="2710927"/>
          <a:ext cx="6892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9207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32FA3-52E8-45B9-B7DD-E8402CE62C38}">
      <dsp:nvSpPr>
        <dsp:cNvPr id="0" name=""/>
        <dsp:cNvSpPr/>
      </dsp:nvSpPr>
      <dsp:spPr>
        <a:xfrm>
          <a:off x="4651" y="2043951"/>
          <a:ext cx="3446038" cy="142539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Las responsabilidades que resulten de los procedimientos derivados de la violación a lo dispuesto</a:t>
          </a:r>
        </a:p>
      </dsp:txBody>
      <dsp:txXfrm>
        <a:off x="4651" y="2043951"/>
        <a:ext cx="3446038" cy="1425391"/>
      </dsp:txXfrm>
    </dsp:sp>
    <dsp:sp modelId="{5097DBC4-6BCB-47B9-991B-36114575D135}">
      <dsp:nvSpPr>
        <dsp:cNvPr id="0" name=""/>
        <dsp:cNvSpPr/>
      </dsp:nvSpPr>
      <dsp:spPr>
        <a:xfrm>
          <a:off x="4139898" y="2231126"/>
          <a:ext cx="3446038" cy="1051041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u="sng" kern="1200" dirty="0">
              <a:latin typeface="Arial Narrow" panose="020B0606020202030204" pitchFamily="34" charset="0"/>
            </a:rPr>
            <a:t>Son independientes </a:t>
          </a:r>
          <a:r>
            <a:rPr lang="es-MX" sz="2200" kern="1200" dirty="0">
              <a:latin typeface="Arial Narrow" panose="020B0606020202030204" pitchFamily="34" charset="0"/>
            </a:rPr>
            <a:t>de las del orden</a:t>
          </a:r>
        </a:p>
      </dsp:txBody>
      <dsp:txXfrm>
        <a:off x="4139898" y="2231126"/>
        <a:ext cx="3446038" cy="1051041"/>
      </dsp:txXfrm>
    </dsp:sp>
    <dsp:sp modelId="{4663817E-5DF2-49B8-9048-D73BA67F8C61}">
      <dsp:nvSpPr>
        <dsp:cNvPr id="0" name=""/>
        <dsp:cNvSpPr/>
      </dsp:nvSpPr>
      <dsp:spPr>
        <a:xfrm>
          <a:off x="8275144" y="749329"/>
          <a:ext cx="3446038" cy="10510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Civil</a:t>
          </a:r>
        </a:p>
      </dsp:txBody>
      <dsp:txXfrm>
        <a:off x="8275144" y="749329"/>
        <a:ext cx="3446038" cy="1051041"/>
      </dsp:txXfrm>
    </dsp:sp>
    <dsp:sp modelId="{312A439B-39FB-41F2-9043-3E996ED81CE0}">
      <dsp:nvSpPr>
        <dsp:cNvPr id="0" name=""/>
        <dsp:cNvSpPr/>
      </dsp:nvSpPr>
      <dsp:spPr>
        <a:xfrm>
          <a:off x="8275144" y="2231126"/>
          <a:ext cx="3446038" cy="10510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Penal </a:t>
          </a:r>
        </a:p>
      </dsp:txBody>
      <dsp:txXfrm>
        <a:off x="8275144" y="2231126"/>
        <a:ext cx="3446038" cy="1051041"/>
      </dsp:txXfrm>
    </dsp:sp>
    <dsp:sp modelId="{CF4FB77B-1838-4225-B242-0F3C84F93D44}">
      <dsp:nvSpPr>
        <dsp:cNvPr id="0" name=""/>
        <dsp:cNvSpPr/>
      </dsp:nvSpPr>
      <dsp:spPr>
        <a:xfrm>
          <a:off x="8275144" y="3712922"/>
          <a:ext cx="3446038" cy="10510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De cualquier otro tipo que se puedan derivar </a:t>
          </a:r>
        </a:p>
      </dsp:txBody>
      <dsp:txXfrm>
        <a:off x="8275144" y="3712922"/>
        <a:ext cx="3446038" cy="1051041"/>
      </dsp:txXfrm>
    </dsp:sp>
  </dsp:spTree>
</dsp:drawing>
</file>

<file path=ppt/diagrams/drawing1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1F515-B39F-455F-95BF-386EEB4E3E90}">
      <dsp:nvSpPr>
        <dsp:cNvPr id="0" name=""/>
        <dsp:cNvSpPr/>
      </dsp:nvSpPr>
      <dsp:spPr>
        <a:xfrm>
          <a:off x="3923" y="1501290"/>
          <a:ext cx="3031261" cy="15156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 autoridad que conozca del asunto deberá informar de la  </a:t>
          </a:r>
        </a:p>
      </dsp:txBody>
      <dsp:txXfrm>
        <a:off x="48314" y="1545681"/>
        <a:ext cx="2942479" cy="1426848"/>
      </dsp:txXfrm>
    </dsp:sp>
    <dsp:sp modelId="{B7F0C38C-824E-49B9-9E72-6C0B1B4F1164}">
      <dsp:nvSpPr>
        <dsp:cNvPr id="0" name=""/>
        <dsp:cNvSpPr/>
      </dsp:nvSpPr>
      <dsp:spPr>
        <a:xfrm rot="19457599">
          <a:off x="2894835" y="1793171"/>
          <a:ext cx="1493203" cy="60380"/>
        </a:xfrm>
        <a:custGeom>
          <a:avLst/>
          <a:gdLst/>
          <a:ahLst/>
          <a:cxnLst/>
          <a:rect l="0" t="0" r="0" b="0"/>
          <a:pathLst>
            <a:path>
              <a:moveTo>
                <a:pt x="0" y="30190"/>
              </a:moveTo>
              <a:lnTo>
                <a:pt x="1493203" y="301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3604106" y="1786032"/>
        <a:ext cx="74660" cy="74660"/>
      </dsp:txXfrm>
    </dsp:sp>
    <dsp:sp modelId="{FDF2AC0D-84BA-40D9-BBFF-9AA481AB9EE5}">
      <dsp:nvSpPr>
        <dsp:cNvPr id="0" name=""/>
        <dsp:cNvSpPr/>
      </dsp:nvSpPr>
      <dsp:spPr>
        <a:xfrm>
          <a:off x="4247689" y="629803"/>
          <a:ext cx="3031261" cy="151563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Conclusión del procedimiento  </a:t>
          </a:r>
        </a:p>
      </dsp:txBody>
      <dsp:txXfrm>
        <a:off x="4292080" y="674194"/>
        <a:ext cx="2942479" cy="1426848"/>
      </dsp:txXfrm>
    </dsp:sp>
    <dsp:sp modelId="{CCC353F6-A070-4673-A730-03AF798A1416}">
      <dsp:nvSpPr>
        <dsp:cNvPr id="0" name=""/>
        <dsp:cNvSpPr/>
      </dsp:nvSpPr>
      <dsp:spPr>
        <a:xfrm rot="2142401">
          <a:off x="2894835" y="2664659"/>
          <a:ext cx="1493203" cy="60380"/>
        </a:xfrm>
        <a:custGeom>
          <a:avLst/>
          <a:gdLst/>
          <a:ahLst/>
          <a:cxnLst/>
          <a:rect l="0" t="0" r="0" b="0"/>
          <a:pathLst>
            <a:path>
              <a:moveTo>
                <a:pt x="0" y="30190"/>
              </a:moveTo>
              <a:lnTo>
                <a:pt x="1493203" y="301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3604106" y="2657519"/>
        <a:ext cx="74660" cy="74660"/>
      </dsp:txXfrm>
    </dsp:sp>
    <dsp:sp modelId="{B91F2DC6-F2DB-4994-854F-B1E527D26A5D}">
      <dsp:nvSpPr>
        <dsp:cNvPr id="0" name=""/>
        <dsp:cNvSpPr/>
      </dsp:nvSpPr>
      <dsp:spPr>
        <a:xfrm>
          <a:off x="4247689" y="2372778"/>
          <a:ext cx="3031261" cy="151563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Ejecución de la sanción (en su caso)</a:t>
          </a:r>
        </a:p>
      </dsp:txBody>
      <dsp:txXfrm>
        <a:off x="4292080" y="2417169"/>
        <a:ext cx="2942479" cy="1426848"/>
      </dsp:txXfrm>
    </dsp:sp>
    <dsp:sp modelId="{1C99C236-F3DF-430F-9948-58D759A58362}">
      <dsp:nvSpPr>
        <dsp:cNvPr id="0" name=""/>
        <dsp:cNvSpPr/>
      </dsp:nvSpPr>
      <dsp:spPr>
        <a:xfrm rot="19351925">
          <a:off x="7121366" y="2635748"/>
          <a:ext cx="1527672" cy="60380"/>
        </a:xfrm>
        <a:custGeom>
          <a:avLst/>
          <a:gdLst/>
          <a:ahLst/>
          <a:cxnLst/>
          <a:rect l="0" t="0" r="0" b="0"/>
          <a:pathLst>
            <a:path>
              <a:moveTo>
                <a:pt x="0" y="30190"/>
              </a:moveTo>
              <a:lnTo>
                <a:pt x="1527672" y="3019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7847011" y="2627747"/>
        <a:ext cx="76383" cy="76383"/>
      </dsp:txXfrm>
    </dsp:sp>
    <dsp:sp modelId="{3233B958-0836-4093-869C-04527CDE9B4D}">
      <dsp:nvSpPr>
        <dsp:cNvPr id="0" name=""/>
        <dsp:cNvSpPr/>
      </dsp:nvSpPr>
      <dsp:spPr>
        <a:xfrm>
          <a:off x="8491455" y="1443469"/>
          <a:ext cx="3031261" cy="15156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Organismo garante</a:t>
          </a:r>
        </a:p>
      </dsp:txBody>
      <dsp:txXfrm>
        <a:off x="8535846" y="1487860"/>
        <a:ext cx="2942479" cy="14268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8503A-75E2-415A-AE4C-D32AFF9BBFE4}">
      <dsp:nvSpPr>
        <dsp:cNvPr id="0" name=""/>
        <dsp:cNvSpPr/>
      </dsp:nvSpPr>
      <dsp:spPr>
        <a:xfrm>
          <a:off x="6452" y="0"/>
          <a:ext cx="1780252" cy="157205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Art. 116, fracción XIII de la CPEUM</a:t>
          </a:r>
          <a:endParaRPr lang="es-ES" sz="1800" kern="1200" dirty="0"/>
        </a:p>
      </dsp:txBody>
      <dsp:txXfrm>
        <a:off x="52496" y="46044"/>
        <a:ext cx="1688164" cy="1479964"/>
      </dsp:txXfrm>
    </dsp:sp>
    <dsp:sp modelId="{F2F95E40-0C0A-4C0F-A212-BCA7BD13AA9E}">
      <dsp:nvSpPr>
        <dsp:cNvPr id="0" name=""/>
        <dsp:cNvSpPr/>
      </dsp:nvSpPr>
      <dsp:spPr>
        <a:xfrm>
          <a:off x="1964730" y="565274"/>
          <a:ext cx="377413" cy="4415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/>
        </a:p>
      </dsp:txBody>
      <dsp:txXfrm>
        <a:off x="1964730" y="653574"/>
        <a:ext cx="264189" cy="264902"/>
      </dsp:txXfrm>
    </dsp:sp>
    <dsp:sp modelId="{BA81F29B-2A8A-457A-A48A-F8455C2D2F08}">
      <dsp:nvSpPr>
        <dsp:cNvPr id="0" name=""/>
        <dsp:cNvSpPr/>
      </dsp:nvSpPr>
      <dsp:spPr>
        <a:xfrm>
          <a:off x="2498806" y="0"/>
          <a:ext cx="8863968" cy="157205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VIII.- </a:t>
          </a:r>
          <a:r>
            <a:rPr lang="es-MX" sz="1800" b="1" u="sng" kern="1200" dirty="0">
              <a:latin typeface="Arial Narrow" panose="020B0606020202030204" pitchFamily="34" charset="0"/>
            </a:rPr>
            <a:t>Las Constituciones de los Estados </a:t>
          </a:r>
          <a:r>
            <a:rPr lang="es-MX" sz="1800" kern="1200" dirty="0">
              <a:latin typeface="Arial Narrow" panose="020B0606020202030204" pitchFamily="34" charset="0"/>
            </a:rPr>
            <a:t>establecerán organismos autónomos, especializados, imparciales y colegiados, responsables de </a:t>
          </a:r>
          <a:r>
            <a:rPr lang="es-MX" sz="1800" b="1" u="sng" kern="1200" dirty="0">
              <a:latin typeface="Arial Narrow" panose="020B0606020202030204" pitchFamily="34" charset="0"/>
            </a:rPr>
            <a:t>garantizar el derecho </a:t>
          </a:r>
          <a:r>
            <a:rPr lang="es-MX" sz="1800" kern="1200" dirty="0">
              <a:latin typeface="Arial Narrow" panose="020B0606020202030204" pitchFamily="34" charset="0"/>
            </a:rPr>
            <a:t>de acceso a la información </a:t>
          </a:r>
          <a:r>
            <a:rPr lang="es-MX" sz="1800" b="1" kern="1200" dirty="0">
              <a:latin typeface="Arial Narrow" panose="020B0606020202030204" pitchFamily="34" charset="0"/>
            </a:rPr>
            <a:t>y </a:t>
          </a:r>
          <a:r>
            <a:rPr lang="es-MX" sz="1800" b="1" u="sng" kern="1200" dirty="0">
              <a:latin typeface="Arial Narrow" panose="020B0606020202030204" pitchFamily="34" charset="0"/>
            </a:rPr>
            <a:t>de protección de datos personales en posesión de los sujetos obligados,</a:t>
          </a:r>
          <a:r>
            <a:rPr lang="es-MX" sz="1800" kern="1200" dirty="0">
              <a:latin typeface="Arial Narrow" panose="020B0606020202030204" pitchFamily="34" charset="0"/>
            </a:rPr>
            <a:t> conforme a los principios y bases establecidos por el artículo 6o. de esta Constitución y la ley general que emita el Congreso de la Unión para establecer las bases, principios generales y procedimientos del ejercicio de este derecho</a:t>
          </a:r>
          <a:endParaRPr lang="es-ES" sz="1800" kern="1200" dirty="0"/>
        </a:p>
      </dsp:txBody>
      <dsp:txXfrm>
        <a:off x="2544850" y="46044"/>
        <a:ext cx="8771880" cy="14799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EADC5-A349-431A-B204-797669BF646D}">
      <dsp:nvSpPr>
        <dsp:cNvPr id="0" name=""/>
        <dsp:cNvSpPr/>
      </dsp:nvSpPr>
      <dsp:spPr>
        <a:xfrm>
          <a:off x="12771" y="1048228"/>
          <a:ext cx="1741113" cy="15577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Art. 7. Constitución Política del Estado de Nayarit</a:t>
          </a:r>
        </a:p>
      </dsp:txBody>
      <dsp:txXfrm>
        <a:off x="58397" y="1093854"/>
        <a:ext cx="1649861" cy="1466529"/>
      </dsp:txXfrm>
    </dsp:sp>
    <dsp:sp modelId="{753733EA-DAA2-4CFD-AB75-C62BA365D1D9}">
      <dsp:nvSpPr>
        <dsp:cNvPr id="0" name=""/>
        <dsp:cNvSpPr/>
      </dsp:nvSpPr>
      <dsp:spPr>
        <a:xfrm>
          <a:off x="1962169" y="1568846"/>
          <a:ext cx="441563" cy="5165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>
        <a:off x="1962169" y="1672155"/>
        <a:ext cx="309094" cy="309927"/>
      </dsp:txXfrm>
    </dsp:sp>
    <dsp:sp modelId="{86EDD804-8E7F-4641-A26D-739A89AE33F3}">
      <dsp:nvSpPr>
        <dsp:cNvPr id="0" name=""/>
        <dsp:cNvSpPr/>
      </dsp:nvSpPr>
      <dsp:spPr>
        <a:xfrm>
          <a:off x="2587023" y="0"/>
          <a:ext cx="8847490" cy="36542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Arial Narrow" panose="020B0606020202030204" pitchFamily="34" charset="0"/>
            </a:rPr>
            <a:t>“Art. 7.- El Estado tiene la obligación de promover, respetar, proteger y garantizar los derechos humanos de conformidad con los principios de universalidad, interdependencia, indivisibilidad y progresividad. Todos los habitantes del estado gozarán sea cual fuere su condición: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Arial Narrow" panose="020B0606020202030204" pitchFamily="34" charset="0"/>
            </a:rPr>
            <a:t>[…]</a:t>
          </a:r>
        </a:p>
        <a:p>
          <a:pPr>
            <a:spcBef>
              <a:spcPct val="0"/>
            </a:spcBef>
          </a:pPr>
          <a:r>
            <a:rPr lang="es-MX" sz="1800" kern="1200" dirty="0">
              <a:latin typeface="Arial Narrow" panose="020B0606020202030204" pitchFamily="34" charset="0"/>
            </a:rPr>
            <a:t>XII. […]</a:t>
          </a:r>
        </a:p>
        <a:p>
          <a:pPr>
            <a:spcBef>
              <a:spcPct val="0"/>
            </a:spcBef>
          </a:pPr>
          <a:endParaRPr lang="es-MX" sz="1800" kern="1200" dirty="0">
            <a:latin typeface="Arial Narrow" panose="020B0606020202030204" pitchFamily="34" charset="0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>
              <a:latin typeface="Arial Narrow" panose="020B0606020202030204" pitchFamily="34" charset="0"/>
            </a:rPr>
            <a:t>El Estado contará con un organismo autónomo, especializado, imparcial y colegiado denominado Instituto de Transparencia y Acceso a la Información Pública del Estado de Nayarit, encargado de garantizar la transparencia y el derecho de acceso a la información pública </a:t>
          </a:r>
          <a:r>
            <a:rPr lang="es-MX" sz="1800" b="1" kern="1200" dirty="0">
              <a:latin typeface="Arial Narrow" panose="020B0606020202030204" pitchFamily="34" charset="0"/>
            </a:rPr>
            <a:t>y de protección de datos personales en posesión de los sujetos obligados,</a:t>
          </a:r>
          <a:r>
            <a:rPr lang="es-MX" sz="1800" kern="1200" dirty="0">
              <a:latin typeface="Arial Narrow" panose="020B0606020202030204" pitchFamily="34" charset="0"/>
            </a:rPr>
            <a:t> dotado de autonomía operativa, de gestión y de decisión, con personalidad jurídica y patrimonio propios.</a:t>
          </a:r>
          <a:endParaRPr lang="es-ES" sz="1800" kern="1200" dirty="0">
            <a:latin typeface="Arial Narrow" panose="020B0606020202030204" pitchFamily="34" charset="0"/>
          </a:endParaRPr>
        </a:p>
        <a:p>
          <a:pPr>
            <a:spcBef>
              <a:spcPct val="0"/>
            </a:spcBef>
          </a:pPr>
          <a:endParaRPr lang="es-ES" sz="1800" kern="1200" dirty="0">
            <a:latin typeface="Arial Narrow" panose="020B0606020202030204" pitchFamily="34" charset="0"/>
          </a:endParaRPr>
        </a:p>
        <a:p>
          <a:pPr marL="0"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Arial Narrow" panose="020B0606020202030204" pitchFamily="34" charset="0"/>
            </a:rPr>
            <a:t>[…]”</a:t>
          </a:r>
          <a:endParaRPr lang="es-ES" sz="1800" kern="1200" dirty="0"/>
        </a:p>
      </dsp:txBody>
      <dsp:txXfrm>
        <a:off x="2694052" y="107029"/>
        <a:ext cx="8633432" cy="34401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DE9C1-877F-43C9-A684-B39558982F65}">
      <dsp:nvSpPr>
        <dsp:cNvPr id="0" name=""/>
        <dsp:cNvSpPr/>
      </dsp:nvSpPr>
      <dsp:spPr>
        <a:xfrm>
          <a:off x="174563" y="683"/>
          <a:ext cx="4032373" cy="22402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El Congreso Nayarit aprobó  la Ley de Protección de Datos Personales en Posesión de Sujetos Obligados, para el Estado el 19 de octubre de 2017 </a:t>
          </a:r>
        </a:p>
      </dsp:txBody>
      <dsp:txXfrm>
        <a:off x="240176" y="66296"/>
        <a:ext cx="3901147" cy="2108981"/>
      </dsp:txXfrm>
    </dsp:sp>
    <dsp:sp modelId="{4DFDF88C-05E2-417F-A833-10DDEE336858}">
      <dsp:nvSpPr>
        <dsp:cNvPr id="0" name=""/>
        <dsp:cNvSpPr/>
      </dsp:nvSpPr>
      <dsp:spPr>
        <a:xfrm rot="5400000">
          <a:off x="1841543" y="2334401"/>
          <a:ext cx="698413" cy="93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Arial Narrow" panose="020B0606020202030204" pitchFamily="34" charset="0"/>
          </a:endParaRPr>
        </a:p>
      </dsp:txBody>
      <dsp:txXfrm rot="-5400000">
        <a:off x="1910620" y="2452077"/>
        <a:ext cx="560260" cy="488889"/>
      </dsp:txXfrm>
    </dsp:sp>
    <dsp:sp modelId="{FA8704A5-CA49-4B8D-8BB1-23FDA99B0568}">
      <dsp:nvSpPr>
        <dsp:cNvPr id="0" name=""/>
        <dsp:cNvSpPr/>
      </dsp:nvSpPr>
      <dsp:spPr>
        <a:xfrm>
          <a:off x="174563" y="3361678"/>
          <a:ext cx="4032373" cy="2240207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Se publicó en el POE el 21 de octubre de 2017 </a:t>
          </a:r>
        </a:p>
      </dsp:txBody>
      <dsp:txXfrm>
        <a:off x="240176" y="3427291"/>
        <a:ext cx="3901147" cy="210898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C5C0C-7CC1-4A7D-81BA-0F5CB5431613}">
      <dsp:nvSpPr>
        <dsp:cNvPr id="0" name=""/>
        <dsp:cNvSpPr/>
      </dsp:nvSpPr>
      <dsp:spPr>
        <a:xfrm>
          <a:off x="0" y="508915"/>
          <a:ext cx="12192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3FE9-C18B-4148-B5EE-83C9D6B79D87}">
      <dsp:nvSpPr>
        <dsp:cNvPr id="0" name=""/>
        <dsp:cNvSpPr/>
      </dsp:nvSpPr>
      <dsp:spPr>
        <a:xfrm>
          <a:off x="609600" y="51355"/>
          <a:ext cx="8534400" cy="915120"/>
        </a:xfrm>
        <a:prstGeom prst="round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Cualquier autoridad, entidad, órgano y organismo de los Poderes Ejecutivo, Legislativo y Judicial</a:t>
          </a:r>
        </a:p>
      </dsp:txBody>
      <dsp:txXfrm>
        <a:off x="654272" y="96027"/>
        <a:ext cx="8445056" cy="825776"/>
      </dsp:txXfrm>
    </dsp:sp>
    <dsp:sp modelId="{6BCA0BEF-D655-430F-81AC-366A1460D8C7}">
      <dsp:nvSpPr>
        <dsp:cNvPr id="0" name=""/>
        <dsp:cNvSpPr/>
      </dsp:nvSpPr>
      <dsp:spPr>
        <a:xfrm>
          <a:off x="0" y="1915075"/>
          <a:ext cx="12192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A4072-A294-4186-836B-ECF3B472D1F8}">
      <dsp:nvSpPr>
        <dsp:cNvPr id="0" name=""/>
        <dsp:cNvSpPr/>
      </dsp:nvSpPr>
      <dsp:spPr>
        <a:xfrm>
          <a:off x="609600" y="1457515"/>
          <a:ext cx="8534400" cy="91512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Órganos autónomos</a:t>
          </a:r>
        </a:p>
      </dsp:txBody>
      <dsp:txXfrm>
        <a:off x="654272" y="1502187"/>
        <a:ext cx="8445056" cy="825776"/>
      </dsp:txXfrm>
    </dsp:sp>
    <dsp:sp modelId="{947CEC13-6F53-4A4E-8615-1DEA2E221886}">
      <dsp:nvSpPr>
        <dsp:cNvPr id="0" name=""/>
        <dsp:cNvSpPr/>
      </dsp:nvSpPr>
      <dsp:spPr>
        <a:xfrm>
          <a:off x="0" y="3321236"/>
          <a:ext cx="12192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4FD9A-9982-4FF5-99D2-C8997298DB3F}">
      <dsp:nvSpPr>
        <dsp:cNvPr id="0" name=""/>
        <dsp:cNvSpPr/>
      </dsp:nvSpPr>
      <dsp:spPr>
        <a:xfrm>
          <a:off x="609600" y="2863675"/>
          <a:ext cx="8534400" cy="91512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Partidos políticos</a:t>
          </a:r>
        </a:p>
      </dsp:txBody>
      <dsp:txXfrm>
        <a:off x="654272" y="2908347"/>
        <a:ext cx="8445056" cy="825776"/>
      </dsp:txXfrm>
    </dsp:sp>
    <dsp:sp modelId="{D2D9E4F0-D25B-4135-AB64-F65ED6CBA34B}">
      <dsp:nvSpPr>
        <dsp:cNvPr id="0" name=""/>
        <dsp:cNvSpPr/>
      </dsp:nvSpPr>
      <dsp:spPr>
        <a:xfrm>
          <a:off x="0" y="4727396"/>
          <a:ext cx="12192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D8109-C527-425B-A057-1EAAA648704A}">
      <dsp:nvSpPr>
        <dsp:cNvPr id="0" name=""/>
        <dsp:cNvSpPr/>
      </dsp:nvSpPr>
      <dsp:spPr>
        <a:xfrm>
          <a:off x="609600" y="4269836"/>
          <a:ext cx="8534400" cy="91512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Fideicomisos y fondos públicos</a:t>
          </a:r>
        </a:p>
      </dsp:txBody>
      <dsp:txXfrm>
        <a:off x="654272" y="4314508"/>
        <a:ext cx="8445056" cy="8257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3B993-661B-4BC1-A854-2E1EF190C73E}">
      <dsp:nvSpPr>
        <dsp:cNvPr id="0" name=""/>
        <dsp:cNvSpPr/>
      </dsp:nvSpPr>
      <dsp:spPr>
        <a:xfrm>
          <a:off x="5607471" y="2900627"/>
          <a:ext cx="5182708" cy="76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081"/>
              </a:lnTo>
              <a:lnTo>
                <a:pt x="5182708" y="595081"/>
              </a:lnTo>
              <a:lnTo>
                <a:pt x="5182708" y="7699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8FE01-0A62-4DEF-B964-09D502327838}">
      <dsp:nvSpPr>
        <dsp:cNvPr id="0" name=""/>
        <dsp:cNvSpPr/>
      </dsp:nvSpPr>
      <dsp:spPr>
        <a:xfrm>
          <a:off x="5607471" y="2900627"/>
          <a:ext cx="2875628" cy="76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081"/>
              </a:lnTo>
              <a:lnTo>
                <a:pt x="2875628" y="595081"/>
              </a:lnTo>
              <a:lnTo>
                <a:pt x="2875628" y="7699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FAE25-1369-41E5-AFD2-D0A44CB403F5}">
      <dsp:nvSpPr>
        <dsp:cNvPr id="0" name=""/>
        <dsp:cNvSpPr/>
      </dsp:nvSpPr>
      <dsp:spPr>
        <a:xfrm>
          <a:off x="5607471" y="2900627"/>
          <a:ext cx="568548" cy="76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081"/>
              </a:lnTo>
              <a:lnTo>
                <a:pt x="568548" y="595081"/>
              </a:lnTo>
              <a:lnTo>
                <a:pt x="568548" y="7699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198348-16F1-48B8-B8F9-E57476ABF2A5}">
      <dsp:nvSpPr>
        <dsp:cNvPr id="0" name=""/>
        <dsp:cNvSpPr/>
      </dsp:nvSpPr>
      <dsp:spPr>
        <a:xfrm>
          <a:off x="3868940" y="2900627"/>
          <a:ext cx="1738531" cy="769948"/>
        </a:xfrm>
        <a:custGeom>
          <a:avLst/>
          <a:gdLst/>
          <a:ahLst/>
          <a:cxnLst/>
          <a:rect l="0" t="0" r="0" b="0"/>
          <a:pathLst>
            <a:path>
              <a:moveTo>
                <a:pt x="1738531" y="0"/>
              </a:moveTo>
              <a:lnTo>
                <a:pt x="1738531" y="595081"/>
              </a:lnTo>
              <a:lnTo>
                <a:pt x="0" y="595081"/>
              </a:lnTo>
              <a:lnTo>
                <a:pt x="0" y="7699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C69EA-4CF5-4776-81EA-57105EBCBBD7}">
      <dsp:nvSpPr>
        <dsp:cNvPr id="0" name=""/>
        <dsp:cNvSpPr/>
      </dsp:nvSpPr>
      <dsp:spPr>
        <a:xfrm>
          <a:off x="1561860" y="2900627"/>
          <a:ext cx="4045611" cy="769948"/>
        </a:xfrm>
        <a:custGeom>
          <a:avLst/>
          <a:gdLst/>
          <a:ahLst/>
          <a:cxnLst/>
          <a:rect l="0" t="0" r="0" b="0"/>
          <a:pathLst>
            <a:path>
              <a:moveTo>
                <a:pt x="4045611" y="0"/>
              </a:moveTo>
              <a:lnTo>
                <a:pt x="4045611" y="595081"/>
              </a:lnTo>
              <a:lnTo>
                <a:pt x="0" y="595081"/>
              </a:lnTo>
              <a:lnTo>
                <a:pt x="0" y="7699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C82CC-2B8B-4233-9858-952EE9D64A1B}">
      <dsp:nvSpPr>
        <dsp:cNvPr id="0" name=""/>
        <dsp:cNvSpPr/>
      </dsp:nvSpPr>
      <dsp:spPr>
        <a:xfrm>
          <a:off x="5556915" y="832990"/>
          <a:ext cx="91440" cy="8690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4137"/>
              </a:lnTo>
              <a:lnTo>
                <a:pt x="50556" y="694137"/>
              </a:lnTo>
              <a:lnTo>
                <a:pt x="50556" y="86900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68E21-4CC3-44F5-917E-5E44D7C618B9}">
      <dsp:nvSpPr>
        <dsp:cNvPr id="0" name=""/>
        <dsp:cNvSpPr/>
      </dsp:nvSpPr>
      <dsp:spPr>
        <a:xfrm>
          <a:off x="5602635" y="832990"/>
          <a:ext cx="4875595" cy="274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483"/>
              </a:lnTo>
              <a:lnTo>
                <a:pt x="4875595" y="99483"/>
              </a:lnTo>
              <a:lnTo>
                <a:pt x="4875595" y="27434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61173-8934-4116-85E9-71F437FFB6F0}">
      <dsp:nvSpPr>
        <dsp:cNvPr id="0" name=""/>
        <dsp:cNvSpPr/>
      </dsp:nvSpPr>
      <dsp:spPr>
        <a:xfrm>
          <a:off x="1341547" y="832990"/>
          <a:ext cx="4261087" cy="288853"/>
        </a:xfrm>
        <a:custGeom>
          <a:avLst/>
          <a:gdLst/>
          <a:ahLst/>
          <a:cxnLst/>
          <a:rect l="0" t="0" r="0" b="0"/>
          <a:pathLst>
            <a:path>
              <a:moveTo>
                <a:pt x="4261087" y="0"/>
              </a:moveTo>
              <a:lnTo>
                <a:pt x="4261087" y="113987"/>
              </a:lnTo>
              <a:lnTo>
                <a:pt x="0" y="113987"/>
              </a:lnTo>
              <a:lnTo>
                <a:pt x="0" y="2888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E9CFF-73D8-4B76-BA54-45393EA990A4}">
      <dsp:nvSpPr>
        <dsp:cNvPr id="0" name=""/>
        <dsp:cNvSpPr/>
      </dsp:nvSpPr>
      <dsp:spPr>
        <a:xfrm>
          <a:off x="3923916" y="-199247"/>
          <a:ext cx="3357436" cy="10322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C6593E-33E2-419C-8FB8-D93DB28804B0}">
      <dsp:nvSpPr>
        <dsp:cNvPr id="0" name=""/>
        <dsp:cNvSpPr/>
      </dsp:nvSpPr>
      <dsp:spPr>
        <a:xfrm>
          <a:off x="4133651" y="0"/>
          <a:ext cx="3357436" cy="1032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u="sng" kern="1200" dirty="0">
              <a:latin typeface="Arial Narrow" panose="020B0606020202030204" pitchFamily="34" charset="0"/>
            </a:rPr>
            <a:t>TRATAMIENTOS </a:t>
          </a:r>
        </a:p>
      </dsp:txBody>
      <dsp:txXfrm>
        <a:off x="4163884" y="30233"/>
        <a:ext cx="3296970" cy="971772"/>
      </dsp:txXfrm>
    </dsp:sp>
    <dsp:sp modelId="{5C13B030-7CD3-4602-B464-4FD292F14A1C}">
      <dsp:nvSpPr>
        <dsp:cNvPr id="0" name=""/>
        <dsp:cNvSpPr/>
      </dsp:nvSpPr>
      <dsp:spPr>
        <a:xfrm>
          <a:off x="397742" y="1121844"/>
          <a:ext cx="1887610" cy="11986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414E16-0DDE-4B39-A880-2252A7BA6D57}">
      <dsp:nvSpPr>
        <dsp:cNvPr id="0" name=""/>
        <dsp:cNvSpPr/>
      </dsp:nvSpPr>
      <dsp:spPr>
        <a:xfrm>
          <a:off x="607476" y="1321092"/>
          <a:ext cx="1887610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FÍSICOS  </a:t>
          </a:r>
        </a:p>
      </dsp:txBody>
      <dsp:txXfrm>
        <a:off x="642583" y="1356199"/>
        <a:ext cx="1817396" cy="1128418"/>
      </dsp:txXfrm>
    </dsp:sp>
    <dsp:sp modelId="{C288E10A-CA35-4CEA-A3AE-1503A666C865}">
      <dsp:nvSpPr>
        <dsp:cNvPr id="0" name=""/>
        <dsp:cNvSpPr/>
      </dsp:nvSpPr>
      <dsp:spPr>
        <a:xfrm>
          <a:off x="9336546" y="1107340"/>
          <a:ext cx="2283367" cy="11986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EEFAE8-CD1A-43D6-9320-313063EA9F0B}">
      <dsp:nvSpPr>
        <dsp:cNvPr id="0" name=""/>
        <dsp:cNvSpPr/>
      </dsp:nvSpPr>
      <dsp:spPr>
        <a:xfrm>
          <a:off x="9546281" y="1306588"/>
          <a:ext cx="2283367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ELECTRÓNICOS </a:t>
          </a:r>
        </a:p>
      </dsp:txBody>
      <dsp:txXfrm>
        <a:off x="9581388" y="1341695"/>
        <a:ext cx="2213153" cy="1128418"/>
      </dsp:txXfrm>
    </dsp:sp>
    <dsp:sp modelId="{1FF8B299-8194-4034-9BA7-B312CF0EF009}">
      <dsp:nvSpPr>
        <dsp:cNvPr id="0" name=""/>
        <dsp:cNvSpPr/>
      </dsp:nvSpPr>
      <dsp:spPr>
        <a:xfrm>
          <a:off x="4445807" y="1701994"/>
          <a:ext cx="2323328" cy="11986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A2D798-19A0-4946-BDDC-FEB64E53D289}">
      <dsp:nvSpPr>
        <dsp:cNvPr id="0" name=""/>
        <dsp:cNvSpPr/>
      </dsp:nvSpPr>
      <dsp:spPr>
        <a:xfrm>
          <a:off x="4655542" y="1901242"/>
          <a:ext cx="2323328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latin typeface="Arial Narrow" panose="020B0606020202030204" pitchFamily="34" charset="0"/>
            </a:rPr>
            <a:t>Sin importar</a:t>
          </a:r>
        </a:p>
      </dsp:txBody>
      <dsp:txXfrm>
        <a:off x="4690649" y="1936349"/>
        <a:ext cx="2253114" cy="1128418"/>
      </dsp:txXfrm>
    </dsp:sp>
    <dsp:sp modelId="{7CFF82C9-8F18-469C-8700-C16E53591575}">
      <dsp:nvSpPr>
        <dsp:cNvPr id="0" name=""/>
        <dsp:cNvSpPr/>
      </dsp:nvSpPr>
      <dsp:spPr>
        <a:xfrm>
          <a:off x="618054" y="3670575"/>
          <a:ext cx="1887610" cy="1198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9CFF67-195A-45F1-B29F-70DBFB134CF4}">
      <dsp:nvSpPr>
        <dsp:cNvPr id="0" name=""/>
        <dsp:cNvSpPr/>
      </dsp:nvSpPr>
      <dsp:spPr>
        <a:xfrm>
          <a:off x="827789" y="3869823"/>
          <a:ext cx="1887610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Forma o modalidad de su creación </a:t>
          </a:r>
        </a:p>
      </dsp:txBody>
      <dsp:txXfrm>
        <a:off x="862896" y="3904930"/>
        <a:ext cx="1817396" cy="1128418"/>
      </dsp:txXfrm>
    </dsp:sp>
    <dsp:sp modelId="{A8FA9C05-A27B-471D-B0AE-00941F2B1909}">
      <dsp:nvSpPr>
        <dsp:cNvPr id="0" name=""/>
        <dsp:cNvSpPr/>
      </dsp:nvSpPr>
      <dsp:spPr>
        <a:xfrm>
          <a:off x="2925134" y="3670575"/>
          <a:ext cx="1887610" cy="1198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33637C-67E6-47C3-87F0-37C7CDCF9379}">
      <dsp:nvSpPr>
        <dsp:cNvPr id="0" name=""/>
        <dsp:cNvSpPr/>
      </dsp:nvSpPr>
      <dsp:spPr>
        <a:xfrm>
          <a:off x="3134869" y="3869823"/>
          <a:ext cx="1887610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Tipo de soporte </a:t>
          </a:r>
        </a:p>
      </dsp:txBody>
      <dsp:txXfrm>
        <a:off x="3169976" y="3904930"/>
        <a:ext cx="1817396" cy="1128418"/>
      </dsp:txXfrm>
    </dsp:sp>
    <dsp:sp modelId="{34D60827-8793-4799-8A48-39A68D4278E5}">
      <dsp:nvSpPr>
        <dsp:cNvPr id="0" name=""/>
        <dsp:cNvSpPr/>
      </dsp:nvSpPr>
      <dsp:spPr>
        <a:xfrm>
          <a:off x="5232214" y="3670575"/>
          <a:ext cx="1887610" cy="1198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9F95E2-A3EB-4BBE-AF5C-DC29DDCB3C58}">
      <dsp:nvSpPr>
        <dsp:cNvPr id="0" name=""/>
        <dsp:cNvSpPr/>
      </dsp:nvSpPr>
      <dsp:spPr>
        <a:xfrm>
          <a:off x="5441949" y="3869823"/>
          <a:ext cx="1887610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Procesamiento </a:t>
          </a:r>
        </a:p>
      </dsp:txBody>
      <dsp:txXfrm>
        <a:off x="5477056" y="3904930"/>
        <a:ext cx="1817396" cy="1128418"/>
      </dsp:txXfrm>
    </dsp:sp>
    <dsp:sp modelId="{5DFF2923-23C8-41E9-8E6F-8C987C10E46D}">
      <dsp:nvSpPr>
        <dsp:cNvPr id="0" name=""/>
        <dsp:cNvSpPr/>
      </dsp:nvSpPr>
      <dsp:spPr>
        <a:xfrm>
          <a:off x="7539294" y="3670575"/>
          <a:ext cx="1887610" cy="1198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7B593A-6F60-48DB-BB4E-E37657F38B52}">
      <dsp:nvSpPr>
        <dsp:cNvPr id="0" name=""/>
        <dsp:cNvSpPr/>
      </dsp:nvSpPr>
      <dsp:spPr>
        <a:xfrm>
          <a:off x="7749029" y="3869823"/>
          <a:ext cx="1887610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Almacenamiento</a:t>
          </a:r>
        </a:p>
      </dsp:txBody>
      <dsp:txXfrm>
        <a:off x="7784136" y="3904930"/>
        <a:ext cx="1817396" cy="1128418"/>
      </dsp:txXfrm>
    </dsp:sp>
    <dsp:sp modelId="{CAFB2D7C-F74D-4BFC-9879-335FED20EFE0}">
      <dsp:nvSpPr>
        <dsp:cNvPr id="0" name=""/>
        <dsp:cNvSpPr/>
      </dsp:nvSpPr>
      <dsp:spPr>
        <a:xfrm>
          <a:off x="9846374" y="3670575"/>
          <a:ext cx="1887610" cy="11986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88E55D-64A0-4B64-9C56-F226CEC85F08}">
      <dsp:nvSpPr>
        <dsp:cNvPr id="0" name=""/>
        <dsp:cNvSpPr/>
      </dsp:nvSpPr>
      <dsp:spPr>
        <a:xfrm>
          <a:off x="10056109" y="3869823"/>
          <a:ext cx="1887610" cy="119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Organización</a:t>
          </a:r>
        </a:p>
      </dsp:txBody>
      <dsp:txXfrm>
        <a:off x="10091216" y="3904930"/>
        <a:ext cx="1817396" cy="11284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693C7-3167-462B-8FFF-D99EACB32041}">
      <dsp:nvSpPr>
        <dsp:cNvPr id="0" name=""/>
        <dsp:cNvSpPr/>
      </dsp:nvSpPr>
      <dsp:spPr>
        <a:xfrm>
          <a:off x="-6701609" y="-1046422"/>
          <a:ext cx="8145300" cy="8145300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F02D17-3F7E-4252-BF08-3024AC4E4D8A}">
      <dsp:nvSpPr>
        <dsp:cNvPr id="0" name=""/>
        <dsp:cNvSpPr/>
      </dsp:nvSpPr>
      <dsp:spPr>
        <a:xfrm>
          <a:off x="1269490" y="499363"/>
          <a:ext cx="10688297" cy="14222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827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Datos personales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Toda aquella información concerniente a una persona física </a:t>
          </a:r>
          <a:r>
            <a:rPr lang="es-MX" sz="2000" b="1" u="sng" kern="1200" dirty="0">
              <a:latin typeface="Arial Narrow" panose="020B0606020202030204" pitchFamily="34" charset="0"/>
            </a:rPr>
            <a:t>IDENTIFICADA</a:t>
          </a:r>
          <a:r>
            <a:rPr lang="es-MX" sz="2000" u="sng" kern="1200" dirty="0">
              <a:latin typeface="Arial Narrow" panose="020B0606020202030204" pitchFamily="34" charset="0"/>
            </a:rPr>
            <a:t> </a:t>
          </a:r>
          <a:r>
            <a:rPr lang="es-MX" sz="2000" kern="1200" dirty="0">
              <a:latin typeface="Arial Narrow" panose="020B0606020202030204" pitchFamily="34" charset="0"/>
            </a:rPr>
            <a:t>e </a:t>
          </a:r>
          <a:r>
            <a:rPr lang="es-MX" sz="2000" b="1" u="sng" kern="1200" dirty="0">
              <a:latin typeface="Arial Narrow" panose="020B0606020202030204" pitchFamily="34" charset="0"/>
            </a:rPr>
            <a:t>IDENTIFICABLE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Se considera identificable cuando su identidad puede determinarse directa o indirectamente a través de cualquier información</a:t>
          </a:r>
        </a:p>
      </dsp:txBody>
      <dsp:txXfrm>
        <a:off x="1269490" y="499363"/>
        <a:ext cx="10688297" cy="1422254"/>
      </dsp:txXfrm>
    </dsp:sp>
    <dsp:sp modelId="{6707FEDA-2FE1-40C2-A4D0-835265ACBDEB}">
      <dsp:nvSpPr>
        <dsp:cNvPr id="0" name=""/>
        <dsp:cNvSpPr/>
      </dsp:nvSpPr>
      <dsp:spPr>
        <a:xfrm>
          <a:off x="222885" y="453934"/>
          <a:ext cx="1513114" cy="1513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74234-904D-40A3-8FCB-F9195542160E}">
      <dsp:nvSpPr>
        <dsp:cNvPr id="0" name=""/>
        <dsp:cNvSpPr/>
      </dsp:nvSpPr>
      <dsp:spPr>
        <a:xfrm>
          <a:off x="1698178" y="2258824"/>
          <a:ext cx="10270935" cy="14222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827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Datos personales sensibles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Aquellos que se refieran a </a:t>
          </a:r>
          <a:r>
            <a:rPr lang="es-MX" sz="2000" b="1" u="sng" kern="1200" dirty="0">
              <a:latin typeface="Arial Narrow" panose="020B0606020202030204" pitchFamily="34" charset="0"/>
            </a:rPr>
            <a:t>LA ESFERA MÁS ÍNTIMA DE SU TITULAR</a:t>
          </a:r>
          <a:r>
            <a:rPr lang="es-MX" sz="2000" u="sng" kern="1200" dirty="0">
              <a:latin typeface="Arial Narrow" panose="020B0606020202030204" pitchFamily="34" charset="0"/>
            </a:rPr>
            <a:t>, </a:t>
          </a:r>
          <a:r>
            <a:rPr lang="es-MX" sz="2000" kern="1200" dirty="0">
              <a:latin typeface="Arial Narrow" panose="020B0606020202030204" pitchFamily="34" charset="0"/>
            </a:rPr>
            <a:t>o cuya utilización indebida pueda </a:t>
          </a:r>
          <a:r>
            <a:rPr lang="es-MX" sz="2000" b="1" u="sng" kern="1200" dirty="0">
              <a:latin typeface="Arial Narrow" panose="020B0606020202030204" pitchFamily="34" charset="0"/>
            </a:rPr>
            <a:t>DAR ORIGEN A DISCRIMINACIÓN </a:t>
          </a:r>
          <a:r>
            <a:rPr lang="es-MX" sz="2000" kern="1200" dirty="0">
              <a:latin typeface="Arial Narrow" panose="020B0606020202030204" pitchFamily="34" charset="0"/>
            </a:rPr>
            <a:t>o conlleve un </a:t>
          </a:r>
          <a:r>
            <a:rPr lang="es-MX" sz="2000" b="1" u="sng" kern="1200" dirty="0">
              <a:latin typeface="Arial Narrow" panose="020B0606020202030204" pitchFamily="34" charset="0"/>
            </a:rPr>
            <a:t>RIESGO GRAVE </a:t>
          </a:r>
          <a:r>
            <a:rPr lang="es-MX" sz="2000" kern="1200" dirty="0">
              <a:latin typeface="Arial Narrow" panose="020B0606020202030204" pitchFamily="34" charset="0"/>
            </a:rPr>
            <a:t>para éste </a:t>
          </a:r>
        </a:p>
      </dsp:txBody>
      <dsp:txXfrm>
        <a:off x="1698178" y="2258824"/>
        <a:ext cx="10270935" cy="1422254"/>
      </dsp:txXfrm>
    </dsp:sp>
    <dsp:sp modelId="{DD1F44A6-74C4-433C-A77E-3ECCF453BF76}">
      <dsp:nvSpPr>
        <dsp:cNvPr id="0" name=""/>
        <dsp:cNvSpPr/>
      </dsp:nvSpPr>
      <dsp:spPr>
        <a:xfrm>
          <a:off x="676970" y="2213398"/>
          <a:ext cx="1513114" cy="1513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A501E-5B56-4106-A5A8-557CDF96F44F}">
      <dsp:nvSpPr>
        <dsp:cNvPr id="0" name=""/>
        <dsp:cNvSpPr/>
      </dsp:nvSpPr>
      <dsp:spPr>
        <a:xfrm>
          <a:off x="1269490" y="3977692"/>
          <a:ext cx="10688297" cy="1728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827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Tratamiento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Cualquier operación o conjunto de operaciones efectuadas mediante procedimientos manuales o automatizados aplicados a los datos personales, relacionadas con la obtención, uso, registro, organización, conservación, elaboración, utilización, comunicación, difusión, almacenamiento, posesión, acceso, manejo, aprovechamiento, divulgación, transferencia o disposición de datos personales</a:t>
          </a:r>
        </a:p>
      </dsp:txBody>
      <dsp:txXfrm>
        <a:off x="1269490" y="3977692"/>
        <a:ext cx="10688297" cy="1728545"/>
      </dsp:txXfrm>
    </dsp:sp>
    <dsp:sp modelId="{2954ACE1-4821-46F5-B3AE-80486952FBCA}">
      <dsp:nvSpPr>
        <dsp:cNvPr id="0" name=""/>
        <dsp:cNvSpPr/>
      </dsp:nvSpPr>
      <dsp:spPr>
        <a:xfrm>
          <a:off x="222885" y="4085407"/>
          <a:ext cx="1513114" cy="1513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8CB4C-9366-4B6E-B758-B543AB73CFF5}">
      <dsp:nvSpPr>
        <dsp:cNvPr id="0" name=""/>
        <dsp:cNvSpPr/>
      </dsp:nvSpPr>
      <dsp:spPr>
        <a:xfrm>
          <a:off x="1094652" y="584"/>
          <a:ext cx="3449494" cy="19163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Tiene el poder de disposición respecto a sus datos personales</a:t>
          </a:r>
          <a:endParaRPr lang="es-ES" sz="2800" kern="1200" dirty="0"/>
        </a:p>
      </dsp:txBody>
      <dsp:txXfrm>
        <a:off x="1150781" y="56713"/>
        <a:ext cx="3337236" cy="1804127"/>
      </dsp:txXfrm>
    </dsp:sp>
    <dsp:sp modelId="{443AC929-055A-4223-9EE4-DE37C6C4724D}">
      <dsp:nvSpPr>
        <dsp:cNvPr id="0" name=""/>
        <dsp:cNvSpPr/>
      </dsp:nvSpPr>
      <dsp:spPr>
        <a:xfrm rot="5400000">
          <a:off x="2460077" y="1964880"/>
          <a:ext cx="718644" cy="8623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 rot="-5400000">
        <a:off x="2560688" y="2036745"/>
        <a:ext cx="517423" cy="503051"/>
      </dsp:txXfrm>
    </dsp:sp>
    <dsp:sp modelId="{C8F190D8-F0CB-470B-B1E5-EE587C040A60}">
      <dsp:nvSpPr>
        <dsp:cNvPr id="0" name=""/>
        <dsp:cNvSpPr/>
      </dsp:nvSpPr>
      <dsp:spPr>
        <a:xfrm>
          <a:off x="1094652" y="2875163"/>
          <a:ext cx="3449494" cy="19163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Saber ¿Quién? ¿Cómo? y ¿Para qué? se usan sus datos personales</a:t>
          </a:r>
        </a:p>
      </dsp:txBody>
      <dsp:txXfrm>
        <a:off x="1150781" y="2931292"/>
        <a:ext cx="3337236" cy="1804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95C87-728D-4C40-8BE4-85D692B8945F}">
      <dsp:nvSpPr>
        <dsp:cNvPr id="0" name=""/>
        <dsp:cNvSpPr/>
      </dsp:nvSpPr>
      <dsp:spPr>
        <a:xfrm>
          <a:off x="6301" y="695524"/>
          <a:ext cx="4333475" cy="433347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Arial Narrow" panose="020B0606020202030204" pitchFamily="34" charset="0"/>
            </a:rPr>
            <a:t>Derecho a la Autodeterminación Informativa</a:t>
          </a:r>
          <a:endParaRPr lang="es-ES" sz="2800" kern="1200" dirty="0">
            <a:latin typeface="Arial Narrow" panose="020B0606020202030204" pitchFamily="34" charset="0"/>
          </a:endParaRPr>
        </a:p>
      </dsp:txBody>
      <dsp:txXfrm>
        <a:off x="640924" y="1330147"/>
        <a:ext cx="3064229" cy="3064229"/>
      </dsp:txXfrm>
    </dsp:sp>
    <dsp:sp modelId="{D76FE0B4-B2A6-4742-8985-DACE6B7A961B}">
      <dsp:nvSpPr>
        <dsp:cNvPr id="0" name=""/>
        <dsp:cNvSpPr/>
      </dsp:nvSpPr>
      <dsp:spPr>
        <a:xfrm>
          <a:off x="4691654" y="1605554"/>
          <a:ext cx="2513415" cy="2513415"/>
        </a:xfrm>
        <a:prstGeom prst="mathEqual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500" kern="1200" dirty="0"/>
        </a:p>
      </dsp:txBody>
      <dsp:txXfrm>
        <a:off x="5024807" y="2123317"/>
        <a:ext cx="1847109" cy="1477889"/>
      </dsp:txXfrm>
    </dsp:sp>
    <dsp:sp modelId="{CF769D00-68A6-4054-B030-6735FC444AD1}">
      <dsp:nvSpPr>
        <dsp:cNvPr id="0" name=""/>
        <dsp:cNvSpPr/>
      </dsp:nvSpPr>
      <dsp:spPr>
        <a:xfrm>
          <a:off x="7556948" y="695524"/>
          <a:ext cx="4333475" cy="4333475"/>
        </a:xfrm>
        <a:prstGeom prst="ellipse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Arial Narrow" panose="020B0606020202030204" pitchFamily="34" charset="0"/>
            </a:rPr>
            <a:t>Poder de disposición y control que faculta a su titular a decidir cuáles de sus datos proporciona a un tercero</a:t>
          </a:r>
        </a:p>
      </dsp:txBody>
      <dsp:txXfrm>
        <a:off x="8191571" y="1330147"/>
        <a:ext cx="3064229" cy="306422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19ED5-2793-4E60-93F0-CB759063C538}">
      <dsp:nvSpPr>
        <dsp:cNvPr id="0" name=""/>
        <dsp:cNvSpPr/>
      </dsp:nvSpPr>
      <dsp:spPr>
        <a:xfrm>
          <a:off x="0" y="66990"/>
          <a:ext cx="6914530" cy="11969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>
              <a:latin typeface="Arial Narrow" panose="020B0606020202030204" pitchFamily="34" charset="0"/>
            </a:rPr>
            <a:t>El papel primordial del concepto de «responsable del tratamiento» es determinar:</a:t>
          </a:r>
        </a:p>
      </dsp:txBody>
      <dsp:txXfrm>
        <a:off x="58428" y="125418"/>
        <a:ext cx="6797674" cy="1080053"/>
      </dsp:txXfrm>
    </dsp:sp>
    <dsp:sp modelId="{6B486F18-DFD8-406F-BE9D-4986046A4049}">
      <dsp:nvSpPr>
        <dsp:cNvPr id="0" name=""/>
        <dsp:cNvSpPr/>
      </dsp:nvSpPr>
      <dsp:spPr>
        <a:xfrm>
          <a:off x="0" y="1263900"/>
          <a:ext cx="6914530" cy="1411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53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latin typeface="Arial Narrow" panose="020B0606020202030204" pitchFamily="34" charset="0"/>
            </a:rPr>
            <a:t>¿Quién debe asumir la responsabilidad del cumplimiento de las normas sobre protección de datos?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latin typeface="Arial Narrow" panose="020B0606020202030204" pitchFamily="34" charset="0"/>
            </a:rPr>
            <a:t>¿De qué manera los interesados pueden ejercer sus derechos en la práctica? </a:t>
          </a:r>
        </a:p>
      </dsp:txBody>
      <dsp:txXfrm>
        <a:off x="0" y="1263900"/>
        <a:ext cx="6914530" cy="1411739"/>
      </dsp:txXfrm>
    </dsp:sp>
    <dsp:sp modelId="{DED29414-E6C9-4FE0-B7FD-6758E51C74DE}">
      <dsp:nvSpPr>
        <dsp:cNvPr id="0" name=""/>
        <dsp:cNvSpPr/>
      </dsp:nvSpPr>
      <dsp:spPr>
        <a:xfrm>
          <a:off x="0" y="2675640"/>
          <a:ext cx="6914530" cy="11969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b="1" kern="1200" dirty="0">
              <a:latin typeface="Arial Narrow" panose="020B0606020202030204" pitchFamily="34" charset="0"/>
            </a:rPr>
            <a:t>Cumplimiento de principios</a:t>
          </a:r>
          <a:endParaRPr lang="es-MX" sz="3100" kern="1200" dirty="0">
            <a:latin typeface="Arial Narrow" panose="020B0606020202030204" pitchFamily="34" charset="0"/>
          </a:endParaRPr>
        </a:p>
      </dsp:txBody>
      <dsp:txXfrm>
        <a:off x="58428" y="2734068"/>
        <a:ext cx="6797674" cy="108005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D03F-3460-48B3-BEC3-C1C590C90C2E}">
      <dsp:nvSpPr>
        <dsp:cNvPr id="0" name=""/>
        <dsp:cNvSpPr/>
      </dsp:nvSpPr>
      <dsp:spPr>
        <a:xfrm>
          <a:off x="8626834" y="2874908"/>
          <a:ext cx="507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29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D0045-31AE-44AD-901C-9CF9FB7F1110}">
      <dsp:nvSpPr>
        <dsp:cNvPr id="0" name=""/>
        <dsp:cNvSpPr/>
      </dsp:nvSpPr>
      <dsp:spPr>
        <a:xfrm>
          <a:off x="5583075" y="2375288"/>
          <a:ext cx="507293" cy="545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646" y="0"/>
              </a:lnTo>
              <a:lnTo>
                <a:pt x="253646" y="545340"/>
              </a:lnTo>
              <a:lnTo>
                <a:pt x="507293" y="54534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E1093-BFF8-471D-8DD8-ED0026264D8A}">
      <dsp:nvSpPr>
        <dsp:cNvPr id="0" name=""/>
        <dsp:cNvSpPr/>
      </dsp:nvSpPr>
      <dsp:spPr>
        <a:xfrm>
          <a:off x="5583075" y="1829948"/>
          <a:ext cx="507293" cy="545340"/>
        </a:xfrm>
        <a:custGeom>
          <a:avLst/>
          <a:gdLst/>
          <a:ahLst/>
          <a:cxnLst/>
          <a:rect l="0" t="0" r="0" b="0"/>
          <a:pathLst>
            <a:path>
              <a:moveTo>
                <a:pt x="0" y="545340"/>
              </a:moveTo>
              <a:lnTo>
                <a:pt x="253646" y="545340"/>
              </a:lnTo>
              <a:lnTo>
                <a:pt x="253646" y="0"/>
              </a:lnTo>
              <a:lnTo>
                <a:pt x="507293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F0F9C-4C6D-43E0-837C-8400CBA69343}">
      <dsp:nvSpPr>
        <dsp:cNvPr id="0" name=""/>
        <dsp:cNvSpPr/>
      </dsp:nvSpPr>
      <dsp:spPr>
        <a:xfrm>
          <a:off x="2539316" y="2329568"/>
          <a:ext cx="507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29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F6B4A-EE93-4281-85F2-389ECEE1CF78}">
      <dsp:nvSpPr>
        <dsp:cNvPr id="0" name=""/>
        <dsp:cNvSpPr/>
      </dsp:nvSpPr>
      <dsp:spPr>
        <a:xfrm>
          <a:off x="2849" y="1988477"/>
          <a:ext cx="2536466" cy="7736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 Narrow" panose="020B0606020202030204" pitchFamily="34" charset="0"/>
            </a:rPr>
            <a:t>Encargado </a:t>
          </a:r>
        </a:p>
      </dsp:txBody>
      <dsp:txXfrm>
        <a:off x="2849" y="1988477"/>
        <a:ext cx="2536466" cy="773622"/>
      </dsp:txXfrm>
    </dsp:sp>
    <dsp:sp modelId="{41226E2B-ED1B-4376-8B3B-3F851874CAC3}">
      <dsp:nvSpPr>
        <dsp:cNvPr id="0" name=""/>
        <dsp:cNvSpPr/>
      </dsp:nvSpPr>
      <dsp:spPr>
        <a:xfrm>
          <a:off x="3046609" y="1988477"/>
          <a:ext cx="2536466" cy="7736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 Narrow" panose="020B0606020202030204" pitchFamily="34" charset="0"/>
            </a:rPr>
            <a:t>La  persona  </a:t>
          </a:r>
        </a:p>
      </dsp:txBody>
      <dsp:txXfrm>
        <a:off x="3046609" y="1988477"/>
        <a:ext cx="2536466" cy="773622"/>
      </dsp:txXfrm>
    </dsp:sp>
    <dsp:sp modelId="{766C23B6-CF05-4F42-9F4E-CBDA0D5625BF}">
      <dsp:nvSpPr>
        <dsp:cNvPr id="0" name=""/>
        <dsp:cNvSpPr/>
      </dsp:nvSpPr>
      <dsp:spPr>
        <a:xfrm>
          <a:off x="6090368" y="1443137"/>
          <a:ext cx="2536466" cy="7736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 Narrow" panose="020B0606020202030204" pitchFamily="34" charset="0"/>
            </a:rPr>
            <a:t>Física o jurídica</a:t>
          </a:r>
        </a:p>
      </dsp:txBody>
      <dsp:txXfrm>
        <a:off x="6090368" y="1443137"/>
        <a:ext cx="2536466" cy="773622"/>
      </dsp:txXfrm>
    </dsp:sp>
    <dsp:sp modelId="{898C4629-051B-4FE2-BA3D-33B0EB31A73B}">
      <dsp:nvSpPr>
        <dsp:cNvPr id="0" name=""/>
        <dsp:cNvSpPr/>
      </dsp:nvSpPr>
      <dsp:spPr>
        <a:xfrm>
          <a:off x="6090368" y="2533817"/>
          <a:ext cx="2536466" cy="7736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 Narrow" panose="020B0606020202030204" pitchFamily="34" charset="0"/>
            </a:rPr>
            <a:t>Pública o privada </a:t>
          </a:r>
        </a:p>
      </dsp:txBody>
      <dsp:txXfrm>
        <a:off x="6090368" y="2533817"/>
        <a:ext cx="2536466" cy="773622"/>
      </dsp:txXfrm>
    </dsp:sp>
    <dsp:sp modelId="{E95DC13E-D560-4945-9306-C058F661B342}">
      <dsp:nvSpPr>
        <dsp:cNvPr id="0" name=""/>
        <dsp:cNvSpPr/>
      </dsp:nvSpPr>
      <dsp:spPr>
        <a:xfrm>
          <a:off x="9134127" y="2533817"/>
          <a:ext cx="2536466" cy="773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 Narrow" panose="020B0606020202030204" pitchFamily="34" charset="0"/>
            </a:rPr>
            <a:t>Ajena a la organización del responsable </a:t>
          </a:r>
        </a:p>
      </dsp:txBody>
      <dsp:txXfrm>
        <a:off x="9134127" y="2533817"/>
        <a:ext cx="2536466" cy="773622"/>
      </dsp:txXfrm>
    </dsp:sp>
    <dsp:sp modelId="{D21CF6F3-8018-4115-96A5-EAAB5DB15018}">
      <dsp:nvSpPr>
        <dsp:cNvPr id="0" name=""/>
        <dsp:cNvSpPr/>
      </dsp:nvSpPr>
      <dsp:spPr>
        <a:xfrm>
          <a:off x="2823730" y="4051623"/>
          <a:ext cx="2883353" cy="1195888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Que sola o conjuntamente con otras trate DP a nombre y por cuenta del responsable</a:t>
          </a:r>
          <a:endParaRPr lang="es-ES" sz="2200" kern="1200" dirty="0">
            <a:latin typeface="Arial Narrow" panose="020B0606020202030204" pitchFamily="34" charset="0"/>
          </a:endParaRPr>
        </a:p>
      </dsp:txBody>
      <dsp:txXfrm>
        <a:off x="2823730" y="4051623"/>
        <a:ext cx="2883353" cy="119588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E10B-4404-474F-B083-72ED1FB8D150}">
      <dsp:nvSpPr>
        <dsp:cNvPr id="0" name=""/>
        <dsp:cNvSpPr/>
      </dsp:nvSpPr>
      <dsp:spPr>
        <a:xfrm>
          <a:off x="5567" y="2021989"/>
          <a:ext cx="1879919" cy="201537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El derecho a la protección de datos personales</a:t>
          </a:r>
        </a:p>
      </dsp:txBody>
      <dsp:txXfrm>
        <a:off x="280875" y="2317134"/>
        <a:ext cx="1329303" cy="1425086"/>
      </dsp:txXfrm>
    </dsp:sp>
    <dsp:sp modelId="{CEC313DA-2E01-4742-B7AB-87D50C3362A3}">
      <dsp:nvSpPr>
        <dsp:cNvPr id="0" name=""/>
        <dsp:cNvSpPr/>
      </dsp:nvSpPr>
      <dsp:spPr>
        <a:xfrm>
          <a:off x="2037997" y="2336641"/>
          <a:ext cx="1253953" cy="1386071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 Narrow" panose="020B0606020202030204" pitchFamily="34" charset="0"/>
            </a:rPr>
            <a:t>Basado en </a:t>
          </a:r>
        </a:p>
      </dsp:txBody>
      <dsp:txXfrm>
        <a:off x="2204208" y="2882212"/>
        <a:ext cx="921531" cy="294929"/>
      </dsp:txXfrm>
    </dsp:sp>
    <dsp:sp modelId="{CA973A4C-13D0-45C7-B44D-5F24A4A426C5}">
      <dsp:nvSpPr>
        <dsp:cNvPr id="0" name=""/>
        <dsp:cNvSpPr/>
      </dsp:nvSpPr>
      <dsp:spPr>
        <a:xfrm>
          <a:off x="3444462" y="2021989"/>
          <a:ext cx="1879919" cy="2015376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Principios  </a:t>
          </a:r>
        </a:p>
      </dsp:txBody>
      <dsp:txXfrm>
        <a:off x="3719770" y="2317134"/>
        <a:ext cx="1329303" cy="1425086"/>
      </dsp:txXfrm>
    </dsp:sp>
    <dsp:sp modelId="{099E6C67-4517-4316-929D-565F107D5A68}">
      <dsp:nvSpPr>
        <dsp:cNvPr id="0" name=""/>
        <dsp:cNvSpPr/>
      </dsp:nvSpPr>
      <dsp:spPr>
        <a:xfrm>
          <a:off x="5476893" y="2239214"/>
          <a:ext cx="1089362" cy="1580926"/>
        </a:xfrm>
        <a:prstGeom prst="mathPlus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Arial Narrow" panose="020B0606020202030204" pitchFamily="34" charset="0"/>
          </a:endParaRPr>
        </a:p>
      </dsp:txBody>
      <dsp:txXfrm>
        <a:off x="5621288" y="2901568"/>
        <a:ext cx="800572" cy="256218"/>
      </dsp:txXfrm>
    </dsp:sp>
    <dsp:sp modelId="{F1DB34C6-4FC5-4F57-BF54-612FD111AA82}">
      <dsp:nvSpPr>
        <dsp:cNvPr id="0" name=""/>
        <dsp:cNvSpPr/>
      </dsp:nvSpPr>
      <dsp:spPr>
        <a:xfrm>
          <a:off x="6718766" y="2021989"/>
          <a:ext cx="1879919" cy="2015376"/>
        </a:xfrm>
        <a:prstGeom prst="ellipse">
          <a:avLst/>
        </a:prstGeom>
        <a:gradFill rotWithShape="0">
          <a:gsLst>
            <a:gs pos="0">
              <a:srgbClr val="00B0F0"/>
            </a:gs>
            <a:gs pos="0">
              <a:srgbClr val="C000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Derechos</a:t>
          </a:r>
        </a:p>
      </dsp:txBody>
      <dsp:txXfrm>
        <a:off x="6994074" y="2317134"/>
        <a:ext cx="1329303" cy="1425086"/>
      </dsp:txXfrm>
    </dsp:sp>
    <dsp:sp modelId="{B97ADD32-C5EF-493C-BB22-BFDA3B6A10B2}">
      <dsp:nvSpPr>
        <dsp:cNvPr id="0" name=""/>
        <dsp:cNvSpPr/>
      </dsp:nvSpPr>
      <dsp:spPr>
        <a:xfrm>
          <a:off x="8751196" y="1770026"/>
          <a:ext cx="1402804" cy="2519302"/>
        </a:xfrm>
        <a:prstGeom prst="mathEqual">
          <a:avLst/>
        </a:prstGeom>
        <a:gradFill rotWithShape="0">
          <a:gsLst>
            <a:gs pos="100000">
              <a:srgbClr val="7030A0"/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IMPONEN</a:t>
          </a:r>
        </a:p>
      </dsp:txBody>
      <dsp:txXfrm>
        <a:off x="8937138" y="2289002"/>
        <a:ext cx="1030920" cy="1481350"/>
      </dsp:txXfrm>
    </dsp:sp>
    <dsp:sp modelId="{A97F39CF-9BD3-4BE0-8FAA-F6E1D0F401E1}">
      <dsp:nvSpPr>
        <dsp:cNvPr id="0" name=""/>
        <dsp:cNvSpPr/>
      </dsp:nvSpPr>
      <dsp:spPr>
        <a:xfrm>
          <a:off x="10306511" y="2021989"/>
          <a:ext cx="1879919" cy="2015376"/>
        </a:xfrm>
        <a:prstGeom prst="ellipse">
          <a:avLst/>
        </a:prstGeom>
        <a:gradFill flip="none" rotWithShape="1">
          <a:gsLst>
            <a:gs pos="100000">
              <a:srgbClr val="7030A0"/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Obligaciones </a:t>
          </a:r>
        </a:p>
      </dsp:txBody>
      <dsp:txXfrm>
        <a:off x="10581819" y="2317134"/>
        <a:ext cx="1329303" cy="142508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719DE-9642-4CF9-9785-147F48154D82}">
      <dsp:nvSpPr>
        <dsp:cNvPr id="0" name=""/>
        <dsp:cNvSpPr/>
      </dsp:nvSpPr>
      <dsp:spPr>
        <a:xfrm>
          <a:off x="8606136" y="592312"/>
          <a:ext cx="1813465" cy="4755169"/>
        </a:xfrm>
        <a:prstGeom prst="downArrow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DD7D4-EFF4-48D6-A5D0-86545559D107}">
      <dsp:nvSpPr>
        <dsp:cNvPr id="0" name=""/>
        <dsp:cNvSpPr/>
      </dsp:nvSpPr>
      <dsp:spPr>
        <a:xfrm>
          <a:off x="4689868" y="638625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1. Licitud </a:t>
          </a:r>
        </a:p>
      </dsp:txBody>
      <dsp:txXfrm>
        <a:off x="4716581" y="665338"/>
        <a:ext cx="3719243" cy="493795"/>
      </dsp:txXfrm>
    </dsp:sp>
    <dsp:sp modelId="{7D9341E1-EAA6-4E99-A8B6-8A08FDF6B00E}">
      <dsp:nvSpPr>
        <dsp:cNvPr id="0" name=""/>
        <dsp:cNvSpPr/>
      </dsp:nvSpPr>
      <dsp:spPr>
        <a:xfrm>
          <a:off x="4705080" y="1259200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2. Lealtad </a:t>
          </a:r>
        </a:p>
      </dsp:txBody>
      <dsp:txXfrm>
        <a:off x="4731793" y="1285913"/>
        <a:ext cx="3719243" cy="493795"/>
      </dsp:txXfrm>
    </dsp:sp>
    <dsp:sp modelId="{ECF386D3-9621-4023-824C-B0E901D010D7}">
      <dsp:nvSpPr>
        <dsp:cNvPr id="0" name=""/>
        <dsp:cNvSpPr/>
      </dsp:nvSpPr>
      <dsp:spPr>
        <a:xfrm>
          <a:off x="4705080" y="1886286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3. Consentimiento</a:t>
          </a:r>
        </a:p>
      </dsp:txBody>
      <dsp:txXfrm>
        <a:off x="4731793" y="1912999"/>
        <a:ext cx="3719243" cy="493795"/>
      </dsp:txXfrm>
    </dsp:sp>
    <dsp:sp modelId="{592801B1-1E34-4702-9543-513D40110B2F}">
      <dsp:nvSpPr>
        <dsp:cNvPr id="0" name=""/>
        <dsp:cNvSpPr/>
      </dsp:nvSpPr>
      <dsp:spPr>
        <a:xfrm>
          <a:off x="4689828" y="2526565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4. Información  </a:t>
          </a:r>
        </a:p>
      </dsp:txBody>
      <dsp:txXfrm>
        <a:off x="4716541" y="2553278"/>
        <a:ext cx="3719243" cy="493795"/>
      </dsp:txXfrm>
    </dsp:sp>
    <dsp:sp modelId="{57A55E29-8D1D-4F69-92F3-EB9E96D7F7F4}">
      <dsp:nvSpPr>
        <dsp:cNvPr id="0" name=""/>
        <dsp:cNvSpPr/>
      </dsp:nvSpPr>
      <dsp:spPr>
        <a:xfrm>
          <a:off x="4674577" y="3138112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5. Finalidad </a:t>
          </a:r>
        </a:p>
      </dsp:txBody>
      <dsp:txXfrm>
        <a:off x="4701290" y="3164825"/>
        <a:ext cx="3719243" cy="493795"/>
      </dsp:txXfrm>
    </dsp:sp>
    <dsp:sp modelId="{BC3DBD2A-D29E-4D14-840C-9095D6896BBA}">
      <dsp:nvSpPr>
        <dsp:cNvPr id="0" name=""/>
        <dsp:cNvSpPr/>
      </dsp:nvSpPr>
      <dsp:spPr>
        <a:xfrm>
          <a:off x="4674617" y="3751280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6. Calidad </a:t>
          </a:r>
        </a:p>
      </dsp:txBody>
      <dsp:txXfrm>
        <a:off x="4701330" y="3777993"/>
        <a:ext cx="3719243" cy="493795"/>
      </dsp:txXfrm>
    </dsp:sp>
    <dsp:sp modelId="{E93A9798-D009-4AAF-9388-802A972D2412}">
      <dsp:nvSpPr>
        <dsp:cNvPr id="0" name=""/>
        <dsp:cNvSpPr/>
      </dsp:nvSpPr>
      <dsp:spPr>
        <a:xfrm>
          <a:off x="4689828" y="4350086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7. Proporcionalidad </a:t>
          </a:r>
        </a:p>
      </dsp:txBody>
      <dsp:txXfrm>
        <a:off x="4716541" y="4376799"/>
        <a:ext cx="3719243" cy="493795"/>
      </dsp:txXfrm>
    </dsp:sp>
    <dsp:sp modelId="{C0450749-B33B-4DC6-B462-C5DE98019A3C}">
      <dsp:nvSpPr>
        <dsp:cNvPr id="0" name=""/>
        <dsp:cNvSpPr/>
      </dsp:nvSpPr>
      <dsp:spPr>
        <a:xfrm>
          <a:off x="4674617" y="4984875"/>
          <a:ext cx="3772669" cy="547221"/>
        </a:xfrm>
        <a:prstGeom prst="roundRect">
          <a:avLst/>
        </a:prstGeom>
        <a:gradFill flip="none" rotWithShape="1">
          <a:gsLst>
            <a:gs pos="86000">
              <a:srgbClr val="7030A0"/>
            </a:gs>
            <a:gs pos="0">
              <a:srgbClr val="00B0F0"/>
            </a:gs>
          </a:gsLst>
          <a:path path="rect">
            <a:fillToRect t="100000" r="100000"/>
          </a:path>
          <a:tileRect l="-100000" b="-10000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solidFill>
                <a:schemeClr val="bg1"/>
              </a:solidFill>
              <a:latin typeface="Arial Narrow" panose="020B0606020202030204" pitchFamily="34" charset="0"/>
            </a:rPr>
            <a:t>8. Responsabilidad  </a:t>
          </a:r>
        </a:p>
      </dsp:txBody>
      <dsp:txXfrm>
        <a:off x="4701330" y="5011588"/>
        <a:ext cx="3719243" cy="49379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AFA0B-5462-4FC4-888E-E1D4C785947D}">
      <dsp:nvSpPr>
        <dsp:cNvPr id="0" name=""/>
        <dsp:cNvSpPr/>
      </dsp:nvSpPr>
      <dsp:spPr>
        <a:xfrm>
          <a:off x="0" y="1429927"/>
          <a:ext cx="10070926" cy="1906570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D6EC8-3E87-4332-9BE2-D599D4315ABB}">
      <dsp:nvSpPr>
        <dsp:cNvPr id="0" name=""/>
        <dsp:cNvSpPr/>
      </dsp:nvSpPr>
      <dsp:spPr>
        <a:xfrm>
          <a:off x="4425" y="0"/>
          <a:ext cx="2920961" cy="190657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>
              <a:latin typeface="Arial Narrow" panose="020B0606020202030204" pitchFamily="34" charset="0"/>
            </a:rPr>
            <a:t>Licitud</a:t>
          </a:r>
        </a:p>
      </dsp:txBody>
      <dsp:txXfrm>
        <a:off x="4425" y="0"/>
        <a:ext cx="2920961" cy="1906570"/>
      </dsp:txXfrm>
    </dsp:sp>
    <dsp:sp modelId="{A3E3F9EC-418E-441E-9660-E31F5F38D120}">
      <dsp:nvSpPr>
        <dsp:cNvPr id="0" name=""/>
        <dsp:cNvSpPr/>
      </dsp:nvSpPr>
      <dsp:spPr>
        <a:xfrm>
          <a:off x="1226585" y="2144891"/>
          <a:ext cx="476642" cy="476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CC276F-8F0F-4F6D-A9DD-C5C7D4EE5333}">
      <dsp:nvSpPr>
        <dsp:cNvPr id="0" name=""/>
        <dsp:cNvSpPr/>
      </dsp:nvSpPr>
      <dsp:spPr>
        <a:xfrm>
          <a:off x="3071435" y="2859855"/>
          <a:ext cx="2920961" cy="190657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>
              <a:latin typeface="Arial Narrow" panose="020B0606020202030204" pitchFamily="34" charset="0"/>
            </a:rPr>
            <a:t>Obligación</a:t>
          </a:r>
        </a:p>
      </dsp:txBody>
      <dsp:txXfrm>
        <a:off x="3071435" y="2859855"/>
        <a:ext cx="2920961" cy="1906570"/>
      </dsp:txXfrm>
    </dsp:sp>
    <dsp:sp modelId="{DF151632-840E-4C3E-A67E-29322200737B}">
      <dsp:nvSpPr>
        <dsp:cNvPr id="0" name=""/>
        <dsp:cNvSpPr/>
      </dsp:nvSpPr>
      <dsp:spPr>
        <a:xfrm>
          <a:off x="4293595" y="2144891"/>
          <a:ext cx="476642" cy="476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DCE255-8DF4-4C13-BCAC-A0473F8BCBBC}">
      <dsp:nvSpPr>
        <dsp:cNvPr id="0" name=""/>
        <dsp:cNvSpPr/>
      </dsp:nvSpPr>
      <dsp:spPr>
        <a:xfrm>
          <a:off x="6138445" y="0"/>
          <a:ext cx="2920961" cy="190657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b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Arial Narrow" panose="020B0606020202030204" pitchFamily="34" charset="0"/>
            </a:rPr>
            <a:t>Tratar los datos personales conforme a las atribuciones legales conferidas al responsable </a:t>
          </a:r>
        </a:p>
      </dsp:txBody>
      <dsp:txXfrm>
        <a:off x="6138445" y="0"/>
        <a:ext cx="2920961" cy="1906570"/>
      </dsp:txXfrm>
    </dsp:sp>
    <dsp:sp modelId="{A37FDE59-5DEF-4E95-9BBF-4B7906EE2997}">
      <dsp:nvSpPr>
        <dsp:cNvPr id="0" name=""/>
        <dsp:cNvSpPr/>
      </dsp:nvSpPr>
      <dsp:spPr>
        <a:xfrm>
          <a:off x="7360605" y="2144891"/>
          <a:ext cx="476642" cy="47664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C2F66-4A17-47E1-A2E5-D36E12D3ECD5}">
      <dsp:nvSpPr>
        <dsp:cNvPr id="0" name=""/>
        <dsp:cNvSpPr/>
      </dsp:nvSpPr>
      <dsp:spPr>
        <a:xfrm>
          <a:off x="2366" y="973952"/>
          <a:ext cx="5271597" cy="1317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0" kern="1200" dirty="0">
              <a:latin typeface="Arial Narrow" panose="020B0606020202030204" pitchFamily="34" charset="0"/>
            </a:rPr>
            <a:t>Lealtad</a:t>
          </a:r>
        </a:p>
      </dsp:txBody>
      <dsp:txXfrm>
        <a:off x="40966" y="1012552"/>
        <a:ext cx="5194397" cy="1240699"/>
      </dsp:txXfrm>
    </dsp:sp>
    <dsp:sp modelId="{A808AD50-66D6-44C3-89C2-07812819F274}">
      <dsp:nvSpPr>
        <dsp:cNvPr id="0" name=""/>
        <dsp:cNvSpPr/>
      </dsp:nvSpPr>
      <dsp:spPr>
        <a:xfrm>
          <a:off x="6011987" y="973952"/>
          <a:ext cx="5271597" cy="1317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6050587" y="1012552"/>
        <a:ext cx="5194397" cy="1240699"/>
      </dsp:txXfrm>
    </dsp:sp>
    <dsp:sp modelId="{D50C54A6-4C90-4D55-9A90-E5303555FEF1}">
      <dsp:nvSpPr>
        <dsp:cNvPr id="0" name=""/>
        <dsp:cNvSpPr/>
      </dsp:nvSpPr>
      <dsp:spPr>
        <a:xfrm rot="5400000">
          <a:off x="8217231" y="2402356"/>
          <a:ext cx="861109" cy="68816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E47F70-A593-412E-90A8-A34DCA9662E8}">
      <dsp:nvSpPr>
        <dsp:cNvPr id="0" name=""/>
        <dsp:cNvSpPr/>
      </dsp:nvSpPr>
      <dsp:spPr>
        <a:xfrm>
          <a:off x="6011987" y="3201029"/>
          <a:ext cx="5271597" cy="131789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0" kern="1200" dirty="0">
              <a:latin typeface="Arial Narrow" panose="020B0606020202030204" pitchFamily="34" charset="0"/>
            </a:rPr>
            <a:t>No tratar datos personales a través de medios fraudulentos o engañosos</a:t>
          </a:r>
          <a:endParaRPr lang="es-MX" sz="3200" b="0" kern="1200" dirty="0">
            <a:latin typeface="Arial Narrow" panose="020B0606020202030204" pitchFamily="34" charset="0"/>
          </a:endParaRPr>
        </a:p>
      </dsp:txBody>
      <dsp:txXfrm>
        <a:off x="6050587" y="3239629"/>
        <a:ext cx="5194397" cy="124069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9DF04-DDBC-4FA1-98AC-FF096F7C8324}">
      <dsp:nvSpPr>
        <dsp:cNvPr id="0" name=""/>
        <dsp:cNvSpPr/>
      </dsp:nvSpPr>
      <dsp:spPr>
        <a:xfrm>
          <a:off x="6250000" y="4434854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kern="1200" dirty="0">
              <a:latin typeface="Arial Narrow" panose="020B0606020202030204" pitchFamily="34" charset="0"/>
            </a:rPr>
            <a:t>Salvo sus excepciones 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6279449" y="4464303"/>
        <a:ext cx="1951999" cy="946550"/>
      </dsp:txXfrm>
    </dsp:sp>
    <dsp:sp modelId="{0DA8C67B-606C-4B2C-B10D-E5FEF3E4D585}">
      <dsp:nvSpPr>
        <dsp:cNvPr id="0" name=""/>
        <dsp:cNvSpPr/>
      </dsp:nvSpPr>
      <dsp:spPr>
        <a:xfrm>
          <a:off x="415923" y="2316936"/>
          <a:ext cx="2010897" cy="10054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Consentimiento</a:t>
          </a:r>
        </a:p>
      </dsp:txBody>
      <dsp:txXfrm>
        <a:off x="445372" y="2346385"/>
        <a:ext cx="1951999" cy="946550"/>
      </dsp:txXfrm>
    </dsp:sp>
    <dsp:sp modelId="{8F8CEA41-52DB-46BF-B84E-CDDD4B6C858A}">
      <dsp:nvSpPr>
        <dsp:cNvPr id="0" name=""/>
        <dsp:cNvSpPr/>
      </dsp:nvSpPr>
      <dsp:spPr>
        <a:xfrm>
          <a:off x="2426821" y="2803614"/>
          <a:ext cx="80435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804359" y="160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808891" y="2799552"/>
        <a:ext cx="40217" cy="40217"/>
      </dsp:txXfrm>
    </dsp:sp>
    <dsp:sp modelId="{C0A0E5CC-8BFD-4388-B76F-7705A6B82A23}">
      <dsp:nvSpPr>
        <dsp:cNvPr id="0" name=""/>
        <dsp:cNvSpPr/>
      </dsp:nvSpPr>
      <dsp:spPr>
        <a:xfrm>
          <a:off x="3231180" y="2316936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Obligación</a:t>
          </a:r>
        </a:p>
      </dsp:txBody>
      <dsp:txXfrm>
        <a:off x="3260629" y="2346385"/>
        <a:ext cx="1951999" cy="946550"/>
      </dsp:txXfrm>
    </dsp:sp>
    <dsp:sp modelId="{5A3E389E-1DE6-4E8F-8365-7090A57B04D4}">
      <dsp:nvSpPr>
        <dsp:cNvPr id="0" name=""/>
        <dsp:cNvSpPr/>
      </dsp:nvSpPr>
      <dsp:spPr>
        <a:xfrm>
          <a:off x="5242078" y="2803614"/>
          <a:ext cx="80435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804359" y="160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5624148" y="2799552"/>
        <a:ext cx="40217" cy="40217"/>
      </dsp:txXfrm>
    </dsp:sp>
    <dsp:sp modelId="{4FC521C9-9529-434D-B06F-CA50072F1E28}">
      <dsp:nvSpPr>
        <dsp:cNvPr id="0" name=""/>
        <dsp:cNvSpPr/>
      </dsp:nvSpPr>
      <dsp:spPr>
        <a:xfrm>
          <a:off x="6046437" y="2199133"/>
          <a:ext cx="2341107" cy="124105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Obtener la manifestación de la voluntad del titular </a:t>
          </a:r>
        </a:p>
      </dsp:txBody>
      <dsp:txXfrm>
        <a:off x="6082786" y="2235482"/>
        <a:ext cx="2268409" cy="1168357"/>
      </dsp:txXfrm>
    </dsp:sp>
    <dsp:sp modelId="{1184EC84-1534-41D5-9EA2-EA6C10EA41CD}">
      <dsp:nvSpPr>
        <dsp:cNvPr id="0" name=""/>
        <dsp:cNvSpPr/>
      </dsp:nvSpPr>
      <dsp:spPr>
        <a:xfrm rot="17350740">
          <a:off x="7565510" y="1647348"/>
          <a:ext cx="244842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448428" y="160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8728513" y="1602184"/>
        <a:ext cx="122421" cy="122421"/>
      </dsp:txXfrm>
    </dsp:sp>
    <dsp:sp modelId="{B3D806E6-721C-4A95-AF26-0181F59A2721}">
      <dsp:nvSpPr>
        <dsp:cNvPr id="0" name=""/>
        <dsp:cNvSpPr/>
      </dsp:nvSpPr>
      <dsp:spPr>
        <a:xfrm>
          <a:off x="9191903" y="4404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Libre</a:t>
          </a:r>
        </a:p>
      </dsp:txBody>
      <dsp:txXfrm>
        <a:off x="9221352" y="33853"/>
        <a:ext cx="1951999" cy="946550"/>
      </dsp:txXfrm>
    </dsp:sp>
    <dsp:sp modelId="{FCAEFC6C-B04E-4950-8300-054FD6E5FC9B}">
      <dsp:nvSpPr>
        <dsp:cNvPr id="0" name=""/>
        <dsp:cNvSpPr/>
      </dsp:nvSpPr>
      <dsp:spPr>
        <a:xfrm rot="18289469">
          <a:off x="8085461" y="2225481"/>
          <a:ext cx="140852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408525" y="160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8754511" y="2206314"/>
        <a:ext cx="70426" cy="70426"/>
      </dsp:txXfrm>
    </dsp:sp>
    <dsp:sp modelId="{8159FC8D-F38C-4414-A915-F4E13B4BC0E6}">
      <dsp:nvSpPr>
        <dsp:cNvPr id="0" name=""/>
        <dsp:cNvSpPr/>
      </dsp:nvSpPr>
      <dsp:spPr>
        <a:xfrm>
          <a:off x="9191903" y="1160670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Específico</a:t>
          </a:r>
        </a:p>
      </dsp:txBody>
      <dsp:txXfrm>
        <a:off x="9221352" y="1190119"/>
        <a:ext cx="1951999" cy="946550"/>
      </dsp:txXfrm>
    </dsp:sp>
    <dsp:sp modelId="{8C845D1E-925A-4543-BC78-806CC230745D}">
      <dsp:nvSpPr>
        <dsp:cNvPr id="0" name=""/>
        <dsp:cNvSpPr/>
      </dsp:nvSpPr>
      <dsp:spPr>
        <a:xfrm>
          <a:off x="8387544" y="2803614"/>
          <a:ext cx="80435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804359" y="160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8769615" y="2799552"/>
        <a:ext cx="40217" cy="40217"/>
      </dsp:txXfrm>
    </dsp:sp>
    <dsp:sp modelId="{64021363-0EEF-4859-9B1A-B63DC33B3A20}">
      <dsp:nvSpPr>
        <dsp:cNvPr id="0" name=""/>
        <dsp:cNvSpPr/>
      </dsp:nvSpPr>
      <dsp:spPr>
        <a:xfrm>
          <a:off x="9191903" y="2316936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>
              <a:latin typeface="Arial Narrow" panose="020B0606020202030204" pitchFamily="34" charset="0"/>
            </a:rPr>
            <a:t>Informado 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9221352" y="2346385"/>
        <a:ext cx="1951999" cy="946550"/>
      </dsp:txXfrm>
    </dsp:sp>
    <dsp:sp modelId="{9B92FA4A-0942-4160-829E-3A08C0290952}">
      <dsp:nvSpPr>
        <dsp:cNvPr id="0" name=""/>
        <dsp:cNvSpPr/>
      </dsp:nvSpPr>
      <dsp:spPr>
        <a:xfrm rot="3310531">
          <a:off x="8085461" y="3381747"/>
          <a:ext cx="140852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408525" y="160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8754511" y="3362580"/>
        <a:ext cx="70426" cy="70426"/>
      </dsp:txXfrm>
    </dsp:sp>
    <dsp:sp modelId="{18940E9E-12C1-4B98-82A9-CCC4535EC931}">
      <dsp:nvSpPr>
        <dsp:cNvPr id="0" name=""/>
        <dsp:cNvSpPr/>
      </dsp:nvSpPr>
      <dsp:spPr>
        <a:xfrm>
          <a:off x="9191903" y="3473202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Tácito </a:t>
          </a:r>
        </a:p>
      </dsp:txBody>
      <dsp:txXfrm>
        <a:off x="9221352" y="3502651"/>
        <a:ext cx="1951999" cy="946550"/>
      </dsp:txXfrm>
    </dsp:sp>
    <dsp:sp modelId="{17DF60F0-B106-422A-9A2B-86C28BD479AD}">
      <dsp:nvSpPr>
        <dsp:cNvPr id="0" name=""/>
        <dsp:cNvSpPr/>
      </dsp:nvSpPr>
      <dsp:spPr>
        <a:xfrm rot="4249260">
          <a:off x="7565510" y="3959880"/>
          <a:ext cx="244842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448428" y="160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8728513" y="3914716"/>
        <a:ext cx="122421" cy="122421"/>
      </dsp:txXfrm>
    </dsp:sp>
    <dsp:sp modelId="{A3A3D2EC-BD16-40CD-8813-400CB89DEDA1}">
      <dsp:nvSpPr>
        <dsp:cNvPr id="0" name=""/>
        <dsp:cNvSpPr/>
      </dsp:nvSpPr>
      <dsp:spPr>
        <a:xfrm>
          <a:off x="9191903" y="4629469"/>
          <a:ext cx="2010897" cy="1005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Expreso </a:t>
          </a:r>
        </a:p>
      </dsp:txBody>
      <dsp:txXfrm>
        <a:off x="9221352" y="4658918"/>
        <a:ext cx="1951999" cy="94655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DBE2F-F7D6-4B76-8991-9967941965D5}">
      <dsp:nvSpPr>
        <dsp:cNvPr id="0" name=""/>
        <dsp:cNvSpPr/>
      </dsp:nvSpPr>
      <dsp:spPr>
        <a:xfrm rot="16200000">
          <a:off x="124696" y="558732"/>
          <a:ext cx="4806749" cy="4160308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>
              <a:latin typeface="Arial Narrow" panose="020B0606020202030204" pitchFamily="34" charset="0"/>
            </a:rPr>
            <a:t>Leyenda de información </a:t>
          </a:r>
        </a:p>
      </dsp:txBody>
      <dsp:txXfrm rot="5400000">
        <a:off x="1175971" y="1437198"/>
        <a:ext cx="3432254" cy="2403375"/>
      </dsp:txXfrm>
    </dsp:sp>
    <dsp:sp modelId="{4D0709FA-F4F6-4FCE-947F-BF6C7D610D18}">
      <dsp:nvSpPr>
        <dsp:cNvPr id="0" name=""/>
        <dsp:cNvSpPr/>
      </dsp:nvSpPr>
      <dsp:spPr>
        <a:xfrm rot="5400000">
          <a:off x="6955687" y="645051"/>
          <a:ext cx="4895267" cy="4047705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>
              <a:latin typeface="Arial Narrow" panose="020B0606020202030204" pitchFamily="34" charset="0"/>
            </a:rPr>
            <a:t>Aviso de privacidad </a:t>
          </a:r>
        </a:p>
      </dsp:txBody>
      <dsp:txXfrm rot="-5400000">
        <a:off x="7379468" y="1445087"/>
        <a:ext cx="3339357" cy="244763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E71AC-05A9-4630-8978-6838CA89CF3F}">
      <dsp:nvSpPr>
        <dsp:cNvPr id="0" name=""/>
        <dsp:cNvSpPr/>
      </dsp:nvSpPr>
      <dsp:spPr>
        <a:xfrm>
          <a:off x="7158" y="911124"/>
          <a:ext cx="2304221" cy="230422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Información </a:t>
          </a:r>
        </a:p>
      </dsp:txBody>
      <dsp:txXfrm>
        <a:off x="344603" y="1248569"/>
        <a:ext cx="1629331" cy="1629331"/>
      </dsp:txXfrm>
    </dsp:sp>
    <dsp:sp modelId="{7BF085A3-2A21-467A-B7EB-2772C91ED269}">
      <dsp:nvSpPr>
        <dsp:cNvPr id="0" name=""/>
        <dsp:cNvSpPr/>
      </dsp:nvSpPr>
      <dsp:spPr>
        <a:xfrm rot="1013">
          <a:off x="2379815" y="2063337"/>
          <a:ext cx="5537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3704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4DDDC-E277-4C0F-B37E-5B75C6C684C9}">
      <dsp:nvSpPr>
        <dsp:cNvPr id="0" name=""/>
        <dsp:cNvSpPr/>
      </dsp:nvSpPr>
      <dsp:spPr>
        <a:xfrm rot="10798987">
          <a:off x="5381985" y="2063337"/>
          <a:ext cx="5537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3704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4AFFB-BA4D-4524-80DD-DE673496638F}">
      <dsp:nvSpPr>
        <dsp:cNvPr id="0" name=""/>
        <dsp:cNvSpPr/>
      </dsp:nvSpPr>
      <dsp:spPr>
        <a:xfrm>
          <a:off x="2933519" y="2063418"/>
          <a:ext cx="269331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06611-A595-4E5E-A093-8DB2714FD507}">
      <dsp:nvSpPr>
        <dsp:cNvPr id="0" name=""/>
        <dsp:cNvSpPr/>
      </dsp:nvSpPr>
      <dsp:spPr>
        <a:xfrm>
          <a:off x="3202851" y="1490477"/>
          <a:ext cx="1909803" cy="11458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3202851" y="1490477"/>
        <a:ext cx="1909803" cy="1145882"/>
      </dsp:txXfrm>
    </dsp:sp>
    <dsp:sp modelId="{DEC5944F-BFD4-4576-9B33-1544655585F0}">
      <dsp:nvSpPr>
        <dsp:cNvPr id="0" name=""/>
        <dsp:cNvSpPr/>
      </dsp:nvSpPr>
      <dsp:spPr>
        <a:xfrm>
          <a:off x="5112654" y="2063418"/>
          <a:ext cx="269331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79F52-AD63-4C0D-80E2-00D9864955B7}">
      <dsp:nvSpPr>
        <dsp:cNvPr id="0" name=""/>
        <dsp:cNvSpPr/>
      </dsp:nvSpPr>
      <dsp:spPr>
        <a:xfrm>
          <a:off x="6004125" y="948754"/>
          <a:ext cx="2304221" cy="2228961"/>
        </a:xfrm>
        <a:prstGeom prst="ellipse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Poner a disposición del titular el aviso de privacidad de forma: </a:t>
          </a:r>
          <a:endParaRPr lang="es-MX" sz="2600" kern="1200" dirty="0">
            <a:latin typeface="Arial Narrow" panose="020B0606020202030204" pitchFamily="34" charset="0"/>
          </a:endParaRPr>
        </a:p>
      </dsp:txBody>
      <dsp:txXfrm>
        <a:off x="6341570" y="1275178"/>
        <a:ext cx="1629331" cy="1576113"/>
      </dsp:txXfrm>
    </dsp:sp>
    <dsp:sp modelId="{1DACF280-C0D3-4BDF-BAB3-3A13FE3FA49A}">
      <dsp:nvSpPr>
        <dsp:cNvPr id="0" name=""/>
        <dsp:cNvSpPr/>
      </dsp:nvSpPr>
      <dsp:spPr>
        <a:xfrm rot="19041445">
          <a:off x="8246191" y="1427270"/>
          <a:ext cx="15054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546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C4B0F-B136-410B-97A3-4672F312B74F}">
      <dsp:nvSpPr>
        <dsp:cNvPr id="0" name=""/>
        <dsp:cNvSpPr/>
      </dsp:nvSpPr>
      <dsp:spPr>
        <a:xfrm>
          <a:off x="9552626" y="917353"/>
          <a:ext cx="269331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07062-04E5-40B8-85BA-46F0C82758BA}">
      <dsp:nvSpPr>
        <dsp:cNvPr id="0" name=""/>
        <dsp:cNvSpPr/>
      </dsp:nvSpPr>
      <dsp:spPr>
        <a:xfrm>
          <a:off x="9821958" y="344412"/>
          <a:ext cx="1909803" cy="11458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Física</a:t>
          </a:r>
        </a:p>
      </dsp:txBody>
      <dsp:txXfrm>
        <a:off x="9821958" y="344412"/>
        <a:ext cx="1909803" cy="1145882"/>
      </dsp:txXfrm>
    </dsp:sp>
    <dsp:sp modelId="{861CA114-1677-4444-BF12-193786CB5CDB}">
      <dsp:nvSpPr>
        <dsp:cNvPr id="0" name=""/>
        <dsp:cNvSpPr/>
      </dsp:nvSpPr>
      <dsp:spPr>
        <a:xfrm>
          <a:off x="8445217" y="2063235"/>
          <a:ext cx="11074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740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487AF-366E-4741-BB5B-1C7DC6CA8E1A}">
      <dsp:nvSpPr>
        <dsp:cNvPr id="0" name=""/>
        <dsp:cNvSpPr/>
      </dsp:nvSpPr>
      <dsp:spPr>
        <a:xfrm>
          <a:off x="9552626" y="2063235"/>
          <a:ext cx="269331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481D2-71CC-4870-83CF-FB43300E8547}">
      <dsp:nvSpPr>
        <dsp:cNvPr id="0" name=""/>
        <dsp:cNvSpPr/>
      </dsp:nvSpPr>
      <dsp:spPr>
        <a:xfrm>
          <a:off x="9821958" y="1490294"/>
          <a:ext cx="1909803" cy="11458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Electrónica </a:t>
          </a:r>
        </a:p>
      </dsp:txBody>
      <dsp:txXfrm>
        <a:off x="9821958" y="1490294"/>
        <a:ext cx="1909803" cy="1145882"/>
      </dsp:txXfrm>
    </dsp:sp>
    <dsp:sp modelId="{A0545695-EE3E-4F30-AB91-38D79E9EFB14}">
      <dsp:nvSpPr>
        <dsp:cNvPr id="0" name=""/>
        <dsp:cNvSpPr/>
      </dsp:nvSpPr>
      <dsp:spPr>
        <a:xfrm rot="2558555">
          <a:off x="8246191" y="2699200"/>
          <a:ext cx="15054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546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10E15-0571-4038-AB19-E1A37E77861E}">
      <dsp:nvSpPr>
        <dsp:cNvPr id="0" name=""/>
        <dsp:cNvSpPr/>
      </dsp:nvSpPr>
      <dsp:spPr>
        <a:xfrm>
          <a:off x="9552626" y="3209117"/>
          <a:ext cx="269331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0B3FF-25D2-4FF0-A4DA-CB03E505E74B}">
      <dsp:nvSpPr>
        <dsp:cNvPr id="0" name=""/>
        <dsp:cNvSpPr/>
      </dsp:nvSpPr>
      <dsp:spPr>
        <a:xfrm>
          <a:off x="9821958" y="2636176"/>
          <a:ext cx="1909803" cy="11458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Cualquier formato</a:t>
          </a:r>
        </a:p>
      </dsp:txBody>
      <dsp:txXfrm>
        <a:off x="9821958" y="2636176"/>
        <a:ext cx="1909803" cy="114588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596A8-C2AC-41ED-A19B-6002094A33F9}">
      <dsp:nvSpPr>
        <dsp:cNvPr id="0" name=""/>
        <dsp:cNvSpPr/>
      </dsp:nvSpPr>
      <dsp:spPr>
        <a:xfrm>
          <a:off x="7633151" y="2856650"/>
          <a:ext cx="91440" cy="613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397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3C713-EB89-4580-87FC-6B4EE81A0A15}">
      <dsp:nvSpPr>
        <dsp:cNvPr id="0" name=""/>
        <dsp:cNvSpPr/>
      </dsp:nvSpPr>
      <dsp:spPr>
        <a:xfrm>
          <a:off x="5056734" y="1113798"/>
          <a:ext cx="2622136" cy="402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747"/>
              </a:lnTo>
              <a:lnTo>
                <a:pt x="2622136" y="206747"/>
              </a:lnTo>
              <a:lnTo>
                <a:pt x="2622136" y="40231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979CC-4EF0-43BC-AE72-73A9280CF24A}">
      <dsp:nvSpPr>
        <dsp:cNvPr id="0" name=""/>
        <dsp:cNvSpPr/>
      </dsp:nvSpPr>
      <dsp:spPr>
        <a:xfrm>
          <a:off x="5011014" y="1113798"/>
          <a:ext cx="91440" cy="4023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747"/>
              </a:lnTo>
              <a:lnTo>
                <a:pt x="87646" y="206747"/>
              </a:lnTo>
              <a:lnTo>
                <a:pt x="87646" y="40231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B200B-3EB7-4938-918A-786728351BA3}">
      <dsp:nvSpPr>
        <dsp:cNvPr id="0" name=""/>
        <dsp:cNvSpPr/>
      </dsp:nvSpPr>
      <dsp:spPr>
        <a:xfrm>
          <a:off x="2518449" y="1113798"/>
          <a:ext cx="2538284" cy="402315"/>
        </a:xfrm>
        <a:custGeom>
          <a:avLst/>
          <a:gdLst/>
          <a:ahLst/>
          <a:cxnLst/>
          <a:rect l="0" t="0" r="0" b="0"/>
          <a:pathLst>
            <a:path>
              <a:moveTo>
                <a:pt x="2538284" y="0"/>
              </a:moveTo>
              <a:lnTo>
                <a:pt x="2538284" y="206747"/>
              </a:lnTo>
              <a:lnTo>
                <a:pt x="0" y="206747"/>
              </a:lnTo>
              <a:lnTo>
                <a:pt x="0" y="40231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3FAA5-DD1C-444F-A937-640902DBCE73}">
      <dsp:nvSpPr>
        <dsp:cNvPr id="0" name=""/>
        <dsp:cNvSpPr/>
      </dsp:nvSpPr>
      <dsp:spPr>
        <a:xfrm>
          <a:off x="2831390" y="213145"/>
          <a:ext cx="4450687" cy="9006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D66DC2-3593-4C27-B261-EEB12A25992D}">
      <dsp:nvSpPr>
        <dsp:cNvPr id="0" name=""/>
        <dsp:cNvSpPr/>
      </dsp:nvSpPr>
      <dsp:spPr>
        <a:xfrm>
          <a:off x="3065955" y="435981"/>
          <a:ext cx="4450687" cy="9006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Aviso de privacidad </a:t>
          </a:r>
        </a:p>
      </dsp:txBody>
      <dsp:txXfrm>
        <a:off x="3092334" y="462360"/>
        <a:ext cx="4397929" cy="847895"/>
      </dsp:txXfrm>
    </dsp:sp>
    <dsp:sp modelId="{01525823-E9C3-49AF-92E8-2EEC03FD8965}">
      <dsp:nvSpPr>
        <dsp:cNvPr id="0" name=""/>
        <dsp:cNvSpPr/>
      </dsp:nvSpPr>
      <dsp:spPr>
        <a:xfrm>
          <a:off x="1462909" y="1516114"/>
          <a:ext cx="2111081" cy="13405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5C5EF2-CFDE-4B48-9D38-83BCD3A14493}">
      <dsp:nvSpPr>
        <dsp:cNvPr id="0" name=""/>
        <dsp:cNvSpPr/>
      </dsp:nvSpPr>
      <dsp:spPr>
        <a:xfrm>
          <a:off x="1697473" y="1738950"/>
          <a:ext cx="2111081" cy="134053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Simplificado </a:t>
          </a:r>
        </a:p>
      </dsp:txBody>
      <dsp:txXfrm>
        <a:off x="1736736" y="1778213"/>
        <a:ext cx="2032555" cy="1262010"/>
      </dsp:txXfrm>
    </dsp:sp>
    <dsp:sp modelId="{556F758F-0E5D-4E83-9F14-F9FCA974C35A}">
      <dsp:nvSpPr>
        <dsp:cNvPr id="0" name=""/>
        <dsp:cNvSpPr/>
      </dsp:nvSpPr>
      <dsp:spPr>
        <a:xfrm>
          <a:off x="4043119" y="1516114"/>
          <a:ext cx="2111081" cy="13405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AC68BD-6B5A-4146-86D8-EAC5725CEDAA}">
      <dsp:nvSpPr>
        <dsp:cNvPr id="0" name=""/>
        <dsp:cNvSpPr/>
      </dsp:nvSpPr>
      <dsp:spPr>
        <a:xfrm>
          <a:off x="4277684" y="1738950"/>
          <a:ext cx="2111081" cy="134053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Integral </a:t>
          </a:r>
        </a:p>
      </dsp:txBody>
      <dsp:txXfrm>
        <a:off x="4316947" y="1778213"/>
        <a:ext cx="2032555" cy="1262010"/>
      </dsp:txXfrm>
    </dsp:sp>
    <dsp:sp modelId="{D6C67D46-47C8-4370-981C-CEA5444C3061}">
      <dsp:nvSpPr>
        <dsp:cNvPr id="0" name=""/>
        <dsp:cNvSpPr/>
      </dsp:nvSpPr>
      <dsp:spPr>
        <a:xfrm>
          <a:off x="6623330" y="1516114"/>
          <a:ext cx="2111081" cy="13405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5E04A2-3264-42D5-B59A-FEC1623D80B7}">
      <dsp:nvSpPr>
        <dsp:cNvPr id="0" name=""/>
        <dsp:cNvSpPr/>
      </dsp:nvSpPr>
      <dsp:spPr>
        <a:xfrm>
          <a:off x="6857895" y="1738950"/>
          <a:ext cx="2111081" cy="134053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Momento de disposición</a:t>
          </a:r>
        </a:p>
      </dsp:txBody>
      <dsp:txXfrm>
        <a:off x="6897158" y="1778213"/>
        <a:ext cx="2032555" cy="1262010"/>
      </dsp:txXfrm>
    </dsp:sp>
    <dsp:sp modelId="{07D53703-A9B6-4208-AFAE-3EC16238283F}">
      <dsp:nvSpPr>
        <dsp:cNvPr id="0" name=""/>
        <dsp:cNvSpPr/>
      </dsp:nvSpPr>
      <dsp:spPr>
        <a:xfrm>
          <a:off x="6623330" y="3470623"/>
          <a:ext cx="2111081" cy="13405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A8EF40-E27E-4A02-8B82-C34DA9FEC1C5}">
      <dsp:nvSpPr>
        <dsp:cNvPr id="0" name=""/>
        <dsp:cNvSpPr/>
      </dsp:nvSpPr>
      <dsp:spPr>
        <a:xfrm>
          <a:off x="6857895" y="3693460"/>
          <a:ext cx="2111081" cy="134053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partir del cual se recaben los datos personales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6897158" y="3732723"/>
        <a:ext cx="2032555" cy="1262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E6AF6-40DB-41E2-900B-191EC51BBF46}">
      <dsp:nvSpPr>
        <dsp:cNvPr id="0" name=""/>
        <dsp:cNvSpPr/>
      </dsp:nvSpPr>
      <dsp:spPr>
        <a:xfrm rot="16200000">
          <a:off x="1201" y="1190"/>
          <a:ext cx="5941218" cy="594121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13000">
              <a:srgbClr val="7030A0"/>
            </a:gs>
            <a:gs pos="0">
              <a:srgbClr val="DAC2EC"/>
            </a:gs>
          </a:gsLst>
          <a:lin ang="5400000" scaled="1"/>
        </a:gra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>
              <a:solidFill>
                <a:schemeClr val="bg1"/>
              </a:solidFill>
              <a:latin typeface="Arial Narrow" panose="020B0606020202030204" pitchFamily="34" charset="0"/>
            </a:rPr>
            <a:t>Carta de los Derechos Fundamentales de la Unión Europea (2000)</a:t>
          </a:r>
          <a:endParaRPr lang="es-MX" sz="2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 rot="5400000">
        <a:off x="1201" y="1486494"/>
        <a:ext cx="4901505" cy="2970609"/>
      </dsp:txXfrm>
    </dsp:sp>
    <dsp:sp modelId="{395F3CB8-C5FA-4DB4-B5DF-175BF3F7CB62}">
      <dsp:nvSpPr>
        <dsp:cNvPr id="0" name=""/>
        <dsp:cNvSpPr/>
      </dsp:nvSpPr>
      <dsp:spPr>
        <a:xfrm rot="5400000">
          <a:off x="6249579" y="1190"/>
          <a:ext cx="5941218" cy="594121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29000">
              <a:srgbClr val="0070C0"/>
            </a:gs>
            <a:gs pos="0">
              <a:srgbClr val="DAC2EC"/>
            </a:gs>
          </a:gsLst>
          <a:lin ang="5400000" scaled="1"/>
        </a:gra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solidFill>
                <a:schemeClr val="bg1"/>
              </a:solidFill>
              <a:latin typeface="Arial Narrow" panose="020B0606020202030204" pitchFamily="34" charset="0"/>
            </a:rPr>
            <a:t>Artículo 8   Protección de datos de carácter personal 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solidFill>
                <a:schemeClr val="bg1"/>
              </a:solidFill>
              <a:latin typeface="Arial Narrow" panose="020B0606020202030204" pitchFamily="34" charset="0"/>
            </a:rPr>
            <a:t>1. Toda persona tiene derecho a la protección de los datos de carácter personal que la conciernan. </a:t>
          </a:r>
        </a:p>
      </dsp:txBody>
      <dsp:txXfrm rot="-5400000">
        <a:off x="7289292" y="1486495"/>
        <a:ext cx="4901505" cy="297060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B1F79-DB83-4470-9377-9CFA95B8BE1B}">
      <dsp:nvSpPr>
        <dsp:cNvPr id="0" name=""/>
        <dsp:cNvSpPr/>
      </dsp:nvSpPr>
      <dsp:spPr>
        <a:xfrm>
          <a:off x="4622358" y="0"/>
          <a:ext cx="6933537" cy="388530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1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Cuando resulte imposible dar a conocer al titular el aviso de privacidad, de manera directa o ello exija esfuerzos desproporcionados, el responsable podrá instrumentar medidas compensatorias de </a:t>
          </a:r>
          <a:r>
            <a:rPr lang="es-MX" sz="2400" kern="1200">
              <a:latin typeface="Arial Narrow" panose="020B0606020202030204" pitchFamily="34" charset="0"/>
            </a:rPr>
            <a:t>comunicación masiva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4622358" y="485664"/>
        <a:ext cx="5476547" cy="2913981"/>
      </dsp:txXfrm>
    </dsp:sp>
    <dsp:sp modelId="{30F96B55-02F4-4CF3-A7CC-151613E87C53}">
      <dsp:nvSpPr>
        <dsp:cNvPr id="0" name=""/>
        <dsp:cNvSpPr/>
      </dsp:nvSpPr>
      <dsp:spPr>
        <a:xfrm>
          <a:off x="0" y="0"/>
          <a:ext cx="4622358" cy="38853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b="1" kern="1200" dirty="0">
              <a:latin typeface="Arial Narrow" panose="020B0606020202030204" pitchFamily="34" charset="0"/>
            </a:rPr>
            <a:t>Medidas compensatorias </a:t>
          </a:r>
        </a:p>
      </dsp:txBody>
      <dsp:txXfrm>
        <a:off x="189665" y="189665"/>
        <a:ext cx="4243028" cy="350597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D227E-0B5F-4A64-8D53-1FCA2E7F5854}">
      <dsp:nvSpPr>
        <dsp:cNvPr id="0" name=""/>
        <dsp:cNvSpPr/>
      </dsp:nvSpPr>
      <dsp:spPr>
        <a:xfrm>
          <a:off x="2538849" y="2127499"/>
          <a:ext cx="1775200" cy="158500"/>
        </a:xfrm>
        <a:custGeom>
          <a:avLst/>
          <a:gdLst/>
          <a:ahLst/>
          <a:cxnLst/>
          <a:rect l="0" t="0" r="0" b="0"/>
          <a:pathLst>
            <a:path>
              <a:moveTo>
                <a:pt x="0" y="158500"/>
              </a:moveTo>
              <a:lnTo>
                <a:pt x="1775200" y="158500"/>
              </a:lnTo>
              <a:lnTo>
                <a:pt x="177520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CE0EE6-FAB9-4CD7-B950-505FF38A2883}">
      <dsp:nvSpPr>
        <dsp:cNvPr id="0" name=""/>
        <dsp:cNvSpPr/>
      </dsp:nvSpPr>
      <dsp:spPr>
        <a:xfrm>
          <a:off x="8540852" y="2412610"/>
          <a:ext cx="591598" cy="1509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998" y="0"/>
              </a:lnTo>
              <a:lnTo>
                <a:pt x="337998" y="1509109"/>
              </a:lnTo>
              <a:lnTo>
                <a:pt x="591598" y="15091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70FF4-8F71-47B4-9402-E50715609168}">
      <dsp:nvSpPr>
        <dsp:cNvPr id="0" name=""/>
        <dsp:cNvSpPr/>
      </dsp:nvSpPr>
      <dsp:spPr>
        <a:xfrm>
          <a:off x="8540852" y="2412610"/>
          <a:ext cx="591598" cy="418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998" y="0"/>
              </a:lnTo>
              <a:lnTo>
                <a:pt x="337998" y="418629"/>
              </a:lnTo>
              <a:lnTo>
                <a:pt x="591598" y="41862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D2FAD-0B2C-4C04-A1E1-CF8E9F461103}">
      <dsp:nvSpPr>
        <dsp:cNvPr id="0" name=""/>
        <dsp:cNvSpPr/>
      </dsp:nvSpPr>
      <dsp:spPr>
        <a:xfrm>
          <a:off x="8540852" y="1740759"/>
          <a:ext cx="591598" cy="671851"/>
        </a:xfrm>
        <a:custGeom>
          <a:avLst/>
          <a:gdLst/>
          <a:ahLst/>
          <a:cxnLst/>
          <a:rect l="0" t="0" r="0" b="0"/>
          <a:pathLst>
            <a:path>
              <a:moveTo>
                <a:pt x="0" y="671851"/>
              </a:moveTo>
              <a:lnTo>
                <a:pt x="337998" y="671851"/>
              </a:lnTo>
              <a:lnTo>
                <a:pt x="337998" y="0"/>
              </a:lnTo>
              <a:lnTo>
                <a:pt x="59159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EF355-0623-4F3B-8B43-E6365681CD75}">
      <dsp:nvSpPr>
        <dsp:cNvPr id="0" name=""/>
        <dsp:cNvSpPr/>
      </dsp:nvSpPr>
      <dsp:spPr>
        <a:xfrm>
          <a:off x="8540852" y="650279"/>
          <a:ext cx="591598" cy="1762331"/>
        </a:xfrm>
        <a:custGeom>
          <a:avLst/>
          <a:gdLst/>
          <a:ahLst/>
          <a:cxnLst/>
          <a:rect l="0" t="0" r="0" b="0"/>
          <a:pathLst>
            <a:path>
              <a:moveTo>
                <a:pt x="0" y="1762331"/>
              </a:moveTo>
              <a:lnTo>
                <a:pt x="337998" y="1762331"/>
              </a:lnTo>
              <a:lnTo>
                <a:pt x="337998" y="0"/>
              </a:lnTo>
              <a:lnTo>
                <a:pt x="59159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99C19-D6FB-4A05-96C1-3E19334230C7}">
      <dsp:nvSpPr>
        <dsp:cNvPr id="0" name=""/>
        <dsp:cNvSpPr/>
      </dsp:nvSpPr>
      <dsp:spPr>
        <a:xfrm>
          <a:off x="2538849" y="2286000"/>
          <a:ext cx="3466002" cy="126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12402" y="0"/>
              </a:lnTo>
              <a:lnTo>
                <a:pt x="3212402" y="126610"/>
              </a:lnTo>
              <a:lnTo>
                <a:pt x="3466002" y="12661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EB2A2-914A-4AC3-9A57-F66555C25520}">
      <dsp:nvSpPr>
        <dsp:cNvPr id="0" name=""/>
        <dsp:cNvSpPr/>
      </dsp:nvSpPr>
      <dsp:spPr>
        <a:xfrm>
          <a:off x="2849" y="1899259"/>
          <a:ext cx="2536000" cy="77348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Finalidad </a:t>
          </a:r>
        </a:p>
      </dsp:txBody>
      <dsp:txXfrm>
        <a:off x="2849" y="1899259"/>
        <a:ext cx="2536000" cy="773480"/>
      </dsp:txXfrm>
    </dsp:sp>
    <dsp:sp modelId="{74AD83BA-C1E2-40F0-A4CC-4B153701DEA3}">
      <dsp:nvSpPr>
        <dsp:cNvPr id="0" name=""/>
        <dsp:cNvSpPr/>
      </dsp:nvSpPr>
      <dsp:spPr>
        <a:xfrm>
          <a:off x="6004851" y="1745863"/>
          <a:ext cx="2536000" cy="13334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Tratar los datos personales para finalidades:</a:t>
          </a:r>
        </a:p>
      </dsp:txBody>
      <dsp:txXfrm>
        <a:off x="6004851" y="1745863"/>
        <a:ext cx="2536000" cy="1333495"/>
      </dsp:txXfrm>
    </dsp:sp>
    <dsp:sp modelId="{E68A80CB-425E-47C5-BE34-E09D9AB0B2B3}">
      <dsp:nvSpPr>
        <dsp:cNvPr id="0" name=""/>
        <dsp:cNvSpPr/>
      </dsp:nvSpPr>
      <dsp:spPr>
        <a:xfrm>
          <a:off x="9132450" y="263539"/>
          <a:ext cx="2536000" cy="7734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Lícitas </a:t>
          </a:r>
        </a:p>
      </dsp:txBody>
      <dsp:txXfrm>
        <a:off x="9132450" y="263539"/>
        <a:ext cx="2536000" cy="773480"/>
      </dsp:txXfrm>
    </dsp:sp>
    <dsp:sp modelId="{74F7C7A2-6E94-4855-B9C9-97C0C9580CCE}">
      <dsp:nvSpPr>
        <dsp:cNvPr id="0" name=""/>
        <dsp:cNvSpPr/>
      </dsp:nvSpPr>
      <dsp:spPr>
        <a:xfrm>
          <a:off x="9132450" y="1354019"/>
          <a:ext cx="2536000" cy="7734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Legítimas </a:t>
          </a:r>
        </a:p>
      </dsp:txBody>
      <dsp:txXfrm>
        <a:off x="9132450" y="1354019"/>
        <a:ext cx="2536000" cy="773480"/>
      </dsp:txXfrm>
    </dsp:sp>
    <dsp:sp modelId="{CC262834-95A4-4723-BD5E-BD0F57B4D001}">
      <dsp:nvSpPr>
        <dsp:cNvPr id="0" name=""/>
        <dsp:cNvSpPr/>
      </dsp:nvSpPr>
      <dsp:spPr>
        <a:xfrm>
          <a:off x="9132450" y="2444500"/>
          <a:ext cx="2536000" cy="7734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Expresas </a:t>
          </a:r>
        </a:p>
      </dsp:txBody>
      <dsp:txXfrm>
        <a:off x="9132450" y="2444500"/>
        <a:ext cx="2536000" cy="773480"/>
      </dsp:txXfrm>
    </dsp:sp>
    <dsp:sp modelId="{894FEA8E-5CFC-41A4-BB4F-833877D3B977}">
      <dsp:nvSpPr>
        <dsp:cNvPr id="0" name=""/>
        <dsp:cNvSpPr/>
      </dsp:nvSpPr>
      <dsp:spPr>
        <a:xfrm>
          <a:off x="9132450" y="3534980"/>
          <a:ext cx="2536000" cy="7734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Concretas </a:t>
          </a:r>
        </a:p>
      </dsp:txBody>
      <dsp:txXfrm>
        <a:off x="9132450" y="3534980"/>
        <a:ext cx="2536000" cy="773480"/>
      </dsp:txXfrm>
    </dsp:sp>
    <dsp:sp modelId="{B940BDD9-8AC3-4EEA-8B3B-57390465490B}">
      <dsp:nvSpPr>
        <dsp:cNvPr id="0" name=""/>
        <dsp:cNvSpPr/>
      </dsp:nvSpPr>
      <dsp:spPr>
        <a:xfrm>
          <a:off x="3046049" y="1354019"/>
          <a:ext cx="2536000" cy="77348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3046049" y="1354019"/>
        <a:ext cx="2536000" cy="77348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BF826-B2FD-4004-9506-7323C3868031}">
      <dsp:nvSpPr>
        <dsp:cNvPr id="0" name=""/>
        <dsp:cNvSpPr/>
      </dsp:nvSpPr>
      <dsp:spPr>
        <a:xfrm>
          <a:off x="6375164" y="4439097"/>
          <a:ext cx="480430" cy="776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6105"/>
              </a:lnTo>
              <a:lnTo>
                <a:pt x="480430" y="77610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F7F40-2EB4-4175-8C6B-604BA9AE75B6}">
      <dsp:nvSpPr>
        <dsp:cNvPr id="0" name=""/>
        <dsp:cNvSpPr/>
      </dsp:nvSpPr>
      <dsp:spPr>
        <a:xfrm>
          <a:off x="5887720" y="3241195"/>
          <a:ext cx="1768592" cy="354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54"/>
              </a:lnTo>
              <a:lnTo>
                <a:pt x="1768592" y="177154"/>
              </a:lnTo>
              <a:lnTo>
                <a:pt x="1768592" y="35430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842FB-B91E-4B27-B523-558B03999DCC}">
      <dsp:nvSpPr>
        <dsp:cNvPr id="0" name=""/>
        <dsp:cNvSpPr/>
      </dsp:nvSpPr>
      <dsp:spPr>
        <a:xfrm>
          <a:off x="4109131" y="3241195"/>
          <a:ext cx="1778588" cy="354308"/>
        </a:xfrm>
        <a:custGeom>
          <a:avLst/>
          <a:gdLst/>
          <a:ahLst/>
          <a:cxnLst/>
          <a:rect l="0" t="0" r="0" b="0"/>
          <a:pathLst>
            <a:path>
              <a:moveTo>
                <a:pt x="1778588" y="0"/>
              </a:moveTo>
              <a:lnTo>
                <a:pt x="1778588" y="177154"/>
              </a:lnTo>
              <a:lnTo>
                <a:pt x="0" y="177154"/>
              </a:lnTo>
              <a:lnTo>
                <a:pt x="0" y="35430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9F921-087F-419D-AF8B-22B1D8C25ACB}">
      <dsp:nvSpPr>
        <dsp:cNvPr id="0" name=""/>
        <dsp:cNvSpPr/>
      </dsp:nvSpPr>
      <dsp:spPr>
        <a:xfrm>
          <a:off x="5842000" y="2043294"/>
          <a:ext cx="91440" cy="354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30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10BA3-702B-4B69-ABDC-2965D51FBEB9}">
      <dsp:nvSpPr>
        <dsp:cNvPr id="0" name=""/>
        <dsp:cNvSpPr/>
      </dsp:nvSpPr>
      <dsp:spPr>
        <a:xfrm>
          <a:off x="5842000" y="845392"/>
          <a:ext cx="91440" cy="354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30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E9EB1-E26C-4576-9B47-F1AF5C4E03E5}">
      <dsp:nvSpPr>
        <dsp:cNvPr id="0" name=""/>
        <dsp:cNvSpPr/>
      </dsp:nvSpPr>
      <dsp:spPr>
        <a:xfrm>
          <a:off x="1194577" y="1799"/>
          <a:ext cx="9386284" cy="843592"/>
        </a:xfrm>
        <a:prstGeom prst="rect">
          <a:avLst/>
        </a:prstGeom>
        <a:gradFill flip="none" rotWithShape="1">
          <a:gsLst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Cuando se traten DP para finalidades distintas a aquéllas establecidas en el AP</a:t>
          </a:r>
        </a:p>
      </dsp:txBody>
      <dsp:txXfrm>
        <a:off x="1194577" y="1799"/>
        <a:ext cx="9386284" cy="843592"/>
      </dsp:txXfrm>
    </dsp:sp>
    <dsp:sp modelId="{B635FE1E-6B82-463D-B890-8DA95EEAD599}">
      <dsp:nvSpPr>
        <dsp:cNvPr id="0" name=""/>
        <dsp:cNvSpPr/>
      </dsp:nvSpPr>
      <dsp:spPr>
        <a:xfrm>
          <a:off x="4781845" y="1199701"/>
          <a:ext cx="2211748" cy="8435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4781845" y="1199701"/>
        <a:ext cx="2211748" cy="843592"/>
      </dsp:txXfrm>
    </dsp:sp>
    <dsp:sp modelId="{2778A402-1FA7-468B-B426-32AB75845061}">
      <dsp:nvSpPr>
        <dsp:cNvPr id="0" name=""/>
        <dsp:cNvSpPr/>
      </dsp:nvSpPr>
      <dsp:spPr>
        <a:xfrm>
          <a:off x="4734613" y="2397603"/>
          <a:ext cx="2306213" cy="8435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responsable deberá contar con: </a:t>
          </a:r>
        </a:p>
      </dsp:txBody>
      <dsp:txXfrm>
        <a:off x="4734613" y="2397603"/>
        <a:ext cx="2306213" cy="843592"/>
      </dsp:txXfrm>
    </dsp:sp>
    <dsp:sp modelId="{4152EE74-D120-40E0-B042-27A9C8ADEDEA}">
      <dsp:nvSpPr>
        <dsp:cNvPr id="0" name=""/>
        <dsp:cNvSpPr/>
      </dsp:nvSpPr>
      <dsp:spPr>
        <a:xfrm>
          <a:off x="2517693" y="3595504"/>
          <a:ext cx="3182875" cy="843592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Atribuciones conferidas en ley </a:t>
          </a:r>
        </a:p>
      </dsp:txBody>
      <dsp:txXfrm>
        <a:off x="2517693" y="3595504"/>
        <a:ext cx="3182875" cy="843592"/>
      </dsp:txXfrm>
    </dsp:sp>
    <dsp:sp modelId="{19552484-0BB2-4F25-B57D-FADB33B8F5F9}">
      <dsp:nvSpPr>
        <dsp:cNvPr id="0" name=""/>
        <dsp:cNvSpPr/>
      </dsp:nvSpPr>
      <dsp:spPr>
        <a:xfrm>
          <a:off x="6054877" y="3595504"/>
          <a:ext cx="3202868" cy="843592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Consentimiento del titular </a:t>
          </a:r>
        </a:p>
      </dsp:txBody>
      <dsp:txXfrm>
        <a:off x="6054877" y="3595504"/>
        <a:ext cx="3202868" cy="843592"/>
      </dsp:txXfrm>
    </dsp:sp>
    <dsp:sp modelId="{79E8E3D0-7591-4F09-8FA2-F1425282C1E8}">
      <dsp:nvSpPr>
        <dsp:cNvPr id="0" name=""/>
        <dsp:cNvSpPr/>
      </dsp:nvSpPr>
      <dsp:spPr>
        <a:xfrm>
          <a:off x="6855594" y="4793406"/>
          <a:ext cx="3500538" cy="843592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Salvo se trate de una persona reportada como desaparecida </a:t>
          </a:r>
        </a:p>
      </dsp:txBody>
      <dsp:txXfrm>
        <a:off x="6855594" y="4793406"/>
        <a:ext cx="3500538" cy="84359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4DEBA-6AF8-4048-9F22-B17C73DFF153}">
      <dsp:nvSpPr>
        <dsp:cNvPr id="0" name=""/>
        <dsp:cNvSpPr/>
      </dsp:nvSpPr>
      <dsp:spPr>
        <a:xfrm>
          <a:off x="1680" y="2166718"/>
          <a:ext cx="1952185" cy="976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Calidad</a:t>
          </a:r>
        </a:p>
      </dsp:txBody>
      <dsp:txXfrm>
        <a:off x="30269" y="2195307"/>
        <a:ext cx="1895007" cy="918914"/>
      </dsp:txXfrm>
    </dsp:sp>
    <dsp:sp modelId="{0834B31F-6B21-4F80-B76F-80F2D0603D57}">
      <dsp:nvSpPr>
        <dsp:cNvPr id="0" name=""/>
        <dsp:cNvSpPr/>
      </dsp:nvSpPr>
      <dsp:spPr>
        <a:xfrm>
          <a:off x="1953866" y="2638219"/>
          <a:ext cx="780874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780874" y="1654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2324781" y="2635243"/>
        <a:ext cx="39043" cy="39043"/>
      </dsp:txXfrm>
    </dsp:sp>
    <dsp:sp modelId="{CF0E08CE-9A63-432F-BAD0-AD0F9B54460C}">
      <dsp:nvSpPr>
        <dsp:cNvPr id="0" name=""/>
        <dsp:cNvSpPr/>
      </dsp:nvSpPr>
      <dsp:spPr>
        <a:xfrm>
          <a:off x="2734740" y="2166718"/>
          <a:ext cx="1952185" cy="9760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2763329" y="2195307"/>
        <a:ext cx="1895007" cy="918914"/>
      </dsp:txXfrm>
    </dsp:sp>
    <dsp:sp modelId="{42F0E9FF-3407-49F9-A789-0687FADC6C08}">
      <dsp:nvSpPr>
        <dsp:cNvPr id="0" name=""/>
        <dsp:cNvSpPr/>
      </dsp:nvSpPr>
      <dsp:spPr>
        <a:xfrm>
          <a:off x="4686926" y="2638219"/>
          <a:ext cx="780874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780874" y="16545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5057841" y="2635243"/>
        <a:ext cx="39043" cy="39043"/>
      </dsp:txXfrm>
    </dsp:sp>
    <dsp:sp modelId="{8B98CBD4-8E34-4D8A-9BE4-394049C99C7D}">
      <dsp:nvSpPr>
        <dsp:cNvPr id="0" name=""/>
        <dsp:cNvSpPr/>
      </dsp:nvSpPr>
      <dsp:spPr>
        <a:xfrm>
          <a:off x="5467800" y="1866413"/>
          <a:ext cx="2749009" cy="1576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El responsable deberá procurar que los datos personales sean:</a:t>
          </a:r>
        </a:p>
      </dsp:txBody>
      <dsp:txXfrm>
        <a:off x="5513980" y="1912593"/>
        <a:ext cx="2656649" cy="1484342"/>
      </dsp:txXfrm>
    </dsp:sp>
    <dsp:sp modelId="{B2D69BB0-B4D8-4E50-805E-F92C292A4017}">
      <dsp:nvSpPr>
        <dsp:cNvPr id="0" name=""/>
        <dsp:cNvSpPr/>
      </dsp:nvSpPr>
      <dsp:spPr>
        <a:xfrm rot="17692822">
          <a:off x="7679236" y="1796339"/>
          <a:ext cx="1856020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856020" y="16545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>
            <a:latin typeface="Arial Narrow" panose="020B0606020202030204" pitchFamily="34" charset="0"/>
          </a:endParaRPr>
        </a:p>
      </dsp:txBody>
      <dsp:txXfrm>
        <a:off x="8560846" y="1766484"/>
        <a:ext cx="92801" cy="92801"/>
      </dsp:txXfrm>
    </dsp:sp>
    <dsp:sp modelId="{63581235-1E19-403A-B847-F2A335C9744A}">
      <dsp:nvSpPr>
        <dsp:cNvPr id="0" name=""/>
        <dsp:cNvSpPr/>
      </dsp:nvSpPr>
      <dsp:spPr>
        <a:xfrm>
          <a:off x="8997683" y="482958"/>
          <a:ext cx="1952185" cy="9760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Correctos</a:t>
          </a:r>
        </a:p>
      </dsp:txBody>
      <dsp:txXfrm>
        <a:off x="9026272" y="511547"/>
        <a:ext cx="1895007" cy="918914"/>
      </dsp:txXfrm>
    </dsp:sp>
    <dsp:sp modelId="{99B739D4-7CFB-40D9-A12D-7BA6C2B928E9}">
      <dsp:nvSpPr>
        <dsp:cNvPr id="0" name=""/>
        <dsp:cNvSpPr/>
      </dsp:nvSpPr>
      <dsp:spPr>
        <a:xfrm rot="19457599">
          <a:off x="8126421" y="2357592"/>
          <a:ext cx="961649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961649" y="16545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>
            <a:latin typeface="Arial Narrow" panose="020B0606020202030204" pitchFamily="34" charset="0"/>
          </a:endParaRPr>
        </a:p>
      </dsp:txBody>
      <dsp:txXfrm>
        <a:off x="8583205" y="2350097"/>
        <a:ext cx="48082" cy="48082"/>
      </dsp:txXfrm>
    </dsp:sp>
    <dsp:sp modelId="{62BE673F-2B8A-4998-BE99-EDFAFB783D37}">
      <dsp:nvSpPr>
        <dsp:cNvPr id="0" name=""/>
        <dsp:cNvSpPr/>
      </dsp:nvSpPr>
      <dsp:spPr>
        <a:xfrm>
          <a:off x="8997683" y="1605465"/>
          <a:ext cx="1952185" cy="9760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Exactos</a:t>
          </a:r>
        </a:p>
      </dsp:txBody>
      <dsp:txXfrm>
        <a:off x="9026272" y="1634054"/>
        <a:ext cx="1895007" cy="918914"/>
      </dsp:txXfrm>
    </dsp:sp>
    <dsp:sp modelId="{6D0D2E67-5417-4B95-9501-B00EB0DF0C6E}">
      <dsp:nvSpPr>
        <dsp:cNvPr id="0" name=""/>
        <dsp:cNvSpPr/>
      </dsp:nvSpPr>
      <dsp:spPr>
        <a:xfrm rot="2142401">
          <a:off x="8126421" y="2918846"/>
          <a:ext cx="961649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961649" y="16545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>
            <a:latin typeface="Arial Narrow" panose="020B0606020202030204" pitchFamily="34" charset="0"/>
          </a:endParaRPr>
        </a:p>
      </dsp:txBody>
      <dsp:txXfrm>
        <a:off x="8583205" y="2911350"/>
        <a:ext cx="48082" cy="48082"/>
      </dsp:txXfrm>
    </dsp:sp>
    <dsp:sp modelId="{F63ECEDC-3609-4A5F-B42A-EE12211123A1}">
      <dsp:nvSpPr>
        <dsp:cNvPr id="0" name=""/>
        <dsp:cNvSpPr/>
      </dsp:nvSpPr>
      <dsp:spPr>
        <a:xfrm>
          <a:off x="8997683" y="2727971"/>
          <a:ext cx="1952185" cy="9760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Completos</a:t>
          </a:r>
        </a:p>
      </dsp:txBody>
      <dsp:txXfrm>
        <a:off x="9026272" y="2756560"/>
        <a:ext cx="1895007" cy="918914"/>
      </dsp:txXfrm>
    </dsp:sp>
    <dsp:sp modelId="{04CEF750-46E7-4FA0-8347-0DEED5C1E993}">
      <dsp:nvSpPr>
        <dsp:cNvPr id="0" name=""/>
        <dsp:cNvSpPr/>
      </dsp:nvSpPr>
      <dsp:spPr>
        <a:xfrm rot="3907178">
          <a:off x="7679236" y="3480099"/>
          <a:ext cx="1856020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856020" y="16545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>
            <a:latin typeface="Arial Narrow" panose="020B0606020202030204" pitchFamily="34" charset="0"/>
          </a:endParaRPr>
        </a:p>
      </dsp:txBody>
      <dsp:txXfrm>
        <a:off x="8560846" y="3450244"/>
        <a:ext cx="92801" cy="92801"/>
      </dsp:txXfrm>
    </dsp:sp>
    <dsp:sp modelId="{0FE99308-B3F9-4024-B1FC-5A5ADA2D8F7C}">
      <dsp:nvSpPr>
        <dsp:cNvPr id="0" name=""/>
        <dsp:cNvSpPr/>
      </dsp:nvSpPr>
      <dsp:spPr>
        <a:xfrm>
          <a:off x="8997683" y="3850478"/>
          <a:ext cx="1952185" cy="9760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Actualizados</a:t>
          </a:r>
        </a:p>
      </dsp:txBody>
      <dsp:txXfrm>
        <a:off x="9026272" y="3879067"/>
        <a:ext cx="1895007" cy="91891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6584B-64EC-4276-AC36-E48DF56C43D7}">
      <dsp:nvSpPr>
        <dsp:cNvPr id="0" name=""/>
        <dsp:cNvSpPr/>
      </dsp:nvSpPr>
      <dsp:spPr>
        <a:xfrm>
          <a:off x="5707473" y="4014330"/>
          <a:ext cx="2181427" cy="468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06"/>
              </a:lnTo>
              <a:lnTo>
                <a:pt x="2181427" y="319606"/>
              </a:lnTo>
              <a:lnTo>
                <a:pt x="2181427" y="46899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BEF80-02A8-4F06-8C6C-207626C00D54}">
      <dsp:nvSpPr>
        <dsp:cNvPr id="0" name=""/>
        <dsp:cNvSpPr/>
      </dsp:nvSpPr>
      <dsp:spPr>
        <a:xfrm>
          <a:off x="5630452" y="4014330"/>
          <a:ext cx="91440" cy="468995"/>
        </a:xfrm>
        <a:custGeom>
          <a:avLst/>
          <a:gdLst/>
          <a:ahLst/>
          <a:cxnLst/>
          <a:rect l="0" t="0" r="0" b="0"/>
          <a:pathLst>
            <a:path>
              <a:moveTo>
                <a:pt x="77020" y="0"/>
              </a:moveTo>
              <a:lnTo>
                <a:pt x="77020" y="319606"/>
              </a:lnTo>
              <a:lnTo>
                <a:pt x="45720" y="319606"/>
              </a:lnTo>
              <a:lnTo>
                <a:pt x="45720" y="46899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DE50D-DBB8-4314-B557-BE4025A2E988}">
      <dsp:nvSpPr>
        <dsp:cNvPr id="0" name=""/>
        <dsp:cNvSpPr/>
      </dsp:nvSpPr>
      <dsp:spPr>
        <a:xfrm>
          <a:off x="3494745" y="4014330"/>
          <a:ext cx="2212728" cy="468995"/>
        </a:xfrm>
        <a:custGeom>
          <a:avLst/>
          <a:gdLst/>
          <a:ahLst/>
          <a:cxnLst/>
          <a:rect l="0" t="0" r="0" b="0"/>
          <a:pathLst>
            <a:path>
              <a:moveTo>
                <a:pt x="2212728" y="0"/>
              </a:moveTo>
              <a:lnTo>
                <a:pt x="2212728" y="319606"/>
              </a:lnTo>
              <a:lnTo>
                <a:pt x="0" y="319606"/>
              </a:lnTo>
              <a:lnTo>
                <a:pt x="0" y="46899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54045-005B-43F4-B34F-C79C3D7A7599}">
      <dsp:nvSpPr>
        <dsp:cNvPr id="0" name=""/>
        <dsp:cNvSpPr/>
      </dsp:nvSpPr>
      <dsp:spPr>
        <a:xfrm>
          <a:off x="5661753" y="2521340"/>
          <a:ext cx="91440" cy="468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899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66D0E-1A09-467D-83BD-480B56BA8440}">
      <dsp:nvSpPr>
        <dsp:cNvPr id="0" name=""/>
        <dsp:cNvSpPr/>
      </dsp:nvSpPr>
      <dsp:spPr>
        <a:xfrm>
          <a:off x="5661753" y="1028350"/>
          <a:ext cx="91440" cy="468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89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E35AF-A1FE-4BD8-A38B-2B13D0CA0BE4}">
      <dsp:nvSpPr>
        <dsp:cNvPr id="0" name=""/>
        <dsp:cNvSpPr/>
      </dsp:nvSpPr>
      <dsp:spPr>
        <a:xfrm>
          <a:off x="4560276" y="4355"/>
          <a:ext cx="2294394" cy="1023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C8B218-DC38-4F6F-AAED-EB32A3226878}">
      <dsp:nvSpPr>
        <dsp:cNvPr id="0" name=""/>
        <dsp:cNvSpPr/>
      </dsp:nvSpPr>
      <dsp:spPr>
        <a:xfrm>
          <a:off x="4739452" y="174572"/>
          <a:ext cx="2294394" cy="1023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Proporcionalidad</a:t>
          </a:r>
        </a:p>
      </dsp:txBody>
      <dsp:txXfrm>
        <a:off x="4769444" y="204564"/>
        <a:ext cx="2234410" cy="964011"/>
      </dsp:txXfrm>
    </dsp:sp>
    <dsp:sp modelId="{B56E2697-5EAD-44CD-A3BC-2ABFEEC20EFC}">
      <dsp:nvSpPr>
        <dsp:cNvPr id="0" name=""/>
        <dsp:cNvSpPr/>
      </dsp:nvSpPr>
      <dsp:spPr>
        <a:xfrm>
          <a:off x="4901177" y="1497345"/>
          <a:ext cx="1612590" cy="1023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F7FBAC-CD65-4EF8-A853-673985FE2469}">
      <dsp:nvSpPr>
        <dsp:cNvPr id="0" name=""/>
        <dsp:cNvSpPr/>
      </dsp:nvSpPr>
      <dsp:spPr>
        <a:xfrm>
          <a:off x="5080354" y="1667563"/>
          <a:ext cx="1612590" cy="1023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5110346" y="1697555"/>
        <a:ext cx="1552606" cy="964011"/>
      </dsp:txXfrm>
    </dsp:sp>
    <dsp:sp modelId="{AC551D16-0FD1-41F2-AC86-A497666B0BCE}">
      <dsp:nvSpPr>
        <dsp:cNvPr id="0" name=""/>
        <dsp:cNvSpPr/>
      </dsp:nvSpPr>
      <dsp:spPr>
        <a:xfrm>
          <a:off x="4536828" y="2990335"/>
          <a:ext cx="2341288" cy="1023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2DD156-F8DF-4D28-9ACE-A408A98A1CCB}">
      <dsp:nvSpPr>
        <dsp:cNvPr id="0" name=""/>
        <dsp:cNvSpPr/>
      </dsp:nvSpPr>
      <dsp:spPr>
        <a:xfrm>
          <a:off x="4716005" y="3160553"/>
          <a:ext cx="2341288" cy="1023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Tratar datos personales:</a:t>
          </a:r>
        </a:p>
      </dsp:txBody>
      <dsp:txXfrm>
        <a:off x="4745997" y="3190545"/>
        <a:ext cx="2281304" cy="964011"/>
      </dsp:txXfrm>
    </dsp:sp>
    <dsp:sp modelId="{310787C2-31F1-42B7-8048-202F85FC76A1}">
      <dsp:nvSpPr>
        <dsp:cNvPr id="0" name=""/>
        <dsp:cNvSpPr/>
      </dsp:nvSpPr>
      <dsp:spPr>
        <a:xfrm>
          <a:off x="2545372" y="4483325"/>
          <a:ext cx="1898745" cy="1023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25D26A-F1EB-4F62-90AA-F7773A93D2E0}">
      <dsp:nvSpPr>
        <dsp:cNvPr id="0" name=""/>
        <dsp:cNvSpPr/>
      </dsp:nvSpPr>
      <dsp:spPr>
        <a:xfrm>
          <a:off x="2724549" y="4653543"/>
          <a:ext cx="1898745" cy="1023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Adecuados</a:t>
          </a:r>
        </a:p>
      </dsp:txBody>
      <dsp:txXfrm>
        <a:off x="2754541" y="4683535"/>
        <a:ext cx="1838761" cy="964011"/>
      </dsp:txXfrm>
    </dsp:sp>
    <dsp:sp modelId="{F7CD9317-C13D-4EF4-A5DE-5501D01836C4}">
      <dsp:nvSpPr>
        <dsp:cNvPr id="0" name=""/>
        <dsp:cNvSpPr/>
      </dsp:nvSpPr>
      <dsp:spPr>
        <a:xfrm>
          <a:off x="4802471" y="4483325"/>
          <a:ext cx="1747403" cy="1023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497028-8E72-448A-981F-4292617B7FF3}">
      <dsp:nvSpPr>
        <dsp:cNvPr id="0" name=""/>
        <dsp:cNvSpPr/>
      </dsp:nvSpPr>
      <dsp:spPr>
        <a:xfrm>
          <a:off x="4981647" y="4653543"/>
          <a:ext cx="1747403" cy="1023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Relevantes</a:t>
          </a:r>
        </a:p>
      </dsp:txBody>
      <dsp:txXfrm>
        <a:off x="5011639" y="4683535"/>
        <a:ext cx="1687419" cy="964011"/>
      </dsp:txXfrm>
    </dsp:sp>
    <dsp:sp modelId="{7AD144E3-CC93-4E6F-AB04-62F5E6E41382}">
      <dsp:nvSpPr>
        <dsp:cNvPr id="0" name=""/>
        <dsp:cNvSpPr/>
      </dsp:nvSpPr>
      <dsp:spPr>
        <a:xfrm>
          <a:off x="6908227" y="4483325"/>
          <a:ext cx="1961345" cy="1023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A0EBC6-656F-43F7-BFF8-BF9A00BF2E54}">
      <dsp:nvSpPr>
        <dsp:cNvPr id="0" name=""/>
        <dsp:cNvSpPr/>
      </dsp:nvSpPr>
      <dsp:spPr>
        <a:xfrm>
          <a:off x="7087404" y="4653543"/>
          <a:ext cx="1961345" cy="1023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Estrictamente necesarios</a:t>
          </a:r>
        </a:p>
      </dsp:txBody>
      <dsp:txXfrm>
        <a:off x="7117396" y="4683535"/>
        <a:ext cx="1901361" cy="96401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4CC3F-E515-4EE0-BB3E-554898C2A0E3}">
      <dsp:nvSpPr>
        <dsp:cNvPr id="0" name=""/>
        <dsp:cNvSpPr/>
      </dsp:nvSpPr>
      <dsp:spPr>
        <a:xfrm>
          <a:off x="8423282" y="2640169"/>
          <a:ext cx="484215" cy="1041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2107" y="0"/>
              </a:lnTo>
              <a:lnTo>
                <a:pt x="242107" y="1041063"/>
              </a:lnTo>
              <a:lnTo>
                <a:pt x="484215" y="1041063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955DE-E671-45BE-8BC6-5A364AD09F5E}">
      <dsp:nvSpPr>
        <dsp:cNvPr id="0" name=""/>
        <dsp:cNvSpPr/>
      </dsp:nvSpPr>
      <dsp:spPr>
        <a:xfrm>
          <a:off x="8423282" y="2594449"/>
          <a:ext cx="4842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215" y="4572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B81C1-3F20-45F2-A3C7-3BDED7FCF4DE}">
      <dsp:nvSpPr>
        <dsp:cNvPr id="0" name=""/>
        <dsp:cNvSpPr/>
      </dsp:nvSpPr>
      <dsp:spPr>
        <a:xfrm>
          <a:off x="8423282" y="1599105"/>
          <a:ext cx="484215" cy="1041063"/>
        </a:xfrm>
        <a:custGeom>
          <a:avLst/>
          <a:gdLst/>
          <a:ahLst/>
          <a:cxnLst/>
          <a:rect l="0" t="0" r="0" b="0"/>
          <a:pathLst>
            <a:path>
              <a:moveTo>
                <a:pt x="0" y="1041063"/>
              </a:moveTo>
              <a:lnTo>
                <a:pt x="242107" y="1041063"/>
              </a:lnTo>
              <a:lnTo>
                <a:pt x="242107" y="0"/>
              </a:lnTo>
              <a:lnTo>
                <a:pt x="484215" y="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1B9744-04A0-4EE3-8DA1-0DC49A767918}">
      <dsp:nvSpPr>
        <dsp:cNvPr id="0" name=""/>
        <dsp:cNvSpPr/>
      </dsp:nvSpPr>
      <dsp:spPr>
        <a:xfrm>
          <a:off x="5331203" y="2594448"/>
          <a:ext cx="4842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215" y="4572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D5B9F-4B56-4CE0-8266-5DC4D3CA3352}">
      <dsp:nvSpPr>
        <dsp:cNvPr id="0" name=""/>
        <dsp:cNvSpPr/>
      </dsp:nvSpPr>
      <dsp:spPr>
        <a:xfrm>
          <a:off x="2425910" y="2594448"/>
          <a:ext cx="4842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215" y="45720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34796-CA24-43C4-B80E-AAD2186A282E}">
      <dsp:nvSpPr>
        <dsp:cNvPr id="0" name=""/>
        <dsp:cNvSpPr/>
      </dsp:nvSpPr>
      <dsp:spPr>
        <a:xfrm>
          <a:off x="4833" y="2270954"/>
          <a:ext cx="2421077" cy="7384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Responsabilidad </a:t>
          </a:r>
        </a:p>
      </dsp:txBody>
      <dsp:txXfrm>
        <a:off x="4833" y="2270954"/>
        <a:ext cx="2421077" cy="738428"/>
      </dsp:txXfrm>
    </dsp:sp>
    <dsp:sp modelId="{82966ED2-6CE7-4B44-ADDF-BEDBF2699613}">
      <dsp:nvSpPr>
        <dsp:cNvPr id="0" name=""/>
        <dsp:cNvSpPr/>
      </dsp:nvSpPr>
      <dsp:spPr>
        <a:xfrm>
          <a:off x="2910126" y="2270954"/>
          <a:ext cx="2421077" cy="738428"/>
        </a:xfrm>
        <a:prstGeom prst="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2910126" y="2270954"/>
        <a:ext cx="2421077" cy="738428"/>
      </dsp:txXfrm>
    </dsp:sp>
    <dsp:sp modelId="{AB30C84D-1CE1-4915-910B-D6406BEE9D52}">
      <dsp:nvSpPr>
        <dsp:cNvPr id="0" name=""/>
        <dsp:cNvSpPr/>
      </dsp:nvSpPr>
      <dsp:spPr>
        <a:xfrm>
          <a:off x="5815419" y="1918380"/>
          <a:ext cx="2607863" cy="144357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Implementación de mecanismos para el cumplimiento de:</a:t>
          </a:r>
        </a:p>
      </dsp:txBody>
      <dsp:txXfrm>
        <a:off x="5815419" y="1918380"/>
        <a:ext cx="2607863" cy="1443576"/>
      </dsp:txXfrm>
    </dsp:sp>
    <dsp:sp modelId="{1E339C9F-E168-435C-ACE6-0DAAE67CA36C}">
      <dsp:nvSpPr>
        <dsp:cNvPr id="0" name=""/>
        <dsp:cNvSpPr/>
      </dsp:nvSpPr>
      <dsp:spPr>
        <a:xfrm>
          <a:off x="8907498" y="1229891"/>
          <a:ext cx="2421077" cy="73842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Principios</a:t>
          </a:r>
        </a:p>
      </dsp:txBody>
      <dsp:txXfrm>
        <a:off x="8907498" y="1229891"/>
        <a:ext cx="2421077" cy="738428"/>
      </dsp:txXfrm>
    </dsp:sp>
    <dsp:sp modelId="{6F2B7C5A-BCAD-4863-B4AB-3DECA1C24B8F}">
      <dsp:nvSpPr>
        <dsp:cNvPr id="0" name=""/>
        <dsp:cNvSpPr/>
      </dsp:nvSpPr>
      <dsp:spPr>
        <a:xfrm>
          <a:off x="8907498" y="2270954"/>
          <a:ext cx="2421077" cy="73842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Deberes </a:t>
          </a:r>
        </a:p>
      </dsp:txBody>
      <dsp:txXfrm>
        <a:off x="8907498" y="2270954"/>
        <a:ext cx="2421077" cy="738428"/>
      </dsp:txXfrm>
    </dsp:sp>
    <dsp:sp modelId="{3971A3D5-8BDC-4BCC-98CF-CB8C909C82CF}">
      <dsp:nvSpPr>
        <dsp:cNvPr id="0" name=""/>
        <dsp:cNvSpPr/>
      </dsp:nvSpPr>
      <dsp:spPr>
        <a:xfrm>
          <a:off x="8907498" y="3312017"/>
          <a:ext cx="2421077" cy="73842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Obligaciones</a:t>
          </a:r>
        </a:p>
      </dsp:txBody>
      <dsp:txXfrm>
        <a:off x="8907498" y="3312017"/>
        <a:ext cx="2421077" cy="73842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944D9-594F-441A-A848-36573CABE6EE}">
      <dsp:nvSpPr>
        <dsp:cNvPr id="0" name=""/>
        <dsp:cNvSpPr/>
      </dsp:nvSpPr>
      <dsp:spPr>
        <a:xfrm>
          <a:off x="4286" y="1159"/>
          <a:ext cx="11664870" cy="1138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b="0" kern="1200" dirty="0">
              <a:latin typeface="Arial Narrow" panose="020B0606020202030204" pitchFamily="34" charset="0"/>
            </a:rPr>
            <a:t>Mecanismos para cumplir con el principio de responsabilidad </a:t>
          </a:r>
        </a:p>
      </dsp:txBody>
      <dsp:txXfrm>
        <a:off x="37622" y="34495"/>
        <a:ext cx="11598198" cy="1071498"/>
      </dsp:txXfrm>
    </dsp:sp>
    <dsp:sp modelId="{F73CC36A-3430-4AE6-BDD0-3F20AA48ED1B}">
      <dsp:nvSpPr>
        <dsp:cNvPr id="0" name=""/>
        <dsp:cNvSpPr/>
      </dsp:nvSpPr>
      <dsp:spPr>
        <a:xfrm>
          <a:off x="15672" y="1282617"/>
          <a:ext cx="11642098" cy="986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44577" y="1311522"/>
        <a:ext cx="11584288" cy="929089"/>
      </dsp:txXfrm>
    </dsp:sp>
    <dsp:sp modelId="{53AD3E8A-128F-4931-AD9E-BA6D2EBF0B5E}">
      <dsp:nvSpPr>
        <dsp:cNvPr id="0" name=""/>
        <dsp:cNvSpPr/>
      </dsp:nvSpPr>
      <dsp:spPr>
        <a:xfrm>
          <a:off x="38377" y="2543757"/>
          <a:ext cx="2810636" cy="284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b="0" kern="1200" dirty="0">
              <a:latin typeface="Arial Narrow" panose="020B0606020202030204" pitchFamily="34" charset="0"/>
            </a:rPr>
            <a:t>Elaborar políticas y programas obligatorios y exigibles al interior de la organización del responsable</a:t>
          </a:r>
        </a:p>
      </dsp:txBody>
      <dsp:txXfrm>
        <a:off x="120698" y="2626078"/>
        <a:ext cx="2645994" cy="2676878"/>
      </dsp:txXfrm>
    </dsp:sp>
    <dsp:sp modelId="{E4377135-A54E-4C06-9769-8495790BBA45}">
      <dsp:nvSpPr>
        <dsp:cNvPr id="0" name=""/>
        <dsp:cNvSpPr/>
      </dsp:nvSpPr>
      <dsp:spPr>
        <a:xfrm>
          <a:off x="2967061" y="2555792"/>
          <a:ext cx="2810636" cy="2843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b="0" kern="1200" dirty="0">
              <a:latin typeface="Arial Narrow" panose="020B0606020202030204" pitchFamily="34" charset="0"/>
            </a:rPr>
            <a:t>Poner en práctica un programa de capacitación y actualización del personal</a:t>
          </a:r>
        </a:p>
      </dsp:txBody>
      <dsp:txXfrm>
        <a:off x="3049382" y="2638113"/>
        <a:ext cx="2645994" cy="2679020"/>
      </dsp:txXfrm>
    </dsp:sp>
    <dsp:sp modelId="{57483A34-71AE-438E-9EFB-A30B2849DD23}">
      <dsp:nvSpPr>
        <dsp:cNvPr id="0" name=""/>
        <dsp:cNvSpPr/>
      </dsp:nvSpPr>
      <dsp:spPr>
        <a:xfrm>
          <a:off x="5895744" y="2591898"/>
          <a:ext cx="2810636" cy="2826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b="0" kern="1200" dirty="0">
              <a:latin typeface="Arial Narrow" panose="020B0606020202030204" pitchFamily="34" charset="0"/>
            </a:rPr>
            <a:t>Revisar periódicamente las políticas y programas de seguridad de DP para determinar las modificaciones que se requieran</a:t>
          </a:r>
        </a:p>
      </dsp:txBody>
      <dsp:txXfrm>
        <a:off x="5978065" y="2674219"/>
        <a:ext cx="2645994" cy="2661671"/>
      </dsp:txXfrm>
    </dsp:sp>
    <dsp:sp modelId="{F64C0C33-C5F6-4E12-99DB-B848E7AC14CB}">
      <dsp:nvSpPr>
        <dsp:cNvPr id="0" name=""/>
        <dsp:cNvSpPr/>
      </dsp:nvSpPr>
      <dsp:spPr>
        <a:xfrm>
          <a:off x="8824428" y="2591898"/>
          <a:ext cx="2810636" cy="28348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b="0" kern="1200" dirty="0">
              <a:latin typeface="Arial Narrow" panose="020B0606020202030204" pitchFamily="34" charset="0"/>
            </a:rPr>
            <a:t>Establecer procedimientos para recibir y responder dudas y quejas de los titulares</a:t>
          </a:r>
        </a:p>
      </dsp:txBody>
      <dsp:txXfrm>
        <a:off x="8906749" y="2674219"/>
        <a:ext cx="2645994" cy="2670198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C3D16-3342-423D-8D6E-503810C90DC6}">
      <dsp:nvSpPr>
        <dsp:cNvPr id="0" name=""/>
        <dsp:cNvSpPr/>
      </dsp:nvSpPr>
      <dsp:spPr>
        <a:xfrm>
          <a:off x="4615" y="1445127"/>
          <a:ext cx="3425153" cy="17125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latin typeface="Arial Narrow" panose="020B0606020202030204" pitchFamily="34" charset="0"/>
            </a:rPr>
            <a:t>Deberes </a:t>
          </a:r>
        </a:p>
      </dsp:txBody>
      <dsp:txXfrm>
        <a:off x="54775" y="1495287"/>
        <a:ext cx="3324833" cy="1612256"/>
      </dsp:txXfrm>
    </dsp:sp>
    <dsp:sp modelId="{75D7537B-8059-4966-8353-F9FBFFB602C8}">
      <dsp:nvSpPr>
        <dsp:cNvPr id="0" name=""/>
        <dsp:cNvSpPr/>
      </dsp:nvSpPr>
      <dsp:spPr>
        <a:xfrm rot="19457599">
          <a:off x="3271182" y="1775563"/>
          <a:ext cx="1687235" cy="66972"/>
        </a:xfrm>
        <a:custGeom>
          <a:avLst/>
          <a:gdLst/>
          <a:ahLst/>
          <a:cxnLst/>
          <a:rect l="0" t="0" r="0" b="0"/>
          <a:pathLst>
            <a:path>
              <a:moveTo>
                <a:pt x="0" y="33486"/>
              </a:moveTo>
              <a:lnTo>
                <a:pt x="1687235" y="3348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 dirty="0">
            <a:latin typeface="Arial Narrow" panose="020B0606020202030204" pitchFamily="34" charset="0"/>
          </a:endParaRPr>
        </a:p>
      </dsp:txBody>
      <dsp:txXfrm>
        <a:off x="4072619" y="1766868"/>
        <a:ext cx="84361" cy="84361"/>
      </dsp:txXfrm>
    </dsp:sp>
    <dsp:sp modelId="{92171E53-2B3B-4311-8416-E4088320F70A}">
      <dsp:nvSpPr>
        <dsp:cNvPr id="0" name=""/>
        <dsp:cNvSpPr/>
      </dsp:nvSpPr>
      <dsp:spPr>
        <a:xfrm>
          <a:off x="4799830" y="460395"/>
          <a:ext cx="3425153" cy="17125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latin typeface="Arial Narrow" panose="020B0606020202030204" pitchFamily="34" charset="0"/>
            </a:rPr>
            <a:t>Confidencialidad</a:t>
          </a:r>
        </a:p>
      </dsp:txBody>
      <dsp:txXfrm>
        <a:off x="4849990" y="510555"/>
        <a:ext cx="3324833" cy="1612256"/>
      </dsp:txXfrm>
    </dsp:sp>
    <dsp:sp modelId="{3721D555-8E46-4D9A-9B24-3613E06864A9}">
      <dsp:nvSpPr>
        <dsp:cNvPr id="0" name=""/>
        <dsp:cNvSpPr/>
      </dsp:nvSpPr>
      <dsp:spPr>
        <a:xfrm rot="2142401">
          <a:off x="3271182" y="2760294"/>
          <a:ext cx="1687235" cy="66972"/>
        </a:xfrm>
        <a:custGeom>
          <a:avLst/>
          <a:gdLst/>
          <a:ahLst/>
          <a:cxnLst/>
          <a:rect l="0" t="0" r="0" b="0"/>
          <a:pathLst>
            <a:path>
              <a:moveTo>
                <a:pt x="0" y="33486"/>
              </a:moveTo>
              <a:lnTo>
                <a:pt x="1687235" y="3348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 dirty="0">
            <a:latin typeface="Arial Narrow" panose="020B0606020202030204" pitchFamily="34" charset="0"/>
          </a:endParaRPr>
        </a:p>
      </dsp:txBody>
      <dsp:txXfrm>
        <a:off x="4072619" y="2751600"/>
        <a:ext cx="84361" cy="84361"/>
      </dsp:txXfrm>
    </dsp:sp>
    <dsp:sp modelId="{55E03403-0393-426C-ACEE-B90AE44CF852}">
      <dsp:nvSpPr>
        <dsp:cNvPr id="0" name=""/>
        <dsp:cNvSpPr/>
      </dsp:nvSpPr>
      <dsp:spPr>
        <a:xfrm>
          <a:off x="4799830" y="2429858"/>
          <a:ext cx="3425153" cy="17125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>
              <a:latin typeface="Arial Narrow" panose="020B0606020202030204" pitchFamily="34" charset="0"/>
            </a:rPr>
            <a:t>Seguridad </a:t>
          </a:r>
        </a:p>
      </dsp:txBody>
      <dsp:txXfrm>
        <a:off x="4849990" y="2480018"/>
        <a:ext cx="3324833" cy="1612256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B9CB8-6734-4CC3-BEE2-5032F13E0A0D}">
      <dsp:nvSpPr>
        <dsp:cNvPr id="0" name=""/>
        <dsp:cNvSpPr/>
      </dsp:nvSpPr>
      <dsp:spPr>
        <a:xfrm>
          <a:off x="195609" y="1352740"/>
          <a:ext cx="2888324" cy="95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>
              <a:latin typeface="Arial Narrow" panose="020B0606020202030204" pitchFamily="34" charset="0"/>
            </a:rPr>
            <a:t>Deber de seguridad </a:t>
          </a:r>
        </a:p>
      </dsp:txBody>
      <dsp:txXfrm>
        <a:off x="195609" y="1352740"/>
        <a:ext cx="2888324" cy="951834"/>
      </dsp:txXfrm>
    </dsp:sp>
    <dsp:sp modelId="{D4A593A7-7BCC-47D4-B9B1-ECA4D39C42F5}">
      <dsp:nvSpPr>
        <dsp:cNvPr id="0" name=""/>
        <dsp:cNvSpPr/>
      </dsp:nvSpPr>
      <dsp:spPr>
        <a:xfrm>
          <a:off x="192326" y="1063251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3D7DA-A8F7-483B-8AAE-82EEA084BEB1}">
      <dsp:nvSpPr>
        <dsp:cNvPr id="0" name=""/>
        <dsp:cNvSpPr/>
      </dsp:nvSpPr>
      <dsp:spPr>
        <a:xfrm>
          <a:off x="353153" y="741597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3569D-031F-46CD-9DEA-23D5498A1499}">
      <dsp:nvSpPr>
        <dsp:cNvPr id="0" name=""/>
        <dsp:cNvSpPr/>
      </dsp:nvSpPr>
      <dsp:spPr>
        <a:xfrm>
          <a:off x="739139" y="805928"/>
          <a:ext cx="361040" cy="36104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00AF8-8D9B-4109-A86F-E943D26658C4}">
      <dsp:nvSpPr>
        <dsp:cNvPr id="0" name=""/>
        <dsp:cNvSpPr/>
      </dsp:nvSpPr>
      <dsp:spPr>
        <a:xfrm>
          <a:off x="1060793" y="452108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C3C10-5625-4BA7-904C-F6761CD7CE4E}">
      <dsp:nvSpPr>
        <dsp:cNvPr id="0" name=""/>
        <dsp:cNvSpPr/>
      </dsp:nvSpPr>
      <dsp:spPr>
        <a:xfrm>
          <a:off x="1478943" y="323446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81C5E-BC1C-48EE-BC47-4A3153EAC96C}">
      <dsp:nvSpPr>
        <dsp:cNvPr id="0" name=""/>
        <dsp:cNvSpPr/>
      </dsp:nvSpPr>
      <dsp:spPr>
        <a:xfrm>
          <a:off x="1993590" y="548604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EB33D-67E3-4D2A-A447-19EAECBD0339}">
      <dsp:nvSpPr>
        <dsp:cNvPr id="0" name=""/>
        <dsp:cNvSpPr/>
      </dsp:nvSpPr>
      <dsp:spPr>
        <a:xfrm>
          <a:off x="2315245" y="709432"/>
          <a:ext cx="361040" cy="36104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98F67-8332-4E88-B3B0-A74286166B7A}">
      <dsp:nvSpPr>
        <dsp:cNvPr id="0" name=""/>
        <dsp:cNvSpPr/>
      </dsp:nvSpPr>
      <dsp:spPr>
        <a:xfrm>
          <a:off x="2765561" y="1063251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5117B-41CD-4F42-AA01-A42D1098FDF0}">
      <dsp:nvSpPr>
        <dsp:cNvPr id="0" name=""/>
        <dsp:cNvSpPr/>
      </dsp:nvSpPr>
      <dsp:spPr>
        <a:xfrm>
          <a:off x="2958553" y="1417071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EDF59-9408-4A9A-906E-EB60F038436B}">
      <dsp:nvSpPr>
        <dsp:cNvPr id="0" name=""/>
        <dsp:cNvSpPr/>
      </dsp:nvSpPr>
      <dsp:spPr>
        <a:xfrm>
          <a:off x="1285951" y="741597"/>
          <a:ext cx="590793" cy="59079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3C1DE-0980-4C7E-96C6-2EE6AE37B173}">
      <dsp:nvSpPr>
        <dsp:cNvPr id="0" name=""/>
        <dsp:cNvSpPr/>
      </dsp:nvSpPr>
      <dsp:spPr>
        <a:xfrm>
          <a:off x="31499" y="1963883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F0092-920A-4E0D-88BB-09CFC2AFEDFD}">
      <dsp:nvSpPr>
        <dsp:cNvPr id="0" name=""/>
        <dsp:cNvSpPr/>
      </dsp:nvSpPr>
      <dsp:spPr>
        <a:xfrm>
          <a:off x="224492" y="2253372"/>
          <a:ext cx="361040" cy="36104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15923-CDF0-4EFF-805B-30B3CE32F34A}">
      <dsp:nvSpPr>
        <dsp:cNvPr id="0" name=""/>
        <dsp:cNvSpPr/>
      </dsp:nvSpPr>
      <dsp:spPr>
        <a:xfrm>
          <a:off x="706973" y="2510695"/>
          <a:ext cx="525149" cy="5251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7DF2D-23DF-4283-A70A-47308623FCFD}">
      <dsp:nvSpPr>
        <dsp:cNvPr id="0" name=""/>
        <dsp:cNvSpPr/>
      </dsp:nvSpPr>
      <dsp:spPr>
        <a:xfrm>
          <a:off x="1382447" y="2928846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D99E2-508C-4077-B6CE-945143594154}">
      <dsp:nvSpPr>
        <dsp:cNvPr id="0" name=""/>
        <dsp:cNvSpPr/>
      </dsp:nvSpPr>
      <dsp:spPr>
        <a:xfrm>
          <a:off x="1511109" y="2510695"/>
          <a:ext cx="361040" cy="36104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18FCB-A05A-408D-A5BB-4CD7D1542C5F}">
      <dsp:nvSpPr>
        <dsp:cNvPr id="0" name=""/>
        <dsp:cNvSpPr/>
      </dsp:nvSpPr>
      <dsp:spPr>
        <a:xfrm>
          <a:off x="1832763" y="2961011"/>
          <a:ext cx="229753" cy="229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2E6D8-50CA-4647-B4FF-7B80573DF2BB}">
      <dsp:nvSpPr>
        <dsp:cNvPr id="0" name=""/>
        <dsp:cNvSpPr/>
      </dsp:nvSpPr>
      <dsp:spPr>
        <a:xfrm>
          <a:off x="2122252" y="2446365"/>
          <a:ext cx="525149" cy="5251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78EFD-7329-4D86-BACB-DC719D85EC6A}">
      <dsp:nvSpPr>
        <dsp:cNvPr id="0" name=""/>
        <dsp:cNvSpPr/>
      </dsp:nvSpPr>
      <dsp:spPr>
        <a:xfrm>
          <a:off x="2829891" y="2317703"/>
          <a:ext cx="361040" cy="36104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B6445-2A5E-48D1-A3BE-F69EFBBFDB92}">
      <dsp:nvSpPr>
        <dsp:cNvPr id="0" name=""/>
        <dsp:cNvSpPr/>
      </dsp:nvSpPr>
      <dsp:spPr>
        <a:xfrm>
          <a:off x="3190932" y="805393"/>
          <a:ext cx="1060324" cy="2024275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B9319-0D2D-4A81-AA55-9FB9BC0D0D8E}">
      <dsp:nvSpPr>
        <dsp:cNvPr id="0" name=""/>
        <dsp:cNvSpPr/>
      </dsp:nvSpPr>
      <dsp:spPr>
        <a:xfrm>
          <a:off x="4251257" y="806376"/>
          <a:ext cx="2891794" cy="20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4251257" y="806376"/>
        <a:ext cx="2891794" cy="2024256"/>
      </dsp:txXfrm>
    </dsp:sp>
    <dsp:sp modelId="{9FECBCBA-6EB7-4DF5-99A3-E7BF70DE8327}">
      <dsp:nvSpPr>
        <dsp:cNvPr id="0" name=""/>
        <dsp:cNvSpPr/>
      </dsp:nvSpPr>
      <dsp:spPr>
        <a:xfrm>
          <a:off x="7143051" y="805393"/>
          <a:ext cx="1060324" cy="2024275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AE2C0-E514-43B3-B493-7C2B0539E24F}">
      <dsp:nvSpPr>
        <dsp:cNvPr id="0" name=""/>
        <dsp:cNvSpPr/>
      </dsp:nvSpPr>
      <dsp:spPr>
        <a:xfrm>
          <a:off x="8203375" y="323446"/>
          <a:ext cx="3183093" cy="31671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>
              <a:latin typeface="Arial Narrow" panose="020B0606020202030204" pitchFamily="34" charset="0"/>
            </a:rPr>
            <a:t>Implementación de medidas de seguridad</a:t>
          </a:r>
        </a:p>
      </dsp:txBody>
      <dsp:txXfrm>
        <a:off x="8669528" y="787259"/>
        <a:ext cx="2250787" cy="223949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A5D87-5B14-4FDF-89A0-EBA998A9C91D}">
      <dsp:nvSpPr>
        <dsp:cNvPr id="0" name=""/>
        <dsp:cNvSpPr/>
      </dsp:nvSpPr>
      <dsp:spPr>
        <a:xfrm>
          <a:off x="10876084" y="2066465"/>
          <a:ext cx="304200" cy="718056"/>
        </a:xfrm>
        <a:custGeom>
          <a:avLst/>
          <a:gdLst/>
          <a:ahLst/>
          <a:cxnLst/>
          <a:rect l="0" t="0" r="0" b="0"/>
          <a:pathLst>
            <a:path>
              <a:moveTo>
                <a:pt x="0" y="718056"/>
              </a:moveTo>
              <a:lnTo>
                <a:pt x="148980" y="718056"/>
              </a:lnTo>
              <a:lnTo>
                <a:pt x="148980" y="0"/>
              </a:lnTo>
              <a:lnTo>
                <a:pt x="304200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72D6B1A1-74E3-4ACD-9A4B-F999B1EFAE31}">
      <dsp:nvSpPr>
        <dsp:cNvPr id="0" name=""/>
        <dsp:cNvSpPr/>
      </dsp:nvSpPr>
      <dsp:spPr>
        <a:xfrm>
          <a:off x="9007206" y="2039421"/>
          <a:ext cx="316679" cy="745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459" y="0"/>
              </a:lnTo>
              <a:lnTo>
                <a:pt x="161459" y="745100"/>
              </a:lnTo>
              <a:lnTo>
                <a:pt x="316679" y="74510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0C6A255D-5A35-42FE-B90F-48CC5C070FF3}">
      <dsp:nvSpPr>
        <dsp:cNvPr id="0" name=""/>
        <dsp:cNvSpPr/>
      </dsp:nvSpPr>
      <dsp:spPr>
        <a:xfrm>
          <a:off x="9007206" y="1991499"/>
          <a:ext cx="336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921"/>
              </a:moveTo>
              <a:lnTo>
                <a:pt x="181514" y="47921"/>
              </a:lnTo>
              <a:lnTo>
                <a:pt x="181514" y="45720"/>
              </a:lnTo>
              <a:lnTo>
                <a:pt x="336734" y="4572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EA717851-C763-41D8-814E-CD48880B83D0}">
      <dsp:nvSpPr>
        <dsp:cNvPr id="0" name=""/>
        <dsp:cNvSpPr/>
      </dsp:nvSpPr>
      <dsp:spPr>
        <a:xfrm>
          <a:off x="9007206" y="1288383"/>
          <a:ext cx="312100" cy="751037"/>
        </a:xfrm>
        <a:custGeom>
          <a:avLst/>
          <a:gdLst/>
          <a:ahLst/>
          <a:cxnLst/>
          <a:rect l="0" t="0" r="0" b="0"/>
          <a:pathLst>
            <a:path>
              <a:moveTo>
                <a:pt x="0" y="751037"/>
              </a:moveTo>
              <a:lnTo>
                <a:pt x="156880" y="751037"/>
              </a:lnTo>
              <a:lnTo>
                <a:pt x="156880" y="0"/>
              </a:lnTo>
              <a:lnTo>
                <a:pt x="312100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CE0EAF1D-1B2E-4896-9946-E905CF95EFA2}">
      <dsp:nvSpPr>
        <dsp:cNvPr id="0" name=""/>
        <dsp:cNvSpPr/>
      </dsp:nvSpPr>
      <dsp:spPr>
        <a:xfrm>
          <a:off x="7144567" y="2039421"/>
          <a:ext cx="310439" cy="617397"/>
        </a:xfrm>
        <a:custGeom>
          <a:avLst/>
          <a:gdLst/>
          <a:ahLst/>
          <a:cxnLst/>
          <a:rect l="0" t="0" r="0" b="0"/>
          <a:pathLst>
            <a:path>
              <a:moveTo>
                <a:pt x="0" y="617397"/>
              </a:moveTo>
              <a:lnTo>
                <a:pt x="155219" y="617397"/>
              </a:lnTo>
              <a:lnTo>
                <a:pt x="155219" y="0"/>
              </a:lnTo>
              <a:lnTo>
                <a:pt x="310439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0019DF14-E5B1-41B6-A92F-ACE768A84855}">
      <dsp:nvSpPr>
        <dsp:cNvPr id="0" name=""/>
        <dsp:cNvSpPr/>
      </dsp:nvSpPr>
      <dsp:spPr>
        <a:xfrm>
          <a:off x="5259669" y="1997260"/>
          <a:ext cx="332698" cy="659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7478" y="0"/>
              </a:lnTo>
              <a:lnTo>
                <a:pt x="177478" y="659558"/>
              </a:lnTo>
              <a:lnTo>
                <a:pt x="332698" y="659558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A5EB56F0-0CA2-49AA-9A92-B074B405ECCE}">
      <dsp:nvSpPr>
        <dsp:cNvPr id="0" name=""/>
        <dsp:cNvSpPr/>
      </dsp:nvSpPr>
      <dsp:spPr>
        <a:xfrm>
          <a:off x="5259669" y="1951511"/>
          <a:ext cx="3250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48"/>
              </a:moveTo>
              <a:lnTo>
                <a:pt x="169826" y="45748"/>
              </a:lnTo>
              <a:lnTo>
                <a:pt x="169826" y="45720"/>
              </a:lnTo>
              <a:lnTo>
                <a:pt x="325046" y="4572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378ECB37-1719-494E-84F3-B8B33C5EED1F}">
      <dsp:nvSpPr>
        <dsp:cNvPr id="0" name=""/>
        <dsp:cNvSpPr/>
      </dsp:nvSpPr>
      <dsp:spPr>
        <a:xfrm>
          <a:off x="5259669" y="1266830"/>
          <a:ext cx="332698" cy="730429"/>
        </a:xfrm>
        <a:custGeom>
          <a:avLst/>
          <a:gdLst/>
          <a:ahLst/>
          <a:cxnLst/>
          <a:rect l="0" t="0" r="0" b="0"/>
          <a:pathLst>
            <a:path>
              <a:moveTo>
                <a:pt x="0" y="730429"/>
              </a:moveTo>
              <a:lnTo>
                <a:pt x="177478" y="730429"/>
              </a:lnTo>
              <a:lnTo>
                <a:pt x="177478" y="0"/>
              </a:lnTo>
              <a:lnTo>
                <a:pt x="332698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B6CE2B67-2B48-4FDA-A47E-5AADEA694B50}">
      <dsp:nvSpPr>
        <dsp:cNvPr id="0" name=""/>
        <dsp:cNvSpPr/>
      </dsp:nvSpPr>
      <dsp:spPr>
        <a:xfrm>
          <a:off x="3419288" y="1997260"/>
          <a:ext cx="288181" cy="956622"/>
        </a:xfrm>
        <a:custGeom>
          <a:avLst/>
          <a:gdLst/>
          <a:ahLst/>
          <a:cxnLst/>
          <a:rect l="0" t="0" r="0" b="0"/>
          <a:pathLst>
            <a:path>
              <a:moveTo>
                <a:pt x="0" y="956622"/>
              </a:moveTo>
              <a:lnTo>
                <a:pt x="132961" y="956622"/>
              </a:lnTo>
              <a:lnTo>
                <a:pt x="132961" y="0"/>
              </a:lnTo>
              <a:lnTo>
                <a:pt x="288181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57CAF15-69E5-4839-A3FD-B093BE9F5EF8}">
      <dsp:nvSpPr>
        <dsp:cNvPr id="0" name=""/>
        <dsp:cNvSpPr/>
      </dsp:nvSpPr>
      <dsp:spPr>
        <a:xfrm>
          <a:off x="1556649" y="1952714"/>
          <a:ext cx="310439" cy="1001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219" y="0"/>
              </a:lnTo>
              <a:lnTo>
                <a:pt x="155219" y="1001168"/>
              </a:lnTo>
              <a:lnTo>
                <a:pt x="310439" y="1001168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90E4A030-A6DD-4456-A019-0A81FAC19B1A}">
      <dsp:nvSpPr>
        <dsp:cNvPr id="0" name=""/>
        <dsp:cNvSpPr/>
      </dsp:nvSpPr>
      <dsp:spPr>
        <a:xfrm>
          <a:off x="1556649" y="1952714"/>
          <a:ext cx="310439" cy="333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219" y="0"/>
              </a:lnTo>
              <a:lnTo>
                <a:pt x="155219" y="333722"/>
              </a:lnTo>
              <a:lnTo>
                <a:pt x="310439" y="333722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964AADF6-3AEA-47DA-BA01-ED3844D4180A}">
      <dsp:nvSpPr>
        <dsp:cNvPr id="0" name=""/>
        <dsp:cNvSpPr/>
      </dsp:nvSpPr>
      <dsp:spPr>
        <a:xfrm>
          <a:off x="1556649" y="1618991"/>
          <a:ext cx="310439" cy="333722"/>
        </a:xfrm>
        <a:custGeom>
          <a:avLst/>
          <a:gdLst/>
          <a:ahLst/>
          <a:cxnLst/>
          <a:rect l="0" t="0" r="0" b="0"/>
          <a:pathLst>
            <a:path>
              <a:moveTo>
                <a:pt x="0" y="333722"/>
              </a:moveTo>
              <a:lnTo>
                <a:pt x="155219" y="333722"/>
              </a:lnTo>
              <a:lnTo>
                <a:pt x="155219" y="0"/>
              </a:lnTo>
              <a:lnTo>
                <a:pt x="310439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5FF6E0CA-4C9D-4576-8850-722A57CAFB15}">
      <dsp:nvSpPr>
        <dsp:cNvPr id="0" name=""/>
        <dsp:cNvSpPr/>
      </dsp:nvSpPr>
      <dsp:spPr>
        <a:xfrm>
          <a:off x="1556649" y="951545"/>
          <a:ext cx="310439" cy="1001168"/>
        </a:xfrm>
        <a:custGeom>
          <a:avLst/>
          <a:gdLst/>
          <a:ahLst/>
          <a:cxnLst/>
          <a:rect l="0" t="0" r="0" b="0"/>
          <a:pathLst>
            <a:path>
              <a:moveTo>
                <a:pt x="0" y="1001168"/>
              </a:moveTo>
              <a:lnTo>
                <a:pt x="155219" y="1001168"/>
              </a:lnTo>
              <a:lnTo>
                <a:pt x="155219" y="0"/>
              </a:lnTo>
              <a:lnTo>
                <a:pt x="310439" y="0"/>
              </a:lnTo>
            </a:path>
          </a:pathLst>
        </a:cu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F6575808-DE64-472E-9A66-5EB228D8440B}">
      <dsp:nvSpPr>
        <dsp:cNvPr id="0" name=""/>
        <dsp:cNvSpPr/>
      </dsp:nvSpPr>
      <dsp:spPr>
        <a:xfrm>
          <a:off x="4450" y="1361127"/>
          <a:ext cx="1552199" cy="1183173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>
              <a:latin typeface="Arial Narrow" panose="020B0606020202030204" pitchFamily="34" charset="0"/>
            </a:rPr>
            <a:t>Las medidas de seguridad son: </a:t>
          </a:r>
          <a:endParaRPr lang="es-ES" sz="2100" kern="1200" dirty="0">
            <a:latin typeface="Arial Narrow" panose="020B0606020202030204" pitchFamily="34" charset="0"/>
          </a:endParaRPr>
        </a:p>
      </dsp:txBody>
      <dsp:txXfrm>
        <a:off x="4450" y="1361127"/>
        <a:ext cx="1552199" cy="1183173"/>
      </dsp:txXfrm>
    </dsp:sp>
    <dsp:sp modelId="{BC492EB1-0189-490F-B6CF-7C4708453F30}">
      <dsp:nvSpPr>
        <dsp:cNvPr id="0" name=""/>
        <dsp:cNvSpPr/>
      </dsp:nvSpPr>
      <dsp:spPr>
        <a:xfrm>
          <a:off x="1867089" y="714835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>
              <a:latin typeface="Arial Narrow" panose="020B0606020202030204" pitchFamily="34" charset="0"/>
            </a:rPr>
            <a:t>Acciones </a:t>
          </a:r>
        </a:p>
      </dsp:txBody>
      <dsp:txXfrm>
        <a:off x="1867089" y="714835"/>
        <a:ext cx="1552199" cy="473420"/>
      </dsp:txXfrm>
    </dsp:sp>
    <dsp:sp modelId="{1876BAC6-6106-44FB-B52D-EECA744E498E}">
      <dsp:nvSpPr>
        <dsp:cNvPr id="0" name=""/>
        <dsp:cNvSpPr/>
      </dsp:nvSpPr>
      <dsp:spPr>
        <a:xfrm>
          <a:off x="1867089" y="1382280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Controles </a:t>
          </a:r>
        </a:p>
      </dsp:txBody>
      <dsp:txXfrm>
        <a:off x="1867089" y="1382280"/>
        <a:ext cx="1552199" cy="473420"/>
      </dsp:txXfrm>
    </dsp:sp>
    <dsp:sp modelId="{F09517A8-CAC8-4312-A719-C604E064E25B}">
      <dsp:nvSpPr>
        <dsp:cNvPr id="0" name=""/>
        <dsp:cNvSpPr/>
      </dsp:nvSpPr>
      <dsp:spPr>
        <a:xfrm>
          <a:off x="1867089" y="2049726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Actividades </a:t>
          </a:r>
        </a:p>
      </dsp:txBody>
      <dsp:txXfrm>
        <a:off x="1867089" y="2049726"/>
        <a:ext cx="1552199" cy="473420"/>
      </dsp:txXfrm>
    </dsp:sp>
    <dsp:sp modelId="{ED08E3C1-AAD5-4ED6-A039-18D3611B8C74}">
      <dsp:nvSpPr>
        <dsp:cNvPr id="0" name=""/>
        <dsp:cNvSpPr/>
      </dsp:nvSpPr>
      <dsp:spPr>
        <a:xfrm>
          <a:off x="1867089" y="2717172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Mecanismos </a:t>
          </a:r>
        </a:p>
      </dsp:txBody>
      <dsp:txXfrm>
        <a:off x="1867089" y="2717172"/>
        <a:ext cx="1552199" cy="473420"/>
      </dsp:txXfrm>
    </dsp:sp>
    <dsp:sp modelId="{B08AFFEC-BCE9-4340-B55C-FAAA629C0DA3}">
      <dsp:nvSpPr>
        <dsp:cNvPr id="0" name=""/>
        <dsp:cNvSpPr/>
      </dsp:nvSpPr>
      <dsp:spPr>
        <a:xfrm>
          <a:off x="3707470" y="1760549"/>
          <a:ext cx="1552199" cy="473420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de tipo: </a:t>
          </a:r>
        </a:p>
      </dsp:txBody>
      <dsp:txXfrm>
        <a:off x="3707470" y="1760549"/>
        <a:ext cx="1552199" cy="473420"/>
      </dsp:txXfrm>
    </dsp:sp>
    <dsp:sp modelId="{8FA761DE-2EA1-42F2-BE47-E3E2138B7BB3}">
      <dsp:nvSpPr>
        <dsp:cNvPr id="0" name=""/>
        <dsp:cNvSpPr/>
      </dsp:nvSpPr>
      <dsp:spPr>
        <a:xfrm>
          <a:off x="5592367" y="1030120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Administrativas </a:t>
          </a:r>
        </a:p>
      </dsp:txBody>
      <dsp:txXfrm>
        <a:off x="5592367" y="1030120"/>
        <a:ext cx="1552199" cy="473420"/>
      </dsp:txXfrm>
    </dsp:sp>
    <dsp:sp modelId="{2C73D75F-84AC-4964-89B7-1437F9A5E6C4}">
      <dsp:nvSpPr>
        <dsp:cNvPr id="0" name=""/>
        <dsp:cNvSpPr/>
      </dsp:nvSpPr>
      <dsp:spPr>
        <a:xfrm>
          <a:off x="5584715" y="1760521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Físicas </a:t>
          </a:r>
        </a:p>
      </dsp:txBody>
      <dsp:txXfrm>
        <a:off x="5584715" y="1760521"/>
        <a:ext cx="1552199" cy="473420"/>
      </dsp:txXfrm>
    </dsp:sp>
    <dsp:sp modelId="{F6B432F2-1AC0-4C2C-A741-DCD94D619750}">
      <dsp:nvSpPr>
        <dsp:cNvPr id="0" name=""/>
        <dsp:cNvSpPr/>
      </dsp:nvSpPr>
      <dsp:spPr>
        <a:xfrm>
          <a:off x="5592367" y="2420108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Técnicas </a:t>
          </a:r>
        </a:p>
      </dsp:txBody>
      <dsp:txXfrm>
        <a:off x="5592367" y="2420108"/>
        <a:ext cx="1552199" cy="473420"/>
      </dsp:txXfrm>
    </dsp:sp>
    <dsp:sp modelId="{D643DF40-B5F6-4BD4-88DC-386FBE9088B2}">
      <dsp:nvSpPr>
        <dsp:cNvPr id="0" name=""/>
        <dsp:cNvSpPr/>
      </dsp:nvSpPr>
      <dsp:spPr>
        <a:xfrm>
          <a:off x="7455006" y="1703834"/>
          <a:ext cx="1552199" cy="671173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para mantener la:</a:t>
          </a:r>
        </a:p>
      </dsp:txBody>
      <dsp:txXfrm>
        <a:off x="7455006" y="1703834"/>
        <a:ext cx="1552199" cy="671173"/>
      </dsp:txXfrm>
    </dsp:sp>
    <dsp:sp modelId="{A4770081-F0EB-4414-B23D-29B939A96095}">
      <dsp:nvSpPr>
        <dsp:cNvPr id="0" name=""/>
        <dsp:cNvSpPr/>
      </dsp:nvSpPr>
      <dsp:spPr>
        <a:xfrm>
          <a:off x="9319306" y="1051673"/>
          <a:ext cx="1600503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Confidencialidad </a:t>
          </a:r>
        </a:p>
      </dsp:txBody>
      <dsp:txXfrm>
        <a:off x="9319306" y="1051673"/>
        <a:ext cx="1600503" cy="473420"/>
      </dsp:txXfrm>
    </dsp:sp>
    <dsp:sp modelId="{6E1156C6-E4A2-4D50-811C-C85D8CD6DCBC}">
      <dsp:nvSpPr>
        <dsp:cNvPr id="0" name=""/>
        <dsp:cNvSpPr/>
      </dsp:nvSpPr>
      <dsp:spPr>
        <a:xfrm>
          <a:off x="9343940" y="1800509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Disponibilidad </a:t>
          </a:r>
        </a:p>
      </dsp:txBody>
      <dsp:txXfrm>
        <a:off x="9343940" y="1800509"/>
        <a:ext cx="1552199" cy="473420"/>
      </dsp:txXfrm>
    </dsp:sp>
    <dsp:sp modelId="{A11D6EBB-1228-453D-A8BD-13713CAD2987}">
      <dsp:nvSpPr>
        <dsp:cNvPr id="0" name=""/>
        <dsp:cNvSpPr/>
      </dsp:nvSpPr>
      <dsp:spPr>
        <a:xfrm>
          <a:off x="9323885" y="2547811"/>
          <a:ext cx="1552199" cy="473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Integridad </a:t>
          </a:r>
        </a:p>
      </dsp:txBody>
      <dsp:txXfrm>
        <a:off x="9323885" y="2547811"/>
        <a:ext cx="1552199" cy="473420"/>
      </dsp:txXfrm>
    </dsp:sp>
    <dsp:sp modelId="{8DA3B3F5-A1F4-470D-8C19-57587282A062}">
      <dsp:nvSpPr>
        <dsp:cNvPr id="0" name=""/>
        <dsp:cNvSpPr/>
      </dsp:nvSpPr>
      <dsp:spPr>
        <a:xfrm>
          <a:off x="11180284" y="1693403"/>
          <a:ext cx="726848" cy="746125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de los DP</a:t>
          </a:r>
        </a:p>
      </dsp:txBody>
      <dsp:txXfrm>
        <a:off x="11180284" y="1693403"/>
        <a:ext cx="726848" cy="746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B9F67-1F4D-4FCD-9BDD-2AA042578F88}">
      <dsp:nvSpPr>
        <dsp:cNvPr id="0" name=""/>
        <dsp:cNvSpPr/>
      </dsp:nvSpPr>
      <dsp:spPr>
        <a:xfrm>
          <a:off x="4311014" y="2487299"/>
          <a:ext cx="3569969" cy="3569969"/>
        </a:xfrm>
        <a:prstGeom prst="ellipse">
          <a:avLst/>
        </a:prstGeom>
        <a:gradFill flip="none" rotWithShape="1">
          <a:gsLst>
            <a:gs pos="50000">
              <a:srgbClr val="00B0F0"/>
            </a:gs>
            <a:gs pos="1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DERECHO A LA PROTECCIÓN DE DATOS PERSONALES</a:t>
          </a:r>
        </a:p>
      </dsp:txBody>
      <dsp:txXfrm>
        <a:off x="4833824" y="3010109"/>
        <a:ext cx="2524349" cy="2524349"/>
      </dsp:txXfrm>
    </dsp:sp>
    <dsp:sp modelId="{33D79A8D-12D6-4D07-8D26-942B5C6D4DB6}">
      <dsp:nvSpPr>
        <dsp:cNvPr id="0" name=""/>
        <dsp:cNvSpPr/>
      </dsp:nvSpPr>
      <dsp:spPr>
        <a:xfrm rot="12750312">
          <a:off x="1686537" y="1906983"/>
          <a:ext cx="2991598" cy="10174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5C693-F558-4A7C-9FED-EB86CCA54EB1}">
      <dsp:nvSpPr>
        <dsp:cNvPr id="0" name=""/>
        <dsp:cNvSpPr/>
      </dsp:nvSpPr>
      <dsp:spPr>
        <a:xfrm>
          <a:off x="225129" y="255308"/>
          <a:ext cx="3391471" cy="27131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0" i="0" kern="1200" baseline="0" dirty="0">
              <a:latin typeface="Arial Narrow" panose="020B0606020202030204" pitchFamily="34" charset="0"/>
            </a:rPr>
            <a:t>Le confiere a las personas </a:t>
          </a:r>
          <a:r>
            <a:rPr lang="es-MX" sz="2800" b="0" i="0" u="sng" kern="1200" baseline="0" dirty="0">
              <a:latin typeface="Arial Narrow" panose="020B0606020202030204" pitchFamily="34" charset="0"/>
            </a:rPr>
            <a:t>control sobre su información personal</a:t>
          </a:r>
          <a:r>
            <a:rPr lang="es-MX" sz="2800" b="0" i="0" kern="1200" baseline="0" dirty="0">
              <a:latin typeface="Arial Narrow" panose="020B0606020202030204" pitchFamily="34" charset="0"/>
            </a:rPr>
            <a:t>.</a:t>
          </a:r>
          <a:endParaRPr lang="es-MX" sz="2800" b="0" i="0" kern="1200" dirty="0">
            <a:latin typeface="Arial Narrow" panose="020B0606020202030204" pitchFamily="34" charset="0"/>
          </a:endParaRPr>
        </a:p>
      </dsp:txBody>
      <dsp:txXfrm>
        <a:off x="304595" y="334774"/>
        <a:ext cx="3232539" cy="2554244"/>
      </dsp:txXfrm>
    </dsp:sp>
    <dsp:sp modelId="{606E207B-EF95-4458-A5F3-0ED3F59EF8C8}">
      <dsp:nvSpPr>
        <dsp:cNvPr id="0" name=""/>
        <dsp:cNvSpPr/>
      </dsp:nvSpPr>
      <dsp:spPr>
        <a:xfrm rot="19622634">
          <a:off x="7499416" y="1886545"/>
          <a:ext cx="2983581" cy="101744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6876E-6CBF-491A-A4D4-57412F4942AE}">
      <dsp:nvSpPr>
        <dsp:cNvPr id="0" name=""/>
        <dsp:cNvSpPr/>
      </dsp:nvSpPr>
      <dsp:spPr>
        <a:xfrm>
          <a:off x="8547214" y="227149"/>
          <a:ext cx="3391471" cy="27131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0" i="0" kern="1200" baseline="0" dirty="0">
              <a:latin typeface="Arial Narrow" panose="020B0606020202030204" pitchFamily="34" charset="0"/>
            </a:rPr>
            <a:t>Faculta al individuo a decidir </a:t>
          </a:r>
          <a:r>
            <a:rPr lang="es-MX" sz="2800" b="0" i="0" u="sng" kern="1200" baseline="0" dirty="0">
              <a:latin typeface="Arial Narrow" panose="020B0606020202030204" pitchFamily="34" charset="0"/>
            </a:rPr>
            <a:t>quién, cómo, cuándo y hasta que punto </a:t>
          </a:r>
          <a:r>
            <a:rPr lang="es-MX" sz="2800" b="0" i="0" kern="1200" baseline="0" dirty="0">
              <a:latin typeface="Arial Narrow" panose="020B0606020202030204" pitchFamily="34" charset="0"/>
            </a:rPr>
            <a:t>utilizará su información personal.</a:t>
          </a:r>
          <a:endParaRPr lang="es-MX" sz="2800" b="0" i="0" kern="1200" dirty="0">
            <a:latin typeface="Arial Narrow" panose="020B0606020202030204" pitchFamily="34" charset="0"/>
          </a:endParaRPr>
        </a:p>
      </dsp:txBody>
      <dsp:txXfrm>
        <a:off x="8626680" y="306615"/>
        <a:ext cx="3232539" cy="255424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A63B0-AF4B-4E26-8C7C-DF014B41619E}">
      <dsp:nvSpPr>
        <dsp:cNvPr id="0" name=""/>
        <dsp:cNvSpPr/>
      </dsp:nvSpPr>
      <dsp:spPr>
        <a:xfrm>
          <a:off x="10057" y="190990"/>
          <a:ext cx="3006139" cy="34100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>
              <a:latin typeface="Arial Narrow" panose="020B0606020202030204" pitchFamily="34" charset="0"/>
            </a:rPr>
            <a:t>Sistema de gestión </a:t>
          </a:r>
        </a:p>
      </dsp:txBody>
      <dsp:txXfrm>
        <a:off x="98104" y="279037"/>
        <a:ext cx="2830045" cy="3233995"/>
      </dsp:txXfrm>
    </dsp:sp>
    <dsp:sp modelId="{D9DE7F95-6002-4D53-AC9B-C0D1C485616B}">
      <dsp:nvSpPr>
        <dsp:cNvPr id="0" name=""/>
        <dsp:cNvSpPr/>
      </dsp:nvSpPr>
      <dsp:spPr>
        <a:xfrm>
          <a:off x="3316811" y="1523274"/>
          <a:ext cx="637301" cy="7455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>
            <a:latin typeface="Arial Narrow" panose="020B0606020202030204" pitchFamily="34" charset="0"/>
          </a:endParaRPr>
        </a:p>
      </dsp:txBody>
      <dsp:txXfrm>
        <a:off x="3316811" y="1672378"/>
        <a:ext cx="446111" cy="447314"/>
      </dsp:txXfrm>
    </dsp:sp>
    <dsp:sp modelId="{3A236821-1027-4CB7-B9AA-B0C71A58B427}">
      <dsp:nvSpPr>
        <dsp:cNvPr id="0" name=""/>
        <dsp:cNvSpPr/>
      </dsp:nvSpPr>
      <dsp:spPr>
        <a:xfrm>
          <a:off x="4218653" y="190990"/>
          <a:ext cx="3006139" cy="34100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4306700" y="279037"/>
        <a:ext cx="2830045" cy="3233995"/>
      </dsp:txXfrm>
    </dsp:sp>
    <dsp:sp modelId="{1A08112F-5F30-4B93-9CAF-9E1B2C0A2F8E}">
      <dsp:nvSpPr>
        <dsp:cNvPr id="0" name=""/>
        <dsp:cNvSpPr/>
      </dsp:nvSpPr>
      <dsp:spPr>
        <a:xfrm>
          <a:off x="7525407" y="1523274"/>
          <a:ext cx="637301" cy="7455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>
            <a:latin typeface="Arial Narrow" panose="020B0606020202030204" pitchFamily="34" charset="0"/>
          </a:endParaRPr>
        </a:p>
      </dsp:txBody>
      <dsp:txXfrm>
        <a:off x="7525407" y="1672378"/>
        <a:ext cx="446111" cy="447314"/>
      </dsp:txXfrm>
    </dsp:sp>
    <dsp:sp modelId="{EF51ED4C-05A4-486D-B7D8-BA812B0B1378}">
      <dsp:nvSpPr>
        <dsp:cNvPr id="0" name=""/>
        <dsp:cNvSpPr/>
      </dsp:nvSpPr>
      <dsp:spPr>
        <a:xfrm>
          <a:off x="8427249" y="190990"/>
          <a:ext cx="3006139" cy="34100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Documentar y  contener las acciones relacionadas con las medidas de seguridad para el tratamiento de los datos </a:t>
          </a:r>
          <a:r>
            <a:rPr lang="es-ES" sz="2800" kern="1200" dirty="0">
              <a:latin typeface="Arial Narrow" panose="020B0606020202030204" pitchFamily="34" charset="0"/>
            </a:rPr>
            <a:t>personales</a:t>
          </a:r>
          <a:endParaRPr lang="es-MX" sz="2800" kern="1200" dirty="0">
            <a:latin typeface="Arial Narrow" panose="020B0606020202030204" pitchFamily="34" charset="0"/>
          </a:endParaRPr>
        </a:p>
      </dsp:txBody>
      <dsp:txXfrm>
        <a:off x="8515296" y="279037"/>
        <a:ext cx="2830045" cy="3233995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75DAD-EECF-454F-9FE0-D3ED672EFE44}">
      <dsp:nvSpPr>
        <dsp:cNvPr id="0" name=""/>
        <dsp:cNvSpPr/>
      </dsp:nvSpPr>
      <dsp:spPr>
        <a:xfrm>
          <a:off x="1483" y="1920718"/>
          <a:ext cx="2268813" cy="22179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¿Qué debe contener el Sistema de Gestión?</a:t>
          </a:r>
        </a:p>
      </dsp:txBody>
      <dsp:txXfrm>
        <a:off x="333743" y="2245524"/>
        <a:ext cx="1604293" cy="1568305"/>
      </dsp:txXfrm>
    </dsp:sp>
    <dsp:sp modelId="{87A947AA-DBBC-40C5-9877-8695753CC41D}">
      <dsp:nvSpPr>
        <dsp:cNvPr id="0" name=""/>
        <dsp:cNvSpPr/>
      </dsp:nvSpPr>
      <dsp:spPr>
        <a:xfrm>
          <a:off x="2466072" y="1541141"/>
          <a:ext cx="2525126" cy="2977072"/>
        </a:xfrm>
        <a:prstGeom prst="rightArrow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 Narrow" panose="020B0606020202030204" pitchFamily="34" charset="0"/>
            </a:rPr>
            <a:t>Elementos y actividades interrelacionadas para:</a:t>
          </a:r>
        </a:p>
      </dsp:txBody>
      <dsp:txXfrm>
        <a:off x="2466072" y="2285409"/>
        <a:ext cx="1893845" cy="1488536"/>
      </dsp:txXfrm>
    </dsp:sp>
    <dsp:sp modelId="{3246867B-E3CF-46B7-8A60-9F2C5146EAC2}">
      <dsp:nvSpPr>
        <dsp:cNvPr id="0" name=""/>
        <dsp:cNvSpPr/>
      </dsp:nvSpPr>
      <dsp:spPr>
        <a:xfrm>
          <a:off x="5186973" y="1615026"/>
          <a:ext cx="2802588" cy="28293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Establecer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Implementar 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Operar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Monitorear 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Revisar 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Mantener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>
              <a:latin typeface="Arial Narrow" panose="020B0606020202030204" pitchFamily="34" charset="0"/>
            </a:rPr>
            <a:t>Mejorar</a:t>
          </a:r>
          <a:endParaRPr lang="es-ES" sz="2200" kern="1200" dirty="0">
            <a:latin typeface="Arial Narrow" panose="020B0606020202030204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200" kern="1200" dirty="0">
            <a:latin typeface="Arial Narrow" panose="020B0606020202030204" pitchFamily="34" charset="0"/>
          </a:endParaRPr>
        </a:p>
      </dsp:txBody>
      <dsp:txXfrm>
        <a:off x="5597403" y="2029368"/>
        <a:ext cx="1981728" cy="2000618"/>
      </dsp:txXfrm>
    </dsp:sp>
    <dsp:sp modelId="{D000B8EE-FE16-40F3-AA7B-184B020664EB}">
      <dsp:nvSpPr>
        <dsp:cNvPr id="0" name=""/>
        <dsp:cNvSpPr/>
      </dsp:nvSpPr>
      <dsp:spPr>
        <a:xfrm>
          <a:off x="8185336" y="2330483"/>
          <a:ext cx="1398388" cy="1398388"/>
        </a:xfrm>
        <a:prstGeom prst="mathEqual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500" kern="1200"/>
        </a:p>
      </dsp:txBody>
      <dsp:txXfrm>
        <a:off x="8370692" y="2618551"/>
        <a:ext cx="1027676" cy="822252"/>
      </dsp:txXfrm>
    </dsp:sp>
    <dsp:sp modelId="{2CD40B37-9173-4CA2-B195-56F9C108014E}">
      <dsp:nvSpPr>
        <dsp:cNvPr id="0" name=""/>
        <dsp:cNvSpPr/>
      </dsp:nvSpPr>
      <dsp:spPr>
        <a:xfrm>
          <a:off x="9779499" y="1824169"/>
          <a:ext cx="2411015" cy="24110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tratamiento y seguridad de los datos personales </a:t>
          </a:r>
          <a:endParaRPr lang="es-ES" sz="2400" kern="1200" dirty="0">
            <a:latin typeface="Arial Narrow" panose="020B0606020202030204" pitchFamily="34" charset="0"/>
          </a:endParaRPr>
        </a:p>
      </dsp:txBody>
      <dsp:txXfrm>
        <a:off x="10132584" y="2177254"/>
        <a:ext cx="1704845" cy="1704845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0C31B-AF62-4484-9FAC-8D04C0801B61}">
      <dsp:nvSpPr>
        <dsp:cNvPr id="0" name=""/>
        <dsp:cNvSpPr/>
      </dsp:nvSpPr>
      <dsp:spPr>
        <a:xfrm>
          <a:off x="2567490" y="2809809"/>
          <a:ext cx="1302229" cy="116270"/>
        </a:xfrm>
        <a:custGeom>
          <a:avLst/>
          <a:gdLst/>
          <a:ahLst/>
          <a:cxnLst/>
          <a:rect l="0" t="0" r="0" b="0"/>
          <a:pathLst>
            <a:path>
              <a:moveTo>
                <a:pt x="0" y="116270"/>
              </a:moveTo>
              <a:lnTo>
                <a:pt x="1302229" y="116270"/>
              </a:lnTo>
              <a:lnTo>
                <a:pt x="130222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AF7E99-5E86-4B31-8512-97A6C2A1493D}">
      <dsp:nvSpPr>
        <dsp:cNvPr id="0" name=""/>
        <dsp:cNvSpPr/>
      </dsp:nvSpPr>
      <dsp:spPr>
        <a:xfrm>
          <a:off x="7032278" y="2926080"/>
          <a:ext cx="372065" cy="264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032" y="0"/>
              </a:lnTo>
              <a:lnTo>
                <a:pt x="186032" y="2641709"/>
              </a:lnTo>
              <a:lnTo>
                <a:pt x="372065" y="26417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7D53C-B72D-410F-8F7D-B2269C4BEDBB}">
      <dsp:nvSpPr>
        <dsp:cNvPr id="0" name=""/>
        <dsp:cNvSpPr/>
      </dsp:nvSpPr>
      <dsp:spPr>
        <a:xfrm>
          <a:off x="7032278" y="2926080"/>
          <a:ext cx="372065" cy="1748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032" y="0"/>
              </a:lnTo>
              <a:lnTo>
                <a:pt x="186032" y="1748839"/>
              </a:lnTo>
              <a:lnTo>
                <a:pt x="372065" y="174883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1FF5E-674E-46EA-B298-24FAE0908013}">
      <dsp:nvSpPr>
        <dsp:cNvPr id="0" name=""/>
        <dsp:cNvSpPr/>
      </dsp:nvSpPr>
      <dsp:spPr>
        <a:xfrm>
          <a:off x="7032278" y="2926080"/>
          <a:ext cx="372065" cy="855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032" y="0"/>
              </a:lnTo>
              <a:lnTo>
                <a:pt x="186032" y="855969"/>
              </a:lnTo>
              <a:lnTo>
                <a:pt x="372065" y="8559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250A7-A2B8-4C72-A4DF-1F64E286E8C6}">
      <dsp:nvSpPr>
        <dsp:cNvPr id="0" name=""/>
        <dsp:cNvSpPr/>
      </dsp:nvSpPr>
      <dsp:spPr>
        <a:xfrm>
          <a:off x="7032278" y="2880360"/>
          <a:ext cx="3720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6032" y="45720"/>
              </a:lnTo>
              <a:lnTo>
                <a:pt x="186032" y="101747"/>
              </a:lnTo>
              <a:lnTo>
                <a:pt x="372065" y="10174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8488D7-9DA0-423D-96DC-5A45D222F054}">
      <dsp:nvSpPr>
        <dsp:cNvPr id="0" name=""/>
        <dsp:cNvSpPr/>
      </dsp:nvSpPr>
      <dsp:spPr>
        <a:xfrm>
          <a:off x="7032278" y="2182166"/>
          <a:ext cx="372065" cy="743913"/>
        </a:xfrm>
        <a:custGeom>
          <a:avLst/>
          <a:gdLst/>
          <a:ahLst/>
          <a:cxnLst/>
          <a:rect l="0" t="0" r="0" b="0"/>
          <a:pathLst>
            <a:path>
              <a:moveTo>
                <a:pt x="0" y="743913"/>
              </a:moveTo>
              <a:lnTo>
                <a:pt x="186032" y="743913"/>
              </a:lnTo>
              <a:lnTo>
                <a:pt x="186032" y="0"/>
              </a:lnTo>
              <a:lnTo>
                <a:pt x="37206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4859D-C10A-4CF8-BD77-E81E33F77AD0}">
      <dsp:nvSpPr>
        <dsp:cNvPr id="0" name=""/>
        <dsp:cNvSpPr/>
      </dsp:nvSpPr>
      <dsp:spPr>
        <a:xfrm>
          <a:off x="7032278" y="1275534"/>
          <a:ext cx="372065" cy="1650545"/>
        </a:xfrm>
        <a:custGeom>
          <a:avLst/>
          <a:gdLst/>
          <a:ahLst/>
          <a:cxnLst/>
          <a:rect l="0" t="0" r="0" b="0"/>
          <a:pathLst>
            <a:path>
              <a:moveTo>
                <a:pt x="0" y="1650545"/>
              </a:moveTo>
              <a:lnTo>
                <a:pt x="186032" y="1650545"/>
              </a:lnTo>
              <a:lnTo>
                <a:pt x="186032" y="0"/>
              </a:lnTo>
              <a:lnTo>
                <a:pt x="37206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2DBF-9C21-42E9-A59C-7E23DC72A951}">
      <dsp:nvSpPr>
        <dsp:cNvPr id="0" name=""/>
        <dsp:cNvSpPr/>
      </dsp:nvSpPr>
      <dsp:spPr>
        <a:xfrm>
          <a:off x="7032278" y="326636"/>
          <a:ext cx="372065" cy="2599443"/>
        </a:xfrm>
        <a:custGeom>
          <a:avLst/>
          <a:gdLst/>
          <a:ahLst/>
          <a:cxnLst/>
          <a:rect l="0" t="0" r="0" b="0"/>
          <a:pathLst>
            <a:path>
              <a:moveTo>
                <a:pt x="0" y="2599443"/>
              </a:moveTo>
              <a:lnTo>
                <a:pt x="186032" y="2599443"/>
              </a:lnTo>
              <a:lnTo>
                <a:pt x="186032" y="0"/>
              </a:lnTo>
              <a:lnTo>
                <a:pt x="37206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64BBF-244A-4050-8039-CA11395CDAA2}">
      <dsp:nvSpPr>
        <dsp:cNvPr id="0" name=""/>
        <dsp:cNvSpPr/>
      </dsp:nvSpPr>
      <dsp:spPr>
        <a:xfrm>
          <a:off x="2567490" y="2880360"/>
          <a:ext cx="26044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0445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873F2-7905-4D74-8716-39F15620E148}">
      <dsp:nvSpPr>
        <dsp:cNvPr id="0" name=""/>
        <dsp:cNvSpPr/>
      </dsp:nvSpPr>
      <dsp:spPr>
        <a:xfrm>
          <a:off x="707161" y="2514198"/>
          <a:ext cx="1860328" cy="8237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Documento de seguridad</a:t>
          </a:r>
        </a:p>
      </dsp:txBody>
      <dsp:txXfrm>
        <a:off x="707161" y="2514198"/>
        <a:ext cx="1860328" cy="823762"/>
      </dsp:txXfrm>
    </dsp:sp>
    <dsp:sp modelId="{21358964-39DE-4335-A486-D5AD88006F04}">
      <dsp:nvSpPr>
        <dsp:cNvPr id="0" name=""/>
        <dsp:cNvSpPr/>
      </dsp:nvSpPr>
      <dsp:spPr>
        <a:xfrm>
          <a:off x="5171949" y="2396519"/>
          <a:ext cx="1860328" cy="10591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Elaborar un documento que contenga:</a:t>
          </a:r>
        </a:p>
      </dsp:txBody>
      <dsp:txXfrm>
        <a:off x="5171949" y="2396519"/>
        <a:ext cx="1860328" cy="1059120"/>
      </dsp:txXfrm>
    </dsp:sp>
    <dsp:sp modelId="{9A76795F-166C-4D53-8701-0AB347462B9E}">
      <dsp:nvSpPr>
        <dsp:cNvPr id="0" name=""/>
        <dsp:cNvSpPr/>
      </dsp:nvSpPr>
      <dsp:spPr>
        <a:xfrm>
          <a:off x="7404344" y="670"/>
          <a:ext cx="3789396" cy="65193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Inventario de DP y de los sistemas de tratamiento  </a:t>
          </a:r>
        </a:p>
      </dsp:txBody>
      <dsp:txXfrm>
        <a:off x="7404344" y="670"/>
        <a:ext cx="3789396" cy="651931"/>
      </dsp:txXfrm>
    </dsp:sp>
    <dsp:sp modelId="{F1A620C2-D7F5-4FD7-92BF-0BE36C095095}">
      <dsp:nvSpPr>
        <dsp:cNvPr id="0" name=""/>
        <dsp:cNvSpPr/>
      </dsp:nvSpPr>
      <dsp:spPr>
        <a:xfrm>
          <a:off x="7404344" y="885143"/>
          <a:ext cx="3769062" cy="78078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Funciones y obligaciones de las personas que traten los DP</a:t>
          </a:r>
        </a:p>
      </dsp:txBody>
      <dsp:txXfrm>
        <a:off x="7404344" y="885143"/>
        <a:ext cx="3769062" cy="780782"/>
      </dsp:txXfrm>
    </dsp:sp>
    <dsp:sp modelId="{3F816BA8-1187-421E-8B2F-45DC8E7E7B4E}">
      <dsp:nvSpPr>
        <dsp:cNvPr id="0" name=""/>
        <dsp:cNvSpPr/>
      </dsp:nvSpPr>
      <dsp:spPr>
        <a:xfrm>
          <a:off x="7404344" y="1898466"/>
          <a:ext cx="3795907" cy="567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Análisis de riesgos </a:t>
          </a:r>
        </a:p>
      </dsp:txBody>
      <dsp:txXfrm>
        <a:off x="7404344" y="1898466"/>
        <a:ext cx="3795907" cy="567400"/>
      </dsp:txXfrm>
    </dsp:sp>
    <dsp:sp modelId="{7A71C3E6-6D93-432C-AFA3-90F45A701021}">
      <dsp:nvSpPr>
        <dsp:cNvPr id="0" name=""/>
        <dsp:cNvSpPr/>
      </dsp:nvSpPr>
      <dsp:spPr>
        <a:xfrm>
          <a:off x="7404344" y="2698407"/>
          <a:ext cx="3789396" cy="567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Análisis de brecha </a:t>
          </a:r>
        </a:p>
      </dsp:txBody>
      <dsp:txXfrm>
        <a:off x="7404344" y="2698407"/>
        <a:ext cx="3789396" cy="567400"/>
      </dsp:txXfrm>
    </dsp:sp>
    <dsp:sp modelId="{BBBC7ABA-4525-4FD0-88AA-CC994EF76D97}">
      <dsp:nvSpPr>
        <dsp:cNvPr id="0" name=""/>
        <dsp:cNvSpPr/>
      </dsp:nvSpPr>
      <dsp:spPr>
        <a:xfrm>
          <a:off x="7404344" y="3498349"/>
          <a:ext cx="3802957" cy="567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Plan de trabajo </a:t>
          </a:r>
        </a:p>
      </dsp:txBody>
      <dsp:txXfrm>
        <a:off x="7404344" y="3498349"/>
        <a:ext cx="3802957" cy="567400"/>
      </dsp:txXfrm>
    </dsp:sp>
    <dsp:sp modelId="{33FA05BA-B172-423E-8962-8B83F29B5F53}">
      <dsp:nvSpPr>
        <dsp:cNvPr id="0" name=""/>
        <dsp:cNvSpPr/>
      </dsp:nvSpPr>
      <dsp:spPr>
        <a:xfrm>
          <a:off x="7404344" y="4298290"/>
          <a:ext cx="3817896" cy="7532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Mecanismos de monitoreo y revisión de medidas de seguridad </a:t>
          </a:r>
        </a:p>
      </dsp:txBody>
      <dsp:txXfrm>
        <a:off x="7404344" y="4298290"/>
        <a:ext cx="3817896" cy="753257"/>
      </dsp:txXfrm>
    </dsp:sp>
    <dsp:sp modelId="{3C7E858F-6BAF-4252-B83A-5142C3BF5FCA}">
      <dsp:nvSpPr>
        <dsp:cNvPr id="0" name=""/>
        <dsp:cNvSpPr/>
      </dsp:nvSpPr>
      <dsp:spPr>
        <a:xfrm>
          <a:off x="7404344" y="5284089"/>
          <a:ext cx="3817896" cy="567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Programa general de capacitación </a:t>
          </a:r>
        </a:p>
      </dsp:txBody>
      <dsp:txXfrm>
        <a:off x="7404344" y="5284089"/>
        <a:ext cx="3817896" cy="567400"/>
      </dsp:txXfrm>
    </dsp:sp>
    <dsp:sp modelId="{8D44B026-4860-4218-8725-50FD3D31706E}">
      <dsp:nvSpPr>
        <dsp:cNvPr id="0" name=""/>
        <dsp:cNvSpPr/>
      </dsp:nvSpPr>
      <dsp:spPr>
        <a:xfrm>
          <a:off x="2939555" y="2242409"/>
          <a:ext cx="1860328" cy="567400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 Narrow" panose="020B0606020202030204" pitchFamily="34" charset="0"/>
            </a:rPr>
            <a:t>Obligación</a:t>
          </a:r>
        </a:p>
      </dsp:txBody>
      <dsp:txXfrm>
        <a:off x="2939555" y="2242409"/>
        <a:ext cx="1860328" cy="56740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B9E95-E429-4816-BEE3-71BD2DA784CE}">
      <dsp:nvSpPr>
        <dsp:cNvPr id="0" name=""/>
        <dsp:cNvSpPr/>
      </dsp:nvSpPr>
      <dsp:spPr>
        <a:xfrm>
          <a:off x="1552574" y="727"/>
          <a:ext cx="3786186" cy="2271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latin typeface="Arial Narrow" panose="020B0606020202030204" pitchFamily="34" charset="0"/>
            </a:rPr>
            <a:t>Responsable</a:t>
          </a:r>
        </a:p>
      </dsp:txBody>
      <dsp:txXfrm>
        <a:off x="1619110" y="67263"/>
        <a:ext cx="3653114" cy="2138640"/>
      </dsp:txXfrm>
    </dsp:sp>
    <dsp:sp modelId="{A8E49B9D-200D-490A-B952-71E23F7A99E2}">
      <dsp:nvSpPr>
        <dsp:cNvPr id="0" name=""/>
        <dsp:cNvSpPr/>
      </dsp:nvSpPr>
      <dsp:spPr>
        <a:xfrm>
          <a:off x="5423020" y="667096"/>
          <a:ext cx="1562819" cy="9389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Notificará</a:t>
          </a:r>
          <a:r>
            <a:rPr lang="es-ES" sz="2400" b="1" kern="1200" baseline="0" dirty="0">
              <a:latin typeface="Arial Narrow" panose="020B0606020202030204" pitchFamily="34" charset="0"/>
            </a:rPr>
            <a:t> </a:t>
          </a:r>
          <a:endParaRPr lang="es-ES" sz="2400" b="1" kern="1200" dirty="0">
            <a:latin typeface="Arial Narrow" panose="020B0606020202030204" pitchFamily="34" charset="0"/>
          </a:endParaRPr>
        </a:p>
      </dsp:txBody>
      <dsp:txXfrm>
        <a:off x="5423020" y="854891"/>
        <a:ext cx="1281127" cy="563384"/>
      </dsp:txXfrm>
    </dsp:sp>
    <dsp:sp modelId="{FE800915-C12D-48C8-AF10-8C9A2AF7FD08}">
      <dsp:nvSpPr>
        <dsp:cNvPr id="0" name=""/>
        <dsp:cNvSpPr/>
      </dsp:nvSpPr>
      <dsp:spPr>
        <a:xfrm>
          <a:off x="6969661" y="727"/>
          <a:ext cx="3786186" cy="2271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latin typeface="Arial Narrow" panose="020B0606020202030204" pitchFamily="34" charset="0"/>
            </a:rPr>
            <a:t>Titular y Órgano garante</a:t>
          </a:r>
        </a:p>
      </dsp:txBody>
      <dsp:txXfrm>
        <a:off x="7036197" y="67263"/>
        <a:ext cx="3653114" cy="2138640"/>
      </dsp:txXfrm>
    </dsp:sp>
    <dsp:sp modelId="{E81835AE-861D-47A3-9200-EDDDB18321D6}">
      <dsp:nvSpPr>
        <dsp:cNvPr id="0" name=""/>
        <dsp:cNvSpPr/>
      </dsp:nvSpPr>
      <dsp:spPr>
        <a:xfrm rot="5400000">
          <a:off x="8263257" y="2252414"/>
          <a:ext cx="1083966" cy="15090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Cuando</a:t>
          </a:r>
        </a:p>
      </dsp:txBody>
      <dsp:txXfrm rot="-5400000">
        <a:off x="8352513" y="2464976"/>
        <a:ext cx="905455" cy="758776"/>
      </dsp:txXfrm>
    </dsp:sp>
    <dsp:sp modelId="{9434D666-A3C1-4540-BDD9-17601944C8EE}">
      <dsp:nvSpPr>
        <dsp:cNvPr id="0" name=""/>
        <dsp:cNvSpPr/>
      </dsp:nvSpPr>
      <dsp:spPr>
        <a:xfrm>
          <a:off x="6853236" y="3786914"/>
          <a:ext cx="3786186" cy="2271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02231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1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1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latin typeface="Arial Narrow" panose="020B0606020202030204" pitchFamily="34" charset="0"/>
            </a:rPr>
            <a:t>Se </a:t>
          </a:r>
          <a:r>
            <a:rPr lang="es-MX" sz="2400" b="0" kern="1200" dirty="0">
              <a:latin typeface="Arial Narrow" panose="020B0606020202030204" pitchFamily="34" charset="0"/>
            </a:rPr>
            <a:t>afecten de forma significativa los derechos patrimoniales o morales del titular</a:t>
          </a:r>
          <a:endParaRPr lang="es-ES" sz="2400" b="0" kern="1200" dirty="0">
            <a:latin typeface="Arial Narrow" panose="020B0606020202030204" pitchFamily="34" charset="0"/>
          </a:endParaRPr>
        </a:p>
      </dsp:txBody>
      <dsp:txXfrm>
        <a:off x="6919772" y="3853450"/>
        <a:ext cx="3653114" cy="2138640"/>
      </dsp:txXfrm>
    </dsp:sp>
    <dsp:sp modelId="{E9CFA068-F47C-4F7F-8331-03FACA98A5E3}">
      <dsp:nvSpPr>
        <dsp:cNvPr id="0" name=""/>
        <dsp:cNvSpPr/>
      </dsp:nvSpPr>
      <dsp:spPr>
        <a:xfrm rot="10800000">
          <a:off x="5332715" y="4259652"/>
          <a:ext cx="1422639" cy="13262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A partir de </a:t>
          </a:r>
        </a:p>
      </dsp:txBody>
      <dsp:txXfrm rot="10800000">
        <a:off x="5730585" y="4524899"/>
        <a:ext cx="1024769" cy="795741"/>
      </dsp:txXfrm>
    </dsp:sp>
    <dsp:sp modelId="{79BB6647-4ED7-458B-B74E-68AF7CF34F99}">
      <dsp:nvSpPr>
        <dsp:cNvPr id="0" name=""/>
        <dsp:cNvSpPr/>
      </dsp:nvSpPr>
      <dsp:spPr>
        <a:xfrm>
          <a:off x="1552574" y="3786914"/>
          <a:ext cx="3786186" cy="2271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latin typeface="Arial Narrow" panose="020B0606020202030204" pitchFamily="34" charset="0"/>
            </a:rPr>
            <a:t>Se confirme la vulneración y el responsable tome las acciones pertinentes </a:t>
          </a:r>
        </a:p>
      </dsp:txBody>
      <dsp:txXfrm>
        <a:off x="1619110" y="3853450"/>
        <a:ext cx="3653114" cy="213864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15FFF-B2F0-4BDA-ABD7-7D412E6D793C}">
      <dsp:nvSpPr>
        <dsp:cNvPr id="0" name=""/>
        <dsp:cNvSpPr/>
      </dsp:nvSpPr>
      <dsp:spPr>
        <a:xfrm>
          <a:off x="2842907" y="157"/>
          <a:ext cx="1147218" cy="114721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F271F48-C076-47C7-9757-2F82E1E03402}">
      <dsp:nvSpPr>
        <dsp:cNvPr id="0" name=""/>
        <dsp:cNvSpPr/>
      </dsp:nvSpPr>
      <dsp:spPr>
        <a:xfrm>
          <a:off x="4007849" y="14234"/>
          <a:ext cx="6120828" cy="11472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 naturaleza del incidente.</a:t>
          </a:r>
          <a:endParaRPr lang="es-ES" sz="2800" kern="1200" dirty="0">
            <a:latin typeface="Arial Narrow" panose="020B0606020202030204" pitchFamily="34" charset="0"/>
          </a:endParaRPr>
        </a:p>
      </dsp:txBody>
      <dsp:txXfrm>
        <a:off x="4007849" y="14234"/>
        <a:ext cx="6120828" cy="1147218"/>
      </dsp:txXfrm>
    </dsp:sp>
    <dsp:sp modelId="{9DCF8630-C39D-43B1-9E47-D7F00418ED5A}">
      <dsp:nvSpPr>
        <dsp:cNvPr id="0" name=""/>
        <dsp:cNvSpPr/>
      </dsp:nvSpPr>
      <dsp:spPr>
        <a:xfrm>
          <a:off x="2842907" y="1147375"/>
          <a:ext cx="1147218" cy="1147218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A097FA-A93F-41EE-B477-D0B369CCFF06}">
      <dsp:nvSpPr>
        <dsp:cNvPr id="0" name=""/>
        <dsp:cNvSpPr/>
      </dsp:nvSpPr>
      <dsp:spPr>
        <a:xfrm>
          <a:off x="4036005" y="1175540"/>
          <a:ext cx="6120828" cy="11472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Los datos personales comprometidos.</a:t>
          </a:r>
        </a:p>
      </dsp:txBody>
      <dsp:txXfrm>
        <a:off x="4036005" y="1175540"/>
        <a:ext cx="6120828" cy="1147218"/>
      </dsp:txXfrm>
    </dsp:sp>
    <dsp:sp modelId="{E500B031-ADB9-42FB-BF64-88E67C24DBC5}">
      <dsp:nvSpPr>
        <dsp:cNvPr id="0" name=""/>
        <dsp:cNvSpPr/>
      </dsp:nvSpPr>
      <dsp:spPr>
        <a:xfrm>
          <a:off x="2842907" y="2294593"/>
          <a:ext cx="1147218" cy="1147218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022A1B-49D0-4959-96F3-31081DC071A8}">
      <dsp:nvSpPr>
        <dsp:cNvPr id="0" name=""/>
        <dsp:cNvSpPr/>
      </dsp:nvSpPr>
      <dsp:spPr>
        <a:xfrm>
          <a:off x="3965615" y="2294593"/>
          <a:ext cx="6120828" cy="11472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Las recomendaciones al titular acerca de las medidas que éste pueda adoptar para proteger sus intereses.</a:t>
          </a:r>
        </a:p>
      </dsp:txBody>
      <dsp:txXfrm>
        <a:off x="3965615" y="2294593"/>
        <a:ext cx="6120828" cy="1147218"/>
      </dsp:txXfrm>
    </dsp:sp>
    <dsp:sp modelId="{014FDB7E-E9A0-4F71-BC98-897F962B2115}">
      <dsp:nvSpPr>
        <dsp:cNvPr id="0" name=""/>
        <dsp:cNvSpPr/>
      </dsp:nvSpPr>
      <dsp:spPr>
        <a:xfrm>
          <a:off x="2842907" y="3441812"/>
          <a:ext cx="1147218" cy="1147218"/>
        </a:xfrm>
        <a:prstGeom prst="ellipse">
          <a:avLst/>
        </a:prstGeom>
        <a:solidFill>
          <a:schemeClr val="accent4">
            <a:alpha val="50000"/>
            <a:hueOff val="7796770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A73500-9963-4FA2-B235-10713D6C14FB}">
      <dsp:nvSpPr>
        <dsp:cNvPr id="0" name=""/>
        <dsp:cNvSpPr/>
      </dsp:nvSpPr>
      <dsp:spPr>
        <a:xfrm>
          <a:off x="4050144" y="3441812"/>
          <a:ext cx="6120828" cy="11472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Las acciones correctivas realizadas de forma inmediata.</a:t>
          </a:r>
        </a:p>
      </dsp:txBody>
      <dsp:txXfrm>
        <a:off x="4050144" y="3441812"/>
        <a:ext cx="6120828" cy="1147218"/>
      </dsp:txXfrm>
    </dsp:sp>
    <dsp:sp modelId="{AD8092D4-CABA-49A0-A1C0-F0617513DE4E}">
      <dsp:nvSpPr>
        <dsp:cNvPr id="0" name=""/>
        <dsp:cNvSpPr/>
      </dsp:nvSpPr>
      <dsp:spPr>
        <a:xfrm>
          <a:off x="2842907" y="4589030"/>
          <a:ext cx="1147218" cy="1147218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BB54FF-B52B-4E0C-A629-80B852F5E04F}">
      <dsp:nvSpPr>
        <dsp:cNvPr id="0" name=""/>
        <dsp:cNvSpPr/>
      </dsp:nvSpPr>
      <dsp:spPr>
        <a:xfrm>
          <a:off x="4007910" y="4589030"/>
          <a:ext cx="6120828" cy="11472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Los medios donde puede obtener más información al respecto.</a:t>
          </a:r>
        </a:p>
      </dsp:txBody>
      <dsp:txXfrm>
        <a:off x="4007910" y="4589030"/>
        <a:ext cx="6120828" cy="114721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AB795-D6AF-484F-B17F-A635099E1209}">
      <dsp:nvSpPr>
        <dsp:cNvPr id="0" name=""/>
        <dsp:cNvSpPr/>
      </dsp:nvSpPr>
      <dsp:spPr>
        <a:xfrm>
          <a:off x="9065" y="669242"/>
          <a:ext cx="2351588" cy="2027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Deber de confidencialidad </a:t>
          </a:r>
        </a:p>
      </dsp:txBody>
      <dsp:txXfrm>
        <a:off x="68445" y="728622"/>
        <a:ext cx="2232828" cy="1908617"/>
      </dsp:txXfrm>
    </dsp:sp>
    <dsp:sp modelId="{EAAA40C2-3FB8-4675-B496-4E5733A4B804}">
      <dsp:nvSpPr>
        <dsp:cNvPr id="0" name=""/>
        <dsp:cNvSpPr/>
      </dsp:nvSpPr>
      <dsp:spPr>
        <a:xfrm>
          <a:off x="2574679" y="1417538"/>
          <a:ext cx="453734" cy="5307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>
        <a:off x="2574679" y="1523695"/>
        <a:ext cx="317614" cy="318470"/>
      </dsp:txXfrm>
    </dsp:sp>
    <dsp:sp modelId="{D93D2665-7DC2-4A28-9E7D-05BFFA6F5021}">
      <dsp:nvSpPr>
        <dsp:cNvPr id="0" name=""/>
        <dsp:cNvSpPr/>
      </dsp:nvSpPr>
      <dsp:spPr>
        <a:xfrm>
          <a:off x="3216757" y="669242"/>
          <a:ext cx="2140258" cy="2027377"/>
        </a:xfrm>
        <a:prstGeom prst="roundRect">
          <a:avLst>
            <a:gd name="adj" fmla="val 1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3276137" y="728622"/>
        <a:ext cx="2021498" cy="1908617"/>
      </dsp:txXfrm>
    </dsp:sp>
    <dsp:sp modelId="{D6695D91-A459-4DEE-8B43-5373026085FF}">
      <dsp:nvSpPr>
        <dsp:cNvPr id="0" name=""/>
        <dsp:cNvSpPr/>
      </dsp:nvSpPr>
      <dsp:spPr>
        <a:xfrm>
          <a:off x="5571042" y="1417538"/>
          <a:ext cx="453734" cy="5307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>
        <a:off x="5571042" y="1523695"/>
        <a:ext cx="317614" cy="318470"/>
      </dsp:txXfrm>
    </dsp:sp>
    <dsp:sp modelId="{0547DC0F-DCC2-4D39-B2EF-BD2A772C35A3}">
      <dsp:nvSpPr>
        <dsp:cNvPr id="0" name=""/>
        <dsp:cNvSpPr/>
      </dsp:nvSpPr>
      <dsp:spPr>
        <a:xfrm>
          <a:off x="6213120" y="669242"/>
          <a:ext cx="2607691" cy="2027377"/>
        </a:xfrm>
        <a:prstGeom prst="roundRect">
          <a:avLst>
            <a:gd name="adj" fmla="val 1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Toda persona que intervenga en el tratamiento de DP, deberá guardar confidencialidad</a:t>
          </a:r>
        </a:p>
      </dsp:txBody>
      <dsp:txXfrm>
        <a:off x="6272500" y="728622"/>
        <a:ext cx="2488931" cy="1908617"/>
      </dsp:txXfrm>
    </dsp:sp>
    <dsp:sp modelId="{0C5F0036-3099-4ADD-B6DC-5A0B2FB4EE53}">
      <dsp:nvSpPr>
        <dsp:cNvPr id="0" name=""/>
        <dsp:cNvSpPr/>
      </dsp:nvSpPr>
      <dsp:spPr>
        <a:xfrm>
          <a:off x="9034837" y="1417538"/>
          <a:ext cx="453734" cy="5307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>
        <a:off x="9034837" y="1523695"/>
        <a:ext cx="317614" cy="318470"/>
      </dsp:txXfrm>
    </dsp:sp>
    <dsp:sp modelId="{13FA8D4F-495D-4B49-8303-5448B366367F}">
      <dsp:nvSpPr>
        <dsp:cNvPr id="0" name=""/>
        <dsp:cNvSpPr/>
      </dsp:nvSpPr>
      <dsp:spPr>
        <a:xfrm>
          <a:off x="9676915" y="669242"/>
          <a:ext cx="2140258" cy="2027377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Arial Narrow" panose="020B0606020202030204" pitchFamily="34" charset="0"/>
            </a:rPr>
            <a:t>Aún después de finalizar la relación con el responsable</a:t>
          </a:r>
        </a:p>
      </dsp:txBody>
      <dsp:txXfrm>
        <a:off x="9736295" y="728622"/>
        <a:ext cx="2021498" cy="1908617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3CEC4-FF40-4FFF-B04A-A6EB976EB541}">
      <dsp:nvSpPr>
        <dsp:cNvPr id="0" name=""/>
        <dsp:cNvSpPr/>
      </dsp:nvSpPr>
      <dsp:spPr>
        <a:xfrm>
          <a:off x="4131656" y="2735"/>
          <a:ext cx="3392274" cy="16961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Es la persona física o jurídica, pública o privada </a:t>
          </a:r>
        </a:p>
      </dsp:txBody>
      <dsp:txXfrm>
        <a:off x="4181334" y="52413"/>
        <a:ext cx="3292918" cy="1596781"/>
      </dsp:txXfrm>
    </dsp:sp>
    <dsp:sp modelId="{EB34AD49-4403-4D56-A251-2206958907CB}">
      <dsp:nvSpPr>
        <dsp:cNvPr id="0" name=""/>
        <dsp:cNvSpPr/>
      </dsp:nvSpPr>
      <dsp:spPr>
        <a:xfrm>
          <a:off x="4131656" y="1953293"/>
          <a:ext cx="3392274" cy="16961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u="sng" kern="1200" dirty="0">
              <a:latin typeface="Arial Narrow" panose="020B0606020202030204" pitchFamily="34" charset="0"/>
            </a:rPr>
            <a:t>Ajeno a la organización del responsable</a:t>
          </a:r>
          <a:endParaRPr lang="es-MX" sz="2800" kern="1200" dirty="0">
            <a:latin typeface="Arial Narrow" panose="020B0606020202030204" pitchFamily="34" charset="0"/>
          </a:endParaRPr>
        </a:p>
      </dsp:txBody>
      <dsp:txXfrm>
        <a:off x="4181334" y="2002971"/>
        <a:ext cx="3292918" cy="1596781"/>
      </dsp:txXfrm>
    </dsp:sp>
    <dsp:sp modelId="{1DE8F190-041D-496B-8C0B-82BCD003ED10}">
      <dsp:nvSpPr>
        <dsp:cNvPr id="0" name=""/>
        <dsp:cNvSpPr/>
      </dsp:nvSpPr>
      <dsp:spPr>
        <a:xfrm>
          <a:off x="4131656" y="3903851"/>
          <a:ext cx="3392274" cy="16961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Que sola o conjuntamente con otras trate DP a nombre y por cuenta del responsable </a:t>
          </a:r>
        </a:p>
      </dsp:txBody>
      <dsp:txXfrm>
        <a:off x="4181334" y="3953529"/>
        <a:ext cx="3292918" cy="1596781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74EE2-51D3-4354-8FC9-30B246003884}">
      <dsp:nvSpPr>
        <dsp:cNvPr id="0" name=""/>
        <dsp:cNvSpPr/>
      </dsp:nvSpPr>
      <dsp:spPr>
        <a:xfrm>
          <a:off x="4897247" y="1883813"/>
          <a:ext cx="1810701" cy="861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243"/>
              </a:lnTo>
              <a:lnTo>
                <a:pt x="1810701" y="587243"/>
              </a:lnTo>
              <a:lnTo>
                <a:pt x="1810701" y="86172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C7E19-B937-4523-8F41-33C4F4C6FAA2}">
      <dsp:nvSpPr>
        <dsp:cNvPr id="0" name=""/>
        <dsp:cNvSpPr/>
      </dsp:nvSpPr>
      <dsp:spPr>
        <a:xfrm>
          <a:off x="3086546" y="1883813"/>
          <a:ext cx="1810701" cy="861729"/>
        </a:xfrm>
        <a:custGeom>
          <a:avLst/>
          <a:gdLst/>
          <a:ahLst/>
          <a:cxnLst/>
          <a:rect l="0" t="0" r="0" b="0"/>
          <a:pathLst>
            <a:path>
              <a:moveTo>
                <a:pt x="1810701" y="0"/>
              </a:moveTo>
              <a:lnTo>
                <a:pt x="1810701" y="587243"/>
              </a:lnTo>
              <a:lnTo>
                <a:pt x="0" y="587243"/>
              </a:lnTo>
              <a:lnTo>
                <a:pt x="0" y="86172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07C6B-1CE0-47CC-9361-FB5F671A9E78}">
      <dsp:nvSpPr>
        <dsp:cNvPr id="0" name=""/>
        <dsp:cNvSpPr/>
      </dsp:nvSpPr>
      <dsp:spPr>
        <a:xfrm>
          <a:off x="3415764" y="2330"/>
          <a:ext cx="2962965" cy="188148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4A157-D1A7-40C4-A86F-838EDF4C003E}">
      <dsp:nvSpPr>
        <dsp:cNvPr id="0" name=""/>
        <dsp:cNvSpPr/>
      </dsp:nvSpPr>
      <dsp:spPr>
        <a:xfrm>
          <a:off x="3744983" y="315087"/>
          <a:ext cx="2962965" cy="188148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encargado deberá realizar las actividades de tratamiento de los DP</a:t>
          </a:r>
        </a:p>
      </dsp:txBody>
      <dsp:txXfrm>
        <a:off x="3800090" y="370194"/>
        <a:ext cx="2852751" cy="1771269"/>
      </dsp:txXfrm>
    </dsp:sp>
    <dsp:sp modelId="{E34D5C30-25F9-4CFC-B1B8-BD4AEADA9660}">
      <dsp:nvSpPr>
        <dsp:cNvPr id="0" name=""/>
        <dsp:cNvSpPr/>
      </dsp:nvSpPr>
      <dsp:spPr>
        <a:xfrm>
          <a:off x="1605063" y="2745542"/>
          <a:ext cx="2962965" cy="188148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292C2-DC75-4E9A-BB71-FD69D86FC193}">
      <dsp:nvSpPr>
        <dsp:cNvPr id="0" name=""/>
        <dsp:cNvSpPr/>
      </dsp:nvSpPr>
      <dsp:spPr>
        <a:xfrm>
          <a:off x="1934281" y="3058300"/>
          <a:ext cx="2962965" cy="188148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u="sng" kern="1200" dirty="0">
              <a:latin typeface="Arial Narrow" panose="020B0606020202030204" pitchFamily="34" charset="0"/>
            </a:rPr>
            <a:t>Sin ostentar poder alguno de decisión </a:t>
          </a:r>
          <a:r>
            <a:rPr lang="es-MX" sz="2400" kern="1200" dirty="0">
              <a:latin typeface="Arial Narrow" panose="020B0606020202030204" pitchFamily="34" charset="0"/>
            </a:rPr>
            <a:t>sobre el alcance y contenido del tratamiento</a:t>
          </a:r>
        </a:p>
      </dsp:txBody>
      <dsp:txXfrm>
        <a:off x="1989388" y="3113407"/>
        <a:ext cx="2852751" cy="1771269"/>
      </dsp:txXfrm>
    </dsp:sp>
    <dsp:sp modelId="{0897C87E-9002-465D-BC7C-E70B2BB2D0A0}">
      <dsp:nvSpPr>
        <dsp:cNvPr id="0" name=""/>
        <dsp:cNvSpPr/>
      </dsp:nvSpPr>
      <dsp:spPr>
        <a:xfrm>
          <a:off x="5226466" y="2745542"/>
          <a:ext cx="2962965" cy="188148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1BE65-1B33-442A-BA17-72D7C53106C2}">
      <dsp:nvSpPr>
        <dsp:cNvPr id="0" name=""/>
        <dsp:cNvSpPr/>
      </dsp:nvSpPr>
      <dsp:spPr>
        <a:xfrm>
          <a:off x="5555684" y="3058300"/>
          <a:ext cx="2962965" cy="188148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Limitando sus actuaciones a los términos fijados por el responsable</a:t>
          </a:r>
        </a:p>
      </dsp:txBody>
      <dsp:txXfrm>
        <a:off x="5610791" y="3113407"/>
        <a:ext cx="2852751" cy="1771269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C6D30-5D81-4E95-BFA4-4F0572A3FF07}">
      <dsp:nvSpPr>
        <dsp:cNvPr id="0" name=""/>
        <dsp:cNvSpPr/>
      </dsp:nvSpPr>
      <dsp:spPr>
        <a:xfrm>
          <a:off x="12231" y="2256245"/>
          <a:ext cx="2100218" cy="10501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42988" y="2287002"/>
        <a:ext cx="2038704" cy="988595"/>
      </dsp:txXfrm>
    </dsp:sp>
    <dsp:sp modelId="{435D2118-A050-4EB5-BB19-78E7A704F173}">
      <dsp:nvSpPr>
        <dsp:cNvPr id="0" name=""/>
        <dsp:cNvSpPr/>
      </dsp:nvSpPr>
      <dsp:spPr>
        <a:xfrm>
          <a:off x="2112450" y="2764309"/>
          <a:ext cx="596945" cy="33980"/>
        </a:xfrm>
        <a:custGeom>
          <a:avLst/>
          <a:gdLst/>
          <a:ahLst/>
          <a:cxnLst/>
          <a:rect l="0" t="0" r="0" b="0"/>
          <a:pathLst>
            <a:path>
              <a:moveTo>
                <a:pt x="0" y="16990"/>
              </a:moveTo>
              <a:lnTo>
                <a:pt x="596945" y="169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latin typeface="Arial Narrow" panose="020B0606020202030204" pitchFamily="34" charset="0"/>
          </a:endParaRPr>
        </a:p>
      </dsp:txBody>
      <dsp:txXfrm>
        <a:off x="2395999" y="2766376"/>
        <a:ext cx="29847" cy="29847"/>
      </dsp:txXfrm>
    </dsp:sp>
    <dsp:sp modelId="{33EC99F4-FD1C-4115-AA2C-25AFAD9CBC9F}">
      <dsp:nvSpPr>
        <dsp:cNvPr id="0" name=""/>
        <dsp:cNvSpPr/>
      </dsp:nvSpPr>
      <dsp:spPr>
        <a:xfrm>
          <a:off x="2709395" y="1716420"/>
          <a:ext cx="2100218" cy="21297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La relación entre el responsable y el encargado deberá estar </a:t>
          </a:r>
          <a:r>
            <a:rPr lang="es-MX" sz="2400" b="1" u="sng" kern="1200" dirty="0">
              <a:latin typeface="Arial Narrow" panose="020B0606020202030204" pitchFamily="34" charset="0"/>
            </a:rPr>
            <a:t>formalizada</a:t>
          </a:r>
          <a:r>
            <a:rPr lang="es-MX" sz="2400" kern="1200" dirty="0">
              <a:latin typeface="Arial Narrow" panose="020B0606020202030204" pitchFamily="34" charset="0"/>
            </a:rPr>
            <a:t> mediante: </a:t>
          </a:r>
        </a:p>
      </dsp:txBody>
      <dsp:txXfrm>
        <a:off x="2770908" y="1777933"/>
        <a:ext cx="1977192" cy="2006732"/>
      </dsp:txXfrm>
    </dsp:sp>
    <dsp:sp modelId="{BB402E6E-BCDD-4F53-BC7E-BC15A27F8938}">
      <dsp:nvSpPr>
        <dsp:cNvPr id="0" name=""/>
        <dsp:cNvSpPr/>
      </dsp:nvSpPr>
      <dsp:spPr>
        <a:xfrm rot="19510893">
          <a:off x="4707095" y="2437355"/>
          <a:ext cx="1145242" cy="33980"/>
        </a:xfrm>
        <a:custGeom>
          <a:avLst/>
          <a:gdLst/>
          <a:ahLst/>
          <a:cxnLst/>
          <a:rect l="0" t="0" r="0" b="0"/>
          <a:pathLst>
            <a:path>
              <a:moveTo>
                <a:pt x="0" y="16990"/>
              </a:moveTo>
              <a:lnTo>
                <a:pt x="1145242" y="1699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5251085" y="2425714"/>
        <a:ext cx="57262" cy="57262"/>
      </dsp:txXfrm>
    </dsp:sp>
    <dsp:sp modelId="{C54F93E6-B3A8-4F6A-B175-CAA40EC1A64A}">
      <dsp:nvSpPr>
        <dsp:cNvPr id="0" name=""/>
        <dsp:cNvSpPr/>
      </dsp:nvSpPr>
      <dsp:spPr>
        <a:xfrm>
          <a:off x="5749819" y="1602336"/>
          <a:ext cx="2372260" cy="10501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Contrato </a:t>
          </a:r>
        </a:p>
      </dsp:txBody>
      <dsp:txXfrm>
        <a:off x="5780576" y="1633093"/>
        <a:ext cx="2310746" cy="988595"/>
      </dsp:txXfrm>
    </dsp:sp>
    <dsp:sp modelId="{87CC83AF-D575-41C0-B2F1-F1786619807D}">
      <dsp:nvSpPr>
        <dsp:cNvPr id="0" name=""/>
        <dsp:cNvSpPr/>
      </dsp:nvSpPr>
      <dsp:spPr>
        <a:xfrm rot="1893457">
          <a:off x="4724303" y="3066216"/>
          <a:ext cx="1153733" cy="33980"/>
        </a:xfrm>
        <a:custGeom>
          <a:avLst/>
          <a:gdLst/>
          <a:ahLst/>
          <a:cxnLst/>
          <a:rect l="0" t="0" r="0" b="0"/>
          <a:pathLst>
            <a:path>
              <a:moveTo>
                <a:pt x="0" y="16990"/>
              </a:moveTo>
              <a:lnTo>
                <a:pt x="1153733" y="1699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5272327" y="3054363"/>
        <a:ext cx="57686" cy="57686"/>
      </dsp:txXfrm>
    </dsp:sp>
    <dsp:sp modelId="{16DC0CEB-AE8E-4045-AEE4-5E63C317F8D7}">
      <dsp:nvSpPr>
        <dsp:cNvPr id="0" name=""/>
        <dsp:cNvSpPr/>
      </dsp:nvSpPr>
      <dsp:spPr>
        <a:xfrm>
          <a:off x="5792726" y="2809962"/>
          <a:ext cx="2352685" cy="11503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Cualquier otro instrumento jurídico que decida el R</a:t>
          </a:r>
        </a:p>
      </dsp:txBody>
      <dsp:txXfrm>
        <a:off x="5826417" y="2843653"/>
        <a:ext cx="2285303" cy="1082918"/>
      </dsp:txXfrm>
    </dsp:sp>
    <dsp:sp modelId="{02520E8A-E0FE-4994-89FA-7D74930C182B}">
      <dsp:nvSpPr>
        <dsp:cNvPr id="0" name=""/>
        <dsp:cNvSpPr/>
      </dsp:nvSpPr>
      <dsp:spPr>
        <a:xfrm>
          <a:off x="8145412" y="3368122"/>
          <a:ext cx="835088" cy="33980"/>
        </a:xfrm>
        <a:custGeom>
          <a:avLst/>
          <a:gdLst/>
          <a:ahLst/>
          <a:cxnLst/>
          <a:rect l="0" t="0" r="0" b="0"/>
          <a:pathLst>
            <a:path>
              <a:moveTo>
                <a:pt x="0" y="16990"/>
              </a:moveTo>
              <a:lnTo>
                <a:pt x="835088" y="1699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8542079" y="3364235"/>
        <a:ext cx="41754" cy="41754"/>
      </dsp:txXfrm>
    </dsp:sp>
    <dsp:sp modelId="{EBC02EF7-95B7-4756-B2F5-D4B50C27AC53}">
      <dsp:nvSpPr>
        <dsp:cNvPr id="0" name=""/>
        <dsp:cNvSpPr/>
      </dsp:nvSpPr>
      <dsp:spPr>
        <a:xfrm>
          <a:off x="8980501" y="2860058"/>
          <a:ext cx="2398323" cy="10501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Para acreditar su existencia, alcance y contenido</a:t>
          </a:r>
        </a:p>
      </dsp:txBody>
      <dsp:txXfrm>
        <a:off x="9011258" y="2890815"/>
        <a:ext cx="2336809" cy="988595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58712-097C-4B99-83BF-A5973A803D70}">
      <dsp:nvSpPr>
        <dsp:cNvPr id="0" name=""/>
        <dsp:cNvSpPr/>
      </dsp:nvSpPr>
      <dsp:spPr>
        <a:xfrm>
          <a:off x="12447" y="2216298"/>
          <a:ext cx="2338619" cy="9943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Consecuencias por incumplimiento</a:t>
          </a:r>
        </a:p>
      </dsp:txBody>
      <dsp:txXfrm>
        <a:off x="41571" y="2245422"/>
        <a:ext cx="2280371" cy="936113"/>
      </dsp:txXfrm>
    </dsp:sp>
    <dsp:sp modelId="{57EB14F4-0675-4C05-B990-942F2F1BB14A}">
      <dsp:nvSpPr>
        <dsp:cNvPr id="0" name=""/>
        <dsp:cNvSpPr/>
      </dsp:nvSpPr>
      <dsp:spPr>
        <a:xfrm>
          <a:off x="2351066" y="2697125"/>
          <a:ext cx="795489" cy="32707"/>
        </a:xfrm>
        <a:custGeom>
          <a:avLst/>
          <a:gdLst/>
          <a:ahLst/>
          <a:cxnLst/>
          <a:rect l="0" t="0" r="0" b="0"/>
          <a:pathLst>
            <a:path>
              <a:moveTo>
                <a:pt x="0" y="16353"/>
              </a:moveTo>
              <a:lnTo>
                <a:pt x="795489" y="163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>
            <a:latin typeface="Arial Narrow" panose="020B0606020202030204" pitchFamily="34" charset="0"/>
          </a:endParaRPr>
        </a:p>
      </dsp:txBody>
      <dsp:txXfrm>
        <a:off x="2728924" y="2693592"/>
        <a:ext cx="39774" cy="39774"/>
      </dsp:txXfrm>
    </dsp:sp>
    <dsp:sp modelId="{CCE3D06D-BA44-4A7F-B260-4B0D84B51F26}">
      <dsp:nvSpPr>
        <dsp:cNvPr id="0" name=""/>
        <dsp:cNvSpPr/>
      </dsp:nvSpPr>
      <dsp:spPr>
        <a:xfrm>
          <a:off x="3146556" y="2083481"/>
          <a:ext cx="2336869" cy="125999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 </a:t>
          </a:r>
          <a:r>
            <a:rPr lang="es-MX" sz="2600" b="0" u="none" kern="1200" dirty="0">
              <a:latin typeface="Arial Narrow" panose="020B0606020202030204" pitchFamily="34" charset="0"/>
            </a:rPr>
            <a:t>Asumirá el carácter de responsable</a:t>
          </a:r>
        </a:p>
      </dsp:txBody>
      <dsp:txXfrm>
        <a:off x="3183460" y="2120385"/>
        <a:ext cx="2263061" cy="1186187"/>
      </dsp:txXfrm>
    </dsp:sp>
    <dsp:sp modelId="{07A5EB16-6072-4A03-8FAB-686FE6D45FC1}">
      <dsp:nvSpPr>
        <dsp:cNvPr id="0" name=""/>
        <dsp:cNvSpPr/>
      </dsp:nvSpPr>
      <dsp:spPr>
        <a:xfrm rot="18601822">
          <a:off x="5262780" y="2223622"/>
          <a:ext cx="1236781" cy="32707"/>
        </a:xfrm>
        <a:custGeom>
          <a:avLst/>
          <a:gdLst/>
          <a:ahLst/>
          <a:cxnLst/>
          <a:rect l="0" t="0" r="0" b="0"/>
          <a:pathLst>
            <a:path>
              <a:moveTo>
                <a:pt x="0" y="16353"/>
              </a:moveTo>
              <a:lnTo>
                <a:pt x="1236781" y="163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/>
        </a:p>
      </dsp:txBody>
      <dsp:txXfrm>
        <a:off x="5850251" y="2209056"/>
        <a:ext cx="61839" cy="61839"/>
      </dsp:txXfrm>
    </dsp:sp>
    <dsp:sp modelId="{476FCFF4-814B-4416-9C89-92A4DCF37D07}">
      <dsp:nvSpPr>
        <dsp:cNvPr id="0" name=""/>
        <dsp:cNvSpPr/>
      </dsp:nvSpPr>
      <dsp:spPr>
        <a:xfrm>
          <a:off x="6278915" y="1136473"/>
          <a:ext cx="2336869" cy="125999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Si es persona física o moral de carácter privado </a:t>
          </a:r>
        </a:p>
      </dsp:txBody>
      <dsp:txXfrm>
        <a:off x="6315819" y="1173377"/>
        <a:ext cx="2263061" cy="1186187"/>
      </dsp:txXfrm>
    </dsp:sp>
    <dsp:sp modelId="{853079F3-8C01-4BB1-9B62-ABAA61E9B41A}">
      <dsp:nvSpPr>
        <dsp:cNvPr id="0" name=""/>
        <dsp:cNvSpPr/>
      </dsp:nvSpPr>
      <dsp:spPr>
        <a:xfrm rot="57233">
          <a:off x="8615729" y="1756740"/>
          <a:ext cx="795599" cy="32707"/>
        </a:xfrm>
        <a:custGeom>
          <a:avLst/>
          <a:gdLst/>
          <a:ahLst/>
          <a:cxnLst/>
          <a:rect l="0" t="0" r="0" b="0"/>
          <a:pathLst>
            <a:path>
              <a:moveTo>
                <a:pt x="0" y="16353"/>
              </a:moveTo>
              <a:lnTo>
                <a:pt x="795599" y="163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/>
        </a:p>
      </dsp:txBody>
      <dsp:txXfrm>
        <a:off x="8993639" y="1753204"/>
        <a:ext cx="39779" cy="39779"/>
      </dsp:txXfrm>
    </dsp:sp>
    <dsp:sp modelId="{DC3DB153-3FF0-43DE-AD12-FF35EA1F5035}">
      <dsp:nvSpPr>
        <dsp:cNvPr id="0" name=""/>
        <dsp:cNvSpPr/>
      </dsp:nvSpPr>
      <dsp:spPr>
        <a:xfrm>
          <a:off x="9411274" y="1160791"/>
          <a:ext cx="2336869" cy="123785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LFPDPPP</a:t>
          </a:r>
        </a:p>
      </dsp:txBody>
      <dsp:txXfrm>
        <a:off x="9447529" y="1197046"/>
        <a:ext cx="2264359" cy="1165341"/>
      </dsp:txXfrm>
    </dsp:sp>
    <dsp:sp modelId="{85C8E64B-26B2-4F2D-8EF1-4364E0A37FDD}">
      <dsp:nvSpPr>
        <dsp:cNvPr id="0" name=""/>
        <dsp:cNvSpPr/>
      </dsp:nvSpPr>
      <dsp:spPr>
        <a:xfrm rot="3264229">
          <a:off x="5202596" y="3243516"/>
          <a:ext cx="1343903" cy="32707"/>
        </a:xfrm>
        <a:custGeom>
          <a:avLst/>
          <a:gdLst/>
          <a:ahLst/>
          <a:cxnLst/>
          <a:rect l="0" t="0" r="0" b="0"/>
          <a:pathLst>
            <a:path>
              <a:moveTo>
                <a:pt x="0" y="16353"/>
              </a:moveTo>
              <a:lnTo>
                <a:pt x="1343903" y="163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/>
        </a:p>
      </dsp:txBody>
      <dsp:txXfrm>
        <a:off x="5840950" y="3226272"/>
        <a:ext cx="67195" cy="67195"/>
      </dsp:txXfrm>
    </dsp:sp>
    <dsp:sp modelId="{B4C20733-62B4-4463-8C2B-67C1CE662251}">
      <dsp:nvSpPr>
        <dsp:cNvPr id="0" name=""/>
        <dsp:cNvSpPr/>
      </dsp:nvSpPr>
      <dsp:spPr>
        <a:xfrm>
          <a:off x="6265670" y="3176263"/>
          <a:ext cx="2336869" cy="125999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Autoridad, dependencia u organismo</a:t>
          </a:r>
        </a:p>
      </dsp:txBody>
      <dsp:txXfrm>
        <a:off x="6302574" y="3213167"/>
        <a:ext cx="2263061" cy="1186187"/>
      </dsp:txXfrm>
    </dsp:sp>
    <dsp:sp modelId="{FC1A953A-B393-4FD7-81EE-4CEF37D0571C}">
      <dsp:nvSpPr>
        <dsp:cNvPr id="0" name=""/>
        <dsp:cNvSpPr/>
      </dsp:nvSpPr>
      <dsp:spPr>
        <a:xfrm rot="56338">
          <a:off x="8602485" y="3796534"/>
          <a:ext cx="808842" cy="32707"/>
        </a:xfrm>
        <a:custGeom>
          <a:avLst/>
          <a:gdLst/>
          <a:ahLst/>
          <a:cxnLst/>
          <a:rect l="0" t="0" r="0" b="0"/>
          <a:pathLst>
            <a:path>
              <a:moveTo>
                <a:pt x="0" y="16353"/>
              </a:moveTo>
              <a:lnTo>
                <a:pt x="808842" y="163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/>
        </a:p>
      </dsp:txBody>
      <dsp:txXfrm>
        <a:off x="8986686" y="3792667"/>
        <a:ext cx="40442" cy="40442"/>
      </dsp:txXfrm>
    </dsp:sp>
    <dsp:sp modelId="{CCCAA978-4359-4A8A-9BC0-65FAB3FD7890}">
      <dsp:nvSpPr>
        <dsp:cNvPr id="0" name=""/>
        <dsp:cNvSpPr/>
      </dsp:nvSpPr>
      <dsp:spPr>
        <a:xfrm>
          <a:off x="9411274" y="3144145"/>
          <a:ext cx="2336869" cy="135074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Ley de Protección de Datos de Nayarit o Ley General de Datos</a:t>
          </a:r>
        </a:p>
      </dsp:txBody>
      <dsp:txXfrm>
        <a:off x="9450836" y="3183707"/>
        <a:ext cx="2257745" cy="12716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E48B4-67C5-4B14-852B-18363428EFB5}">
      <dsp:nvSpPr>
        <dsp:cNvPr id="0" name=""/>
        <dsp:cNvSpPr/>
      </dsp:nvSpPr>
      <dsp:spPr>
        <a:xfrm>
          <a:off x="3146" y="394511"/>
          <a:ext cx="4869655" cy="48696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i="0" kern="1200" baseline="0" dirty="0">
              <a:latin typeface="Arial Narrow" panose="020B0606020202030204" pitchFamily="34" charset="0"/>
            </a:rPr>
            <a:t>DERECHO DE ACCESO A LA INFORMACIÓN PÚBLICA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1" i="0" kern="1200" baseline="0" dirty="0">
            <a:latin typeface="Arial Narrow" panose="020B060602020203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i="0" kern="1200" baseline="0" dirty="0">
              <a:latin typeface="Arial Narrow" panose="020B0606020202030204" pitchFamily="34" charset="0"/>
            </a:rPr>
            <a:t>Le permite al individuo acceder a la información que obra en los archivos de los poderes públicos siempre que no se encuentre clasificada como reservada o confidencial. </a:t>
          </a:r>
          <a:endParaRPr lang="es-MX" sz="2400" b="1" kern="1200" dirty="0">
            <a:latin typeface="Arial Narrow" panose="020B0606020202030204" pitchFamily="34" charset="0"/>
          </a:endParaRPr>
        </a:p>
      </dsp:txBody>
      <dsp:txXfrm>
        <a:off x="716290" y="1107655"/>
        <a:ext cx="3443367" cy="3443367"/>
      </dsp:txXfrm>
    </dsp:sp>
    <dsp:sp modelId="{A3F4EEA6-EA97-42E9-8099-5AE9DD237D09}">
      <dsp:nvSpPr>
        <dsp:cNvPr id="0" name=""/>
        <dsp:cNvSpPr/>
      </dsp:nvSpPr>
      <dsp:spPr>
        <a:xfrm>
          <a:off x="4506217" y="-55103"/>
          <a:ext cx="3034329" cy="16435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72000">
              <a:schemeClr val="accent2">
                <a:lumMod val="75000"/>
              </a:schemeClr>
            </a:gs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500" kern="1200"/>
        </a:p>
      </dsp:txBody>
      <dsp:txXfrm>
        <a:off x="4506217" y="273599"/>
        <a:ext cx="2541277" cy="986104"/>
      </dsp:txXfrm>
    </dsp:sp>
    <dsp:sp modelId="{F16A034B-2E0E-4F70-925D-ECEFE1101C5E}">
      <dsp:nvSpPr>
        <dsp:cNvPr id="0" name=""/>
        <dsp:cNvSpPr/>
      </dsp:nvSpPr>
      <dsp:spPr>
        <a:xfrm>
          <a:off x="7319196" y="394511"/>
          <a:ext cx="4869655" cy="4869655"/>
        </a:xfrm>
        <a:prstGeom prst="ellipse">
          <a:avLst/>
        </a:prstGeom>
        <a:gradFill flip="none" rotWithShape="1">
          <a:gsLst>
            <a:gs pos="100000">
              <a:srgbClr val="7030A0"/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s-MX" sz="2400" b="1" i="0" u="none" strike="noStrike" kern="1200" cap="none" spc="0" normalizeH="0" baseline="0" noProof="0" dirty="0">
              <a:ln/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rPr>
            <a:t>DERECHO A LA PROTECCIÓN DE DATOS PERSONALES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kumimoji="0" lang="es-MX" sz="2400" b="1" i="0" u="none" strike="noStrike" kern="1200" cap="none" spc="0" normalizeH="0" baseline="0" noProof="0" dirty="0">
            <a:ln/>
            <a:effectLst/>
            <a:uLnTx/>
            <a:uFillTx/>
            <a:latin typeface="Arial Narrow" panose="020B0606020202030204" pitchFamily="34" charset="0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s-MX" sz="2400" b="1" i="0" u="none" strike="noStrike" kern="1200" cap="none" spc="0" normalizeH="0" baseline="0" noProof="0" dirty="0">
              <a:ln/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rPr>
            <a:t>Le confiere al individuo la facultad de acceder a los datos personales que sobre su persona obran en poder de los poderes públicos, rectificarlos, cancelarlos  y oponerse a que sean tratados.</a:t>
          </a:r>
          <a:endParaRPr lang="es-MX" sz="2400" b="1" kern="1200" dirty="0">
            <a:latin typeface="Arial Narrow" panose="020B0606020202030204" pitchFamily="34" charset="0"/>
          </a:endParaRPr>
        </a:p>
      </dsp:txBody>
      <dsp:txXfrm>
        <a:off x="8032340" y="1107655"/>
        <a:ext cx="3443367" cy="3443367"/>
      </dsp:txXfrm>
    </dsp:sp>
    <dsp:sp modelId="{5F9058B7-67DB-42A4-9629-03E8A8C331C2}">
      <dsp:nvSpPr>
        <dsp:cNvPr id="0" name=""/>
        <dsp:cNvSpPr/>
      </dsp:nvSpPr>
      <dsp:spPr>
        <a:xfrm rot="10800000">
          <a:off x="4320164" y="4083519"/>
          <a:ext cx="3034329" cy="16435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89000">
              <a:srgbClr val="7030A0"/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500" kern="1200"/>
        </a:p>
      </dsp:txBody>
      <dsp:txXfrm rot="10800000">
        <a:off x="4813216" y="4412221"/>
        <a:ext cx="2541277" cy="98610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BCFEC-AAEF-4E35-B5D9-D0CB1B70970C}">
      <dsp:nvSpPr>
        <dsp:cNvPr id="0" name=""/>
        <dsp:cNvSpPr/>
      </dsp:nvSpPr>
      <dsp:spPr>
        <a:xfrm>
          <a:off x="4597" y="929412"/>
          <a:ext cx="2010102" cy="25063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encargado podrá:</a:t>
          </a:r>
        </a:p>
      </dsp:txBody>
      <dsp:txXfrm>
        <a:off x="63471" y="988286"/>
        <a:ext cx="1892354" cy="2388598"/>
      </dsp:txXfrm>
    </dsp:sp>
    <dsp:sp modelId="{F48FB6B1-617C-46DC-99EE-F56CEE04CD92}">
      <dsp:nvSpPr>
        <dsp:cNvPr id="0" name=""/>
        <dsp:cNvSpPr/>
      </dsp:nvSpPr>
      <dsp:spPr>
        <a:xfrm>
          <a:off x="2215710" y="1933333"/>
          <a:ext cx="426141" cy="4985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2215710" y="2033034"/>
        <a:ext cx="298299" cy="299103"/>
      </dsp:txXfrm>
    </dsp:sp>
    <dsp:sp modelId="{6D505818-200E-4DB1-984D-9E3674D7ED7D}">
      <dsp:nvSpPr>
        <dsp:cNvPr id="0" name=""/>
        <dsp:cNvSpPr/>
      </dsp:nvSpPr>
      <dsp:spPr>
        <a:xfrm>
          <a:off x="2818741" y="929412"/>
          <a:ext cx="2010102" cy="25063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u="sng" kern="1200" dirty="0">
              <a:latin typeface="Arial Narrow" panose="020B0606020202030204" pitchFamily="34" charset="0"/>
            </a:rPr>
            <a:t>Subcontratar servicios</a:t>
          </a:r>
          <a:r>
            <a:rPr lang="es-MX" sz="2400" kern="1200" dirty="0">
              <a:latin typeface="Arial Narrow" panose="020B0606020202030204" pitchFamily="34" charset="0"/>
            </a:rPr>
            <a:t> que impliquen el tratamiento de DP por cuenta del Responsable</a:t>
          </a:r>
        </a:p>
      </dsp:txBody>
      <dsp:txXfrm>
        <a:off x="2877615" y="988286"/>
        <a:ext cx="1892354" cy="2388598"/>
      </dsp:txXfrm>
    </dsp:sp>
    <dsp:sp modelId="{351456B9-79FC-41B7-9B2B-63F99AEFD386}">
      <dsp:nvSpPr>
        <dsp:cNvPr id="0" name=""/>
        <dsp:cNvSpPr/>
      </dsp:nvSpPr>
      <dsp:spPr>
        <a:xfrm>
          <a:off x="5029854" y="1933333"/>
          <a:ext cx="426141" cy="4985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5029854" y="2033034"/>
        <a:ext cx="298299" cy="299103"/>
      </dsp:txXfrm>
    </dsp:sp>
    <dsp:sp modelId="{CEE6B196-B642-417A-8314-5337FAC04382}">
      <dsp:nvSpPr>
        <dsp:cNvPr id="0" name=""/>
        <dsp:cNvSpPr/>
      </dsp:nvSpPr>
      <dsp:spPr>
        <a:xfrm>
          <a:off x="5632885" y="929412"/>
          <a:ext cx="2010102" cy="25063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subcontratado </a:t>
          </a:r>
          <a:r>
            <a:rPr lang="es-MX" sz="2400" b="1" u="sng" kern="1200" dirty="0">
              <a:latin typeface="Arial Narrow" panose="020B0606020202030204" pitchFamily="34" charset="0"/>
            </a:rPr>
            <a:t>asumirá el carácter de encargado </a:t>
          </a:r>
          <a:r>
            <a:rPr lang="es-MX" sz="2400" kern="1200" dirty="0">
              <a:latin typeface="Arial Narrow" panose="020B0606020202030204" pitchFamily="34" charset="0"/>
            </a:rPr>
            <a:t>en los términos de la Ley </a:t>
          </a:r>
        </a:p>
      </dsp:txBody>
      <dsp:txXfrm>
        <a:off x="5691759" y="988286"/>
        <a:ext cx="1892354" cy="2388598"/>
      </dsp:txXfrm>
    </dsp:sp>
    <dsp:sp modelId="{224557B7-F6CD-41FC-9F9F-8E6078E21FCE}">
      <dsp:nvSpPr>
        <dsp:cNvPr id="0" name=""/>
        <dsp:cNvSpPr/>
      </dsp:nvSpPr>
      <dsp:spPr>
        <a:xfrm>
          <a:off x="7843998" y="1933333"/>
          <a:ext cx="426141" cy="4985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7843998" y="2033034"/>
        <a:ext cx="298299" cy="299103"/>
      </dsp:txXfrm>
    </dsp:sp>
    <dsp:sp modelId="{7A7F0E15-BB57-4B22-ADAC-1C8D52CDB0DB}">
      <dsp:nvSpPr>
        <dsp:cNvPr id="0" name=""/>
        <dsp:cNvSpPr/>
      </dsp:nvSpPr>
      <dsp:spPr>
        <a:xfrm>
          <a:off x="8447028" y="929412"/>
          <a:ext cx="2010102" cy="250634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Siempre y cuando medie la autorización expresa del responsable</a:t>
          </a:r>
        </a:p>
      </dsp:txBody>
      <dsp:txXfrm>
        <a:off x="8505902" y="988286"/>
        <a:ext cx="1892354" cy="2388598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F2504-46A2-4789-A72F-4CE6A08D180B}">
      <dsp:nvSpPr>
        <dsp:cNvPr id="0" name=""/>
        <dsp:cNvSpPr/>
      </dsp:nvSpPr>
      <dsp:spPr>
        <a:xfrm>
          <a:off x="784414" y="0"/>
          <a:ext cx="8890032" cy="2932461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09E68-459E-4A49-A480-7B6648464F7C}">
      <dsp:nvSpPr>
        <dsp:cNvPr id="0" name=""/>
        <dsp:cNvSpPr/>
      </dsp:nvSpPr>
      <dsp:spPr>
        <a:xfrm>
          <a:off x="686362" y="879738"/>
          <a:ext cx="9086136" cy="11729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>
              <a:latin typeface="Arial Narrow" panose="020B0606020202030204" pitchFamily="34" charset="0"/>
            </a:rPr>
            <a:t>El responsable no podrá adherirse a servicios que no garanticen la debida protección de los DP, conforme a la Ley</a:t>
          </a:r>
        </a:p>
      </dsp:txBody>
      <dsp:txXfrm>
        <a:off x="743622" y="936998"/>
        <a:ext cx="8971616" cy="105846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7B97A-D9FB-4E61-A104-EA0863CC7A50}">
      <dsp:nvSpPr>
        <dsp:cNvPr id="0" name=""/>
        <dsp:cNvSpPr/>
      </dsp:nvSpPr>
      <dsp:spPr>
        <a:xfrm>
          <a:off x="1226" y="1587437"/>
          <a:ext cx="4958328" cy="247916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100" kern="1200" dirty="0">
              <a:latin typeface="Arial Narrow" panose="020B0606020202030204" pitchFamily="34" charset="0"/>
            </a:rPr>
            <a:t>Comunicaciones</a:t>
          </a:r>
        </a:p>
      </dsp:txBody>
      <dsp:txXfrm>
        <a:off x="73838" y="1660049"/>
        <a:ext cx="4813104" cy="2333940"/>
      </dsp:txXfrm>
    </dsp:sp>
    <dsp:sp modelId="{97F6C45F-029F-49C5-8514-086BAC19BEE3}">
      <dsp:nvSpPr>
        <dsp:cNvPr id="0" name=""/>
        <dsp:cNvSpPr/>
      </dsp:nvSpPr>
      <dsp:spPr>
        <a:xfrm rot="19457599">
          <a:off x="4729980" y="2074797"/>
          <a:ext cx="2442479" cy="78925"/>
        </a:xfrm>
        <a:custGeom>
          <a:avLst/>
          <a:gdLst/>
          <a:ahLst/>
          <a:cxnLst/>
          <a:rect l="0" t="0" r="0" b="0"/>
          <a:pathLst>
            <a:path>
              <a:moveTo>
                <a:pt x="0" y="39462"/>
              </a:moveTo>
              <a:lnTo>
                <a:pt x="2442479" y="394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dirty="0">
            <a:latin typeface="Arial Narrow" panose="020B0606020202030204" pitchFamily="34" charset="0"/>
          </a:endParaRPr>
        </a:p>
      </dsp:txBody>
      <dsp:txXfrm>
        <a:off x="5890158" y="2053198"/>
        <a:ext cx="122123" cy="122123"/>
      </dsp:txXfrm>
    </dsp:sp>
    <dsp:sp modelId="{76FCEC54-DD2E-4636-AC18-CC6226690F4C}">
      <dsp:nvSpPr>
        <dsp:cNvPr id="0" name=""/>
        <dsp:cNvSpPr/>
      </dsp:nvSpPr>
      <dsp:spPr>
        <a:xfrm>
          <a:off x="6942885" y="161918"/>
          <a:ext cx="4958328" cy="24791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100" kern="1200" dirty="0">
              <a:latin typeface="Arial Narrow" panose="020B0606020202030204" pitchFamily="34" charset="0"/>
            </a:rPr>
            <a:t>Transferencias</a:t>
          </a:r>
        </a:p>
      </dsp:txBody>
      <dsp:txXfrm>
        <a:off x="7015497" y="234530"/>
        <a:ext cx="4813104" cy="2333940"/>
      </dsp:txXfrm>
    </dsp:sp>
    <dsp:sp modelId="{B92FE84D-5C4F-498E-81B2-1E0E185AAF1E}">
      <dsp:nvSpPr>
        <dsp:cNvPr id="0" name=""/>
        <dsp:cNvSpPr/>
      </dsp:nvSpPr>
      <dsp:spPr>
        <a:xfrm rot="2142401">
          <a:off x="4729980" y="3500316"/>
          <a:ext cx="2442479" cy="78925"/>
        </a:xfrm>
        <a:custGeom>
          <a:avLst/>
          <a:gdLst/>
          <a:ahLst/>
          <a:cxnLst/>
          <a:rect l="0" t="0" r="0" b="0"/>
          <a:pathLst>
            <a:path>
              <a:moveTo>
                <a:pt x="0" y="39462"/>
              </a:moveTo>
              <a:lnTo>
                <a:pt x="2442479" y="394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 dirty="0">
            <a:latin typeface="Arial Narrow" panose="020B0606020202030204" pitchFamily="34" charset="0"/>
          </a:endParaRPr>
        </a:p>
      </dsp:txBody>
      <dsp:txXfrm>
        <a:off x="5890158" y="3478717"/>
        <a:ext cx="122123" cy="122123"/>
      </dsp:txXfrm>
    </dsp:sp>
    <dsp:sp modelId="{3695B80D-DB1D-4629-884F-6AE3FCF0BC58}">
      <dsp:nvSpPr>
        <dsp:cNvPr id="0" name=""/>
        <dsp:cNvSpPr/>
      </dsp:nvSpPr>
      <dsp:spPr>
        <a:xfrm>
          <a:off x="6942885" y="3012957"/>
          <a:ext cx="4958328" cy="247916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100" kern="1200" dirty="0">
              <a:latin typeface="Arial Narrow" panose="020B0606020202030204" pitchFamily="34" charset="0"/>
            </a:rPr>
            <a:t>Remisiones</a:t>
          </a:r>
        </a:p>
      </dsp:txBody>
      <dsp:txXfrm>
        <a:off x="7015497" y="3085569"/>
        <a:ext cx="4813104" cy="233394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D3BB5-F8ED-42EA-82FF-8A7029FC93AC}">
      <dsp:nvSpPr>
        <dsp:cNvPr id="0" name=""/>
        <dsp:cNvSpPr/>
      </dsp:nvSpPr>
      <dsp:spPr>
        <a:xfrm>
          <a:off x="179790" y="1301110"/>
          <a:ext cx="10751573" cy="977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b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kern="1200" dirty="0">
              <a:latin typeface="Arial Narrow" panose="020B0606020202030204" pitchFamily="34" charset="0"/>
            </a:rPr>
            <a:t>¿Qué es una Transferencia de datos personales?</a:t>
          </a:r>
          <a:endParaRPr lang="es-MX" sz="4400" kern="1200" dirty="0">
            <a:latin typeface="Arial Narrow" panose="020B0606020202030204" pitchFamily="34" charset="0"/>
          </a:endParaRPr>
        </a:p>
      </dsp:txBody>
      <dsp:txXfrm>
        <a:off x="179790" y="1301110"/>
        <a:ext cx="10751573" cy="977415"/>
      </dsp:txXfrm>
    </dsp:sp>
    <dsp:sp modelId="{F42B27AF-B206-4435-A932-2057EE32AF55}">
      <dsp:nvSpPr>
        <dsp:cNvPr id="0" name=""/>
        <dsp:cNvSpPr/>
      </dsp:nvSpPr>
      <dsp:spPr>
        <a:xfrm>
          <a:off x="179790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6D7BE-BA80-440F-BF74-A726156A7C09}">
      <dsp:nvSpPr>
        <dsp:cNvPr id="0" name=""/>
        <dsp:cNvSpPr/>
      </dsp:nvSpPr>
      <dsp:spPr>
        <a:xfrm>
          <a:off x="1690983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67B94-7FFF-46CD-A9AB-F9904D4670D3}">
      <dsp:nvSpPr>
        <dsp:cNvPr id="0" name=""/>
        <dsp:cNvSpPr/>
      </dsp:nvSpPr>
      <dsp:spPr>
        <a:xfrm>
          <a:off x="3203371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484D2-4073-4990-9049-6F7E920BBDEC}">
      <dsp:nvSpPr>
        <dsp:cNvPr id="0" name=""/>
        <dsp:cNvSpPr/>
      </dsp:nvSpPr>
      <dsp:spPr>
        <a:xfrm>
          <a:off x="4714565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9CF11-7837-496E-9FC9-BE16CE349777}">
      <dsp:nvSpPr>
        <dsp:cNvPr id="0" name=""/>
        <dsp:cNvSpPr/>
      </dsp:nvSpPr>
      <dsp:spPr>
        <a:xfrm>
          <a:off x="6226953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184EB-E81C-4DCB-B5F7-DAE8FBFC4D7E}">
      <dsp:nvSpPr>
        <dsp:cNvPr id="0" name=""/>
        <dsp:cNvSpPr/>
      </dsp:nvSpPr>
      <dsp:spPr>
        <a:xfrm>
          <a:off x="7738146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A469B-76A6-4DC4-B7AE-849353B30848}">
      <dsp:nvSpPr>
        <dsp:cNvPr id="0" name=""/>
        <dsp:cNvSpPr/>
      </dsp:nvSpPr>
      <dsp:spPr>
        <a:xfrm>
          <a:off x="9250534" y="2278525"/>
          <a:ext cx="2515868" cy="1991032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DBA06-592F-4DC8-847B-9B459F24AEA2}">
      <dsp:nvSpPr>
        <dsp:cNvPr id="0" name=""/>
        <dsp:cNvSpPr/>
      </dsp:nvSpPr>
      <dsp:spPr>
        <a:xfrm>
          <a:off x="179790" y="2477629"/>
          <a:ext cx="10891344" cy="1592825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just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>
              <a:latin typeface="Arial Narrow" panose="020B0606020202030204" pitchFamily="34" charset="0"/>
            </a:rPr>
            <a:t>Toda comunicación de DP dentro o fuera del territorio mexicano, realizada a persona distinta del titular, del responsable o del encargado</a:t>
          </a:r>
        </a:p>
      </dsp:txBody>
      <dsp:txXfrm>
        <a:off x="179790" y="2477629"/>
        <a:ext cx="10891344" cy="1592825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EC552-8CDA-4AF9-A4EF-9C03139E174C}">
      <dsp:nvSpPr>
        <dsp:cNvPr id="0" name=""/>
        <dsp:cNvSpPr/>
      </dsp:nvSpPr>
      <dsp:spPr>
        <a:xfrm>
          <a:off x="8015981" y="3975222"/>
          <a:ext cx="310372" cy="951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809"/>
              </a:lnTo>
              <a:lnTo>
                <a:pt x="310372" y="95180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24BA8-4B57-42D7-90B0-755E9C119D4E}">
      <dsp:nvSpPr>
        <dsp:cNvPr id="0" name=""/>
        <dsp:cNvSpPr/>
      </dsp:nvSpPr>
      <dsp:spPr>
        <a:xfrm>
          <a:off x="5506826" y="2314336"/>
          <a:ext cx="3336815" cy="626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050"/>
              </a:lnTo>
              <a:lnTo>
                <a:pt x="3336815" y="409050"/>
              </a:lnTo>
              <a:lnTo>
                <a:pt x="3336815" y="62631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A1B51-4BEA-4CD8-951F-4173A538C371}">
      <dsp:nvSpPr>
        <dsp:cNvPr id="0" name=""/>
        <dsp:cNvSpPr/>
      </dsp:nvSpPr>
      <dsp:spPr>
        <a:xfrm>
          <a:off x="5506826" y="2314336"/>
          <a:ext cx="413499" cy="626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050"/>
              </a:lnTo>
              <a:lnTo>
                <a:pt x="413499" y="409050"/>
              </a:lnTo>
              <a:lnTo>
                <a:pt x="413499" y="62631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86046-7A2E-4005-B4B5-5DF6E73F626D}">
      <dsp:nvSpPr>
        <dsp:cNvPr id="0" name=""/>
        <dsp:cNvSpPr/>
      </dsp:nvSpPr>
      <dsp:spPr>
        <a:xfrm>
          <a:off x="1425050" y="3975222"/>
          <a:ext cx="434422" cy="951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809"/>
              </a:lnTo>
              <a:lnTo>
                <a:pt x="434422" y="95180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E4653-3C0D-44FC-9180-48DEF17988AF}">
      <dsp:nvSpPr>
        <dsp:cNvPr id="0" name=""/>
        <dsp:cNvSpPr/>
      </dsp:nvSpPr>
      <dsp:spPr>
        <a:xfrm>
          <a:off x="2583509" y="2314336"/>
          <a:ext cx="2923316" cy="626311"/>
        </a:xfrm>
        <a:custGeom>
          <a:avLst/>
          <a:gdLst/>
          <a:ahLst/>
          <a:cxnLst/>
          <a:rect l="0" t="0" r="0" b="0"/>
          <a:pathLst>
            <a:path>
              <a:moveTo>
                <a:pt x="2923316" y="0"/>
              </a:moveTo>
              <a:lnTo>
                <a:pt x="2923316" y="409050"/>
              </a:lnTo>
              <a:lnTo>
                <a:pt x="0" y="409050"/>
              </a:lnTo>
              <a:lnTo>
                <a:pt x="0" y="62631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D4E02-0F1C-4F9D-A01C-FD9D31B07613}">
      <dsp:nvSpPr>
        <dsp:cNvPr id="0" name=""/>
        <dsp:cNvSpPr/>
      </dsp:nvSpPr>
      <dsp:spPr>
        <a:xfrm>
          <a:off x="5461106" y="1037028"/>
          <a:ext cx="91440" cy="2427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598EB-F2A8-4E18-8C87-2A7CC0CA9050}">
      <dsp:nvSpPr>
        <dsp:cNvPr id="0" name=""/>
        <dsp:cNvSpPr/>
      </dsp:nvSpPr>
      <dsp:spPr>
        <a:xfrm>
          <a:off x="3965898" y="2453"/>
          <a:ext cx="3081854" cy="10345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Toda transferencia de DP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nacional o internacional</a:t>
          </a:r>
        </a:p>
      </dsp:txBody>
      <dsp:txXfrm>
        <a:off x="3965898" y="2453"/>
        <a:ext cx="3081854" cy="1034575"/>
      </dsp:txXfrm>
    </dsp:sp>
    <dsp:sp modelId="{6C0EC6B0-720A-4C9E-8369-C52F2941C4D4}">
      <dsp:nvSpPr>
        <dsp:cNvPr id="0" name=""/>
        <dsp:cNvSpPr/>
      </dsp:nvSpPr>
      <dsp:spPr>
        <a:xfrm>
          <a:off x="4472250" y="1279760"/>
          <a:ext cx="2069150" cy="10345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4472250" y="1279760"/>
        <a:ext cx="2069150" cy="1034575"/>
      </dsp:txXfrm>
    </dsp:sp>
    <dsp:sp modelId="{BE114E5F-00D3-48D8-8E6B-5CBD98940597}">
      <dsp:nvSpPr>
        <dsp:cNvPr id="0" name=""/>
        <dsp:cNvSpPr/>
      </dsp:nvSpPr>
      <dsp:spPr>
        <a:xfrm>
          <a:off x="1135435" y="2940647"/>
          <a:ext cx="2896148" cy="10345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Recabar el consentimiento de su titular</a:t>
          </a:r>
        </a:p>
      </dsp:txBody>
      <dsp:txXfrm>
        <a:off x="1135435" y="2940647"/>
        <a:ext cx="2896148" cy="1034575"/>
      </dsp:txXfrm>
    </dsp:sp>
    <dsp:sp modelId="{B03878CE-7DA1-4841-9417-DB6F501B88C2}">
      <dsp:nvSpPr>
        <dsp:cNvPr id="0" name=""/>
        <dsp:cNvSpPr/>
      </dsp:nvSpPr>
      <dsp:spPr>
        <a:xfrm>
          <a:off x="1859472" y="4409744"/>
          <a:ext cx="2069150" cy="103457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Salvo sus excepciones</a:t>
          </a:r>
        </a:p>
      </dsp:txBody>
      <dsp:txXfrm>
        <a:off x="1859472" y="4409744"/>
        <a:ext cx="2069150" cy="1034575"/>
      </dsp:txXfrm>
    </dsp:sp>
    <dsp:sp modelId="{13B6D0AF-B900-43A4-A977-548776F177EF}">
      <dsp:nvSpPr>
        <dsp:cNvPr id="0" name=""/>
        <dsp:cNvSpPr/>
      </dsp:nvSpPr>
      <dsp:spPr>
        <a:xfrm>
          <a:off x="4466105" y="2940647"/>
          <a:ext cx="2908439" cy="10345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responsable deberá comunicar al receptor el aviso de privacidad</a:t>
          </a:r>
        </a:p>
      </dsp:txBody>
      <dsp:txXfrm>
        <a:off x="4466105" y="2940647"/>
        <a:ext cx="2908439" cy="1034575"/>
      </dsp:txXfrm>
    </dsp:sp>
    <dsp:sp modelId="{EA54F376-BC2F-4FFF-955A-49B7F0EA7D5A}">
      <dsp:nvSpPr>
        <dsp:cNvPr id="0" name=""/>
        <dsp:cNvSpPr/>
      </dsp:nvSpPr>
      <dsp:spPr>
        <a:xfrm>
          <a:off x="7809066" y="2940647"/>
          <a:ext cx="2069150" cy="10345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Formalización</a:t>
          </a:r>
        </a:p>
      </dsp:txBody>
      <dsp:txXfrm>
        <a:off x="7809066" y="2940647"/>
        <a:ext cx="2069150" cy="1034575"/>
      </dsp:txXfrm>
    </dsp:sp>
    <dsp:sp modelId="{9D1FB51D-17F1-485C-812C-69E0A76168E1}">
      <dsp:nvSpPr>
        <dsp:cNvPr id="0" name=""/>
        <dsp:cNvSpPr/>
      </dsp:nvSpPr>
      <dsp:spPr>
        <a:xfrm>
          <a:off x="8326354" y="4409744"/>
          <a:ext cx="2069150" cy="103457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Salvo sus excepciones</a:t>
          </a:r>
        </a:p>
      </dsp:txBody>
      <dsp:txXfrm>
        <a:off x="8326354" y="4409744"/>
        <a:ext cx="2069150" cy="1034575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B79E8-5C1D-4621-BFE4-344B4C27DDF8}">
      <dsp:nvSpPr>
        <dsp:cNvPr id="0" name=""/>
        <dsp:cNvSpPr/>
      </dsp:nvSpPr>
      <dsp:spPr>
        <a:xfrm>
          <a:off x="11276" y="1301971"/>
          <a:ext cx="1895101" cy="1038907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MX" sz="2200" kern="1200" dirty="0">
              <a:solidFill>
                <a:schemeClr val="bg1"/>
              </a:solidFill>
              <a:latin typeface="Arial Narrow" panose="020B0606020202030204" pitchFamily="34" charset="0"/>
            </a:rPr>
            <a:t>Formalización de las transferencias </a:t>
          </a:r>
          <a:endParaRPr lang="es-ES" sz="2200" kern="1200" dirty="0"/>
        </a:p>
      </dsp:txBody>
      <dsp:txXfrm>
        <a:off x="41705" y="1332400"/>
        <a:ext cx="1834243" cy="978049"/>
      </dsp:txXfrm>
    </dsp:sp>
    <dsp:sp modelId="{0C8052B1-0B3B-495B-A800-D61FF4EAFC37}">
      <dsp:nvSpPr>
        <dsp:cNvPr id="0" name=""/>
        <dsp:cNvSpPr/>
      </dsp:nvSpPr>
      <dsp:spPr>
        <a:xfrm>
          <a:off x="1906378" y="1801318"/>
          <a:ext cx="506061" cy="40214"/>
        </a:xfrm>
        <a:custGeom>
          <a:avLst/>
          <a:gdLst/>
          <a:ahLst/>
          <a:cxnLst/>
          <a:rect l="0" t="0" r="0" b="0"/>
          <a:pathLst>
            <a:path>
              <a:moveTo>
                <a:pt x="0" y="20107"/>
              </a:moveTo>
              <a:lnTo>
                <a:pt x="506061" y="20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2146757" y="1808773"/>
        <a:ext cx="25303" cy="25303"/>
      </dsp:txXfrm>
    </dsp:sp>
    <dsp:sp modelId="{9CC01955-D3B6-4780-8FF0-4EA37DE7E331}">
      <dsp:nvSpPr>
        <dsp:cNvPr id="0" name=""/>
        <dsp:cNvSpPr/>
      </dsp:nvSpPr>
      <dsp:spPr>
        <a:xfrm>
          <a:off x="2412440" y="1414492"/>
          <a:ext cx="1627730" cy="81386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MX" sz="2200" kern="1200" dirty="0">
              <a:solidFill>
                <a:schemeClr val="bg1"/>
              </a:solidFill>
              <a:latin typeface="Arial Narrow" panose="020B0606020202030204" pitchFamily="34" charset="0"/>
            </a:rPr>
            <a:t>Obligación </a:t>
          </a:r>
        </a:p>
      </dsp:txBody>
      <dsp:txXfrm>
        <a:off x="2436277" y="1438329"/>
        <a:ext cx="1580056" cy="766191"/>
      </dsp:txXfrm>
    </dsp:sp>
    <dsp:sp modelId="{64F0AD78-9B00-4C5D-B525-AA37347B1E66}">
      <dsp:nvSpPr>
        <dsp:cNvPr id="0" name=""/>
        <dsp:cNvSpPr/>
      </dsp:nvSpPr>
      <dsp:spPr>
        <a:xfrm>
          <a:off x="4040170" y="1801318"/>
          <a:ext cx="665741" cy="40214"/>
        </a:xfrm>
        <a:custGeom>
          <a:avLst/>
          <a:gdLst/>
          <a:ahLst/>
          <a:cxnLst/>
          <a:rect l="0" t="0" r="0" b="0"/>
          <a:pathLst>
            <a:path>
              <a:moveTo>
                <a:pt x="0" y="20107"/>
              </a:moveTo>
              <a:lnTo>
                <a:pt x="665741" y="20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4356398" y="1804781"/>
        <a:ext cx="33287" cy="33287"/>
      </dsp:txXfrm>
    </dsp:sp>
    <dsp:sp modelId="{277C9ABA-A433-47F6-AF04-8732C331E516}">
      <dsp:nvSpPr>
        <dsp:cNvPr id="0" name=""/>
        <dsp:cNvSpPr/>
      </dsp:nvSpPr>
      <dsp:spPr>
        <a:xfrm>
          <a:off x="4705912" y="1148867"/>
          <a:ext cx="2237462" cy="1345116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R="0" lvl="0" algn="ctr" defTabSz="9779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MX" sz="2200" kern="1200" dirty="0">
              <a:solidFill>
                <a:schemeClr val="bg1"/>
              </a:solidFill>
              <a:latin typeface="Arial Narrow" panose="020B0606020202030204" pitchFamily="34" charset="0"/>
            </a:rPr>
            <a:t>Toda transferencia deberá formalizarse mediante cualquier instrumento jurídico</a:t>
          </a:r>
        </a:p>
      </dsp:txBody>
      <dsp:txXfrm>
        <a:off x="4745309" y="1188264"/>
        <a:ext cx="2158668" cy="1266322"/>
      </dsp:txXfrm>
    </dsp:sp>
    <dsp:sp modelId="{4CD42721-5815-4462-83CC-DD4D1B429ADB}">
      <dsp:nvSpPr>
        <dsp:cNvPr id="0" name=""/>
        <dsp:cNvSpPr/>
      </dsp:nvSpPr>
      <dsp:spPr>
        <a:xfrm>
          <a:off x="6943375" y="1801318"/>
          <a:ext cx="607631" cy="40214"/>
        </a:xfrm>
        <a:custGeom>
          <a:avLst/>
          <a:gdLst/>
          <a:ahLst/>
          <a:cxnLst/>
          <a:rect l="0" t="0" r="0" b="0"/>
          <a:pathLst>
            <a:path>
              <a:moveTo>
                <a:pt x="0" y="20107"/>
              </a:moveTo>
              <a:lnTo>
                <a:pt x="607631" y="20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7232000" y="1806234"/>
        <a:ext cx="30381" cy="30381"/>
      </dsp:txXfrm>
    </dsp:sp>
    <dsp:sp modelId="{DF401FA5-6020-4299-8655-1D0AC85113C5}">
      <dsp:nvSpPr>
        <dsp:cNvPr id="0" name=""/>
        <dsp:cNvSpPr/>
      </dsp:nvSpPr>
      <dsp:spPr>
        <a:xfrm>
          <a:off x="7551007" y="1414492"/>
          <a:ext cx="1627730" cy="81386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solidFill>
                <a:schemeClr val="bg1"/>
              </a:solidFill>
              <a:latin typeface="Arial Narrow" panose="020B0606020202030204" pitchFamily="34" charset="0"/>
            </a:rPr>
            <a:t>A fin de demostrar</a:t>
          </a:r>
        </a:p>
      </dsp:txBody>
      <dsp:txXfrm>
        <a:off x="7574844" y="1438329"/>
        <a:ext cx="1580056" cy="766191"/>
      </dsp:txXfrm>
    </dsp:sp>
    <dsp:sp modelId="{EA4FBE2E-3964-42A9-875E-9A44B43E2DB6}">
      <dsp:nvSpPr>
        <dsp:cNvPr id="0" name=""/>
        <dsp:cNvSpPr/>
      </dsp:nvSpPr>
      <dsp:spPr>
        <a:xfrm rot="19489316">
          <a:off x="9086575" y="1510591"/>
          <a:ext cx="1009259" cy="40214"/>
        </a:xfrm>
        <a:custGeom>
          <a:avLst/>
          <a:gdLst/>
          <a:ahLst/>
          <a:cxnLst/>
          <a:rect l="0" t="0" r="0" b="0"/>
          <a:pathLst>
            <a:path>
              <a:moveTo>
                <a:pt x="0" y="20107"/>
              </a:moveTo>
              <a:lnTo>
                <a:pt x="1009259" y="20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9565973" y="1505467"/>
        <a:ext cx="50462" cy="50462"/>
      </dsp:txXfrm>
    </dsp:sp>
    <dsp:sp modelId="{6552C9A5-CA2D-45EC-98EA-DDDDAAD3E0FF}">
      <dsp:nvSpPr>
        <dsp:cNvPr id="0" name=""/>
        <dsp:cNvSpPr/>
      </dsp:nvSpPr>
      <dsp:spPr>
        <a:xfrm>
          <a:off x="10003672" y="774029"/>
          <a:ext cx="1817735" cy="931884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solidFill>
                <a:schemeClr val="bg1"/>
              </a:solidFill>
              <a:latin typeface="Arial Narrow" panose="020B0606020202030204" pitchFamily="34" charset="0"/>
            </a:rPr>
            <a:t>El alcance del tratamiento de los DP</a:t>
          </a:r>
        </a:p>
      </dsp:txBody>
      <dsp:txXfrm>
        <a:off x="10030966" y="801323"/>
        <a:ext cx="1763147" cy="877296"/>
      </dsp:txXfrm>
    </dsp:sp>
    <dsp:sp modelId="{783D524B-E094-47AF-901E-6C391F994B01}">
      <dsp:nvSpPr>
        <dsp:cNvPr id="0" name=""/>
        <dsp:cNvSpPr/>
      </dsp:nvSpPr>
      <dsp:spPr>
        <a:xfrm rot="1954268">
          <a:off x="9101760" y="2064809"/>
          <a:ext cx="978890" cy="40214"/>
        </a:xfrm>
        <a:custGeom>
          <a:avLst/>
          <a:gdLst/>
          <a:ahLst/>
          <a:cxnLst/>
          <a:rect l="0" t="0" r="0" b="0"/>
          <a:pathLst>
            <a:path>
              <a:moveTo>
                <a:pt x="0" y="20107"/>
              </a:moveTo>
              <a:lnTo>
                <a:pt x="978890" y="20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9566733" y="2060444"/>
        <a:ext cx="48944" cy="48944"/>
      </dsp:txXfrm>
    </dsp:sp>
    <dsp:sp modelId="{1029ACAF-1C41-4455-ADBB-430FBF81675C}">
      <dsp:nvSpPr>
        <dsp:cNvPr id="0" name=""/>
        <dsp:cNvSpPr/>
      </dsp:nvSpPr>
      <dsp:spPr>
        <a:xfrm>
          <a:off x="10003672" y="1827993"/>
          <a:ext cx="1842754" cy="104082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solidFill>
                <a:schemeClr val="bg1"/>
              </a:solidFill>
              <a:latin typeface="Arial Narrow" panose="020B0606020202030204" pitchFamily="34" charset="0"/>
            </a:rPr>
            <a:t>Las obligaciones asumidas por las partes</a:t>
          </a:r>
        </a:p>
      </dsp:txBody>
      <dsp:txXfrm>
        <a:off x="10034157" y="1858478"/>
        <a:ext cx="1781784" cy="979858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281EF-3D88-4A43-9E53-4D669875310B}">
      <dsp:nvSpPr>
        <dsp:cNvPr id="0" name=""/>
        <dsp:cNvSpPr/>
      </dsp:nvSpPr>
      <dsp:spPr>
        <a:xfrm>
          <a:off x="182600" y="1946970"/>
          <a:ext cx="2111180" cy="223163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Excepciones a la formalización de las transferencias</a:t>
          </a:r>
        </a:p>
      </dsp:txBody>
      <dsp:txXfrm>
        <a:off x="491775" y="2273785"/>
        <a:ext cx="1492830" cy="1578000"/>
      </dsp:txXfrm>
    </dsp:sp>
    <dsp:sp modelId="{0454C275-882B-4EA3-8958-3EB7537791EC}">
      <dsp:nvSpPr>
        <dsp:cNvPr id="0" name=""/>
        <dsp:cNvSpPr/>
      </dsp:nvSpPr>
      <dsp:spPr>
        <a:xfrm rot="17377811">
          <a:off x="1814425" y="2368080"/>
          <a:ext cx="1443729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1443729" y="1479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2500196" y="2346782"/>
        <a:ext cx="72186" cy="72186"/>
      </dsp:txXfrm>
    </dsp:sp>
    <dsp:sp modelId="{571755F7-C724-4E37-AD9C-E62344FA6FBC}">
      <dsp:nvSpPr>
        <dsp:cNvPr id="0" name=""/>
        <dsp:cNvSpPr/>
      </dsp:nvSpPr>
      <dsp:spPr>
        <a:xfrm>
          <a:off x="2778798" y="1232312"/>
          <a:ext cx="1882612" cy="94130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Transferencias nacionales </a:t>
          </a:r>
        </a:p>
      </dsp:txBody>
      <dsp:txXfrm>
        <a:off x="2806368" y="1259882"/>
        <a:ext cx="1827472" cy="886166"/>
      </dsp:txXfrm>
    </dsp:sp>
    <dsp:sp modelId="{DCD638CB-50A5-4427-9027-B8F238B35D0A}">
      <dsp:nvSpPr>
        <dsp:cNvPr id="0" name=""/>
        <dsp:cNvSpPr/>
      </dsp:nvSpPr>
      <dsp:spPr>
        <a:xfrm rot="21544041">
          <a:off x="4661353" y="1681124"/>
          <a:ext cx="865721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865721" y="147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5072571" y="1674276"/>
        <a:ext cx="43286" cy="43286"/>
      </dsp:txXfrm>
    </dsp:sp>
    <dsp:sp modelId="{05211DBB-404B-438C-8E39-2000E3BA533A}">
      <dsp:nvSpPr>
        <dsp:cNvPr id="0" name=""/>
        <dsp:cNvSpPr/>
      </dsp:nvSpPr>
      <dsp:spPr>
        <a:xfrm>
          <a:off x="5527017" y="1102275"/>
          <a:ext cx="3133100" cy="117319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Se realicen entre responsables en cumplimiento de una disposición legal o en el ejercicio de sus atribuciones</a:t>
          </a:r>
        </a:p>
      </dsp:txBody>
      <dsp:txXfrm>
        <a:off x="5561379" y="1136637"/>
        <a:ext cx="3064376" cy="1104473"/>
      </dsp:txXfrm>
    </dsp:sp>
    <dsp:sp modelId="{04B257AA-AB6B-4528-92DB-391C28E472EC}">
      <dsp:nvSpPr>
        <dsp:cNvPr id="0" name=""/>
        <dsp:cNvSpPr/>
      </dsp:nvSpPr>
      <dsp:spPr>
        <a:xfrm rot="3884185">
          <a:off x="1958114" y="3577564"/>
          <a:ext cx="1171165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1171165" y="1479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2514418" y="3563080"/>
        <a:ext cx="58558" cy="58558"/>
      </dsp:txXfrm>
    </dsp:sp>
    <dsp:sp modelId="{CD654EE0-D83E-4064-821E-6D2A0BC7B297}">
      <dsp:nvSpPr>
        <dsp:cNvPr id="0" name=""/>
        <dsp:cNvSpPr/>
      </dsp:nvSpPr>
      <dsp:spPr>
        <a:xfrm>
          <a:off x="2793614" y="3651281"/>
          <a:ext cx="1882612" cy="94130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Transferencias internacionales </a:t>
          </a:r>
        </a:p>
      </dsp:txBody>
      <dsp:txXfrm>
        <a:off x="2821184" y="3678851"/>
        <a:ext cx="1827472" cy="886166"/>
      </dsp:txXfrm>
    </dsp:sp>
    <dsp:sp modelId="{95F5984A-4F6B-4A63-8572-D5DC3434B334}">
      <dsp:nvSpPr>
        <dsp:cNvPr id="0" name=""/>
        <dsp:cNvSpPr/>
      </dsp:nvSpPr>
      <dsp:spPr>
        <a:xfrm rot="18539166">
          <a:off x="4433539" y="3598492"/>
          <a:ext cx="1308754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1308754" y="147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5055198" y="3580568"/>
        <a:ext cx="65437" cy="65437"/>
      </dsp:txXfrm>
    </dsp:sp>
    <dsp:sp modelId="{F0DFB3F0-1AD7-4369-A908-756B98602E92}">
      <dsp:nvSpPr>
        <dsp:cNvPr id="0" name=""/>
        <dsp:cNvSpPr/>
      </dsp:nvSpPr>
      <dsp:spPr>
        <a:xfrm>
          <a:off x="5499606" y="2633987"/>
          <a:ext cx="3113728" cy="94130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Se encuentre prevista en una ley o tratado</a:t>
          </a:r>
        </a:p>
      </dsp:txBody>
      <dsp:txXfrm>
        <a:off x="5527176" y="2661557"/>
        <a:ext cx="3058588" cy="886166"/>
      </dsp:txXfrm>
    </dsp:sp>
    <dsp:sp modelId="{CFE3C652-A925-4C10-850A-F24585E0BEA7}">
      <dsp:nvSpPr>
        <dsp:cNvPr id="0" name=""/>
        <dsp:cNvSpPr/>
      </dsp:nvSpPr>
      <dsp:spPr>
        <a:xfrm rot="420">
          <a:off x="4676227" y="4107188"/>
          <a:ext cx="809316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809316" y="147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5060652" y="4101750"/>
        <a:ext cx="40465" cy="40465"/>
      </dsp:txXfrm>
    </dsp:sp>
    <dsp:sp modelId="{999EF011-124B-4D7D-AA5A-83770D324A55}">
      <dsp:nvSpPr>
        <dsp:cNvPr id="0" name=""/>
        <dsp:cNvSpPr/>
      </dsp:nvSpPr>
      <dsp:spPr>
        <a:xfrm>
          <a:off x="5485543" y="3651379"/>
          <a:ext cx="3107384" cy="94130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Se realice a petición de una autoridad extranjera u organismo internacional</a:t>
          </a:r>
        </a:p>
      </dsp:txBody>
      <dsp:txXfrm>
        <a:off x="5513113" y="3678949"/>
        <a:ext cx="3052244" cy="886166"/>
      </dsp:txXfrm>
    </dsp:sp>
    <dsp:sp modelId="{719A53FB-13B6-4594-AF01-83C65BA8413A}">
      <dsp:nvSpPr>
        <dsp:cNvPr id="0" name=""/>
        <dsp:cNvSpPr/>
      </dsp:nvSpPr>
      <dsp:spPr>
        <a:xfrm>
          <a:off x="8592927" y="4107238"/>
          <a:ext cx="514856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514856" y="1479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8837484" y="4109161"/>
        <a:ext cx="25742" cy="25742"/>
      </dsp:txXfrm>
    </dsp:sp>
    <dsp:sp modelId="{3C0446F5-494C-48F2-A89C-9FAC5CFA6661}">
      <dsp:nvSpPr>
        <dsp:cNvPr id="0" name=""/>
        <dsp:cNvSpPr/>
      </dsp:nvSpPr>
      <dsp:spPr>
        <a:xfrm>
          <a:off x="9107784" y="3472437"/>
          <a:ext cx="2473000" cy="1299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Siempre y cuando las facultades entre los responsables sean homólogas</a:t>
          </a:r>
        </a:p>
      </dsp:txBody>
      <dsp:txXfrm>
        <a:off x="9145836" y="3510489"/>
        <a:ext cx="2396896" cy="1223087"/>
      </dsp:txXfrm>
    </dsp:sp>
    <dsp:sp modelId="{AC7BDE20-3047-4019-B7EB-FEDECF2C046A}">
      <dsp:nvSpPr>
        <dsp:cNvPr id="0" name=""/>
        <dsp:cNvSpPr/>
      </dsp:nvSpPr>
      <dsp:spPr>
        <a:xfrm rot="3210467">
          <a:off x="4409537" y="4636153"/>
          <a:ext cx="1316057" cy="29590"/>
        </a:xfrm>
        <a:custGeom>
          <a:avLst/>
          <a:gdLst/>
          <a:ahLst/>
          <a:cxnLst/>
          <a:rect l="0" t="0" r="0" b="0"/>
          <a:pathLst>
            <a:path>
              <a:moveTo>
                <a:pt x="0" y="14795"/>
              </a:moveTo>
              <a:lnTo>
                <a:pt x="1316057" y="147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>
            <a:latin typeface="Arial Narrow" panose="020B0606020202030204" pitchFamily="34" charset="0"/>
          </a:endParaRPr>
        </a:p>
      </dsp:txBody>
      <dsp:txXfrm>
        <a:off x="5034664" y="4618047"/>
        <a:ext cx="65802" cy="65802"/>
      </dsp:txXfrm>
    </dsp:sp>
    <dsp:sp modelId="{2E6EF87A-1480-47DD-9861-1F8F224D031E}">
      <dsp:nvSpPr>
        <dsp:cNvPr id="0" name=""/>
        <dsp:cNvSpPr/>
      </dsp:nvSpPr>
      <dsp:spPr>
        <a:xfrm>
          <a:off x="5458904" y="4694676"/>
          <a:ext cx="3138277" cy="970571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Las finalidades sean análogas a aquéllas que dieron origen al tratamiento</a:t>
          </a:r>
        </a:p>
      </dsp:txBody>
      <dsp:txXfrm>
        <a:off x="5487331" y="4723103"/>
        <a:ext cx="3081423" cy="913717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8CDB7-131F-491E-8668-3C04072D1AF8}">
      <dsp:nvSpPr>
        <dsp:cNvPr id="0" name=""/>
        <dsp:cNvSpPr/>
      </dsp:nvSpPr>
      <dsp:spPr>
        <a:xfrm>
          <a:off x="6222637" y="4081584"/>
          <a:ext cx="497167" cy="1026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086"/>
              </a:lnTo>
              <a:lnTo>
                <a:pt x="497167" y="102608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02A85-64DA-4D98-B56A-6E3C28B83869}">
      <dsp:nvSpPr>
        <dsp:cNvPr id="0" name=""/>
        <dsp:cNvSpPr/>
      </dsp:nvSpPr>
      <dsp:spPr>
        <a:xfrm>
          <a:off x="5575775" y="2572564"/>
          <a:ext cx="1972640" cy="446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165"/>
              </a:lnTo>
              <a:lnTo>
                <a:pt x="1972640" y="223165"/>
              </a:lnTo>
              <a:lnTo>
                <a:pt x="1972640" y="44633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97A35C-55F9-4042-B50F-67AAFE0C89C0}">
      <dsp:nvSpPr>
        <dsp:cNvPr id="0" name=""/>
        <dsp:cNvSpPr/>
      </dsp:nvSpPr>
      <dsp:spPr>
        <a:xfrm>
          <a:off x="3695386" y="2572564"/>
          <a:ext cx="1880388" cy="446330"/>
        </a:xfrm>
        <a:custGeom>
          <a:avLst/>
          <a:gdLst/>
          <a:ahLst/>
          <a:cxnLst/>
          <a:rect l="0" t="0" r="0" b="0"/>
          <a:pathLst>
            <a:path>
              <a:moveTo>
                <a:pt x="1880388" y="0"/>
              </a:moveTo>
              <a:lnTo>
                <a:pt x="1880388" y="223165"/>
              </a:lnTo>
              <a:lnTo>
                <a:pt x="0" y="223165"/>
              </a:lnTo>
              <a:lnTo>
                <a:pt x="0" y="44633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99517-3AE0-4758-A4FD-2DFAE7D771C5}">
      <dsp:nvSpPr>
        <dsp:cNvPr id="0" name=""/>
        <dsp:cNvSpPr/>
      </dsp:nvSpPr>
      <dsp:spPr>
        <a:xfrm>
          <a:off x="3959730" y="1063543"/>
          <a:ext cx="1616044" cy="446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165"/>
              </a:lnTo>
              <a:lnTo>
                <a:pt x="1616044" y="223165"/>
              </a:lnTo>
              <a:lnTo>
                <a:pt x="1616044" y="44633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6C1CA-31C7-4E8E-A986-FDDE43C9903D}">
      <dsp:nvSpPr>
        <dsp:cNvPr id="0" name=""/>
        <dsp:cNvSpPr/>
      </dsp:nvSpPr>
      <dsp:spPr>
        <a:xfrm>
          <a:off x="2369817" y="1063543"/>
          <a:ext cx="1589912" cy="446330"/>
        </a:xfrm>
        <a:custGeom>
          <a:avLst/>
          <a:gdLst/>
          <a:ahLst/>
          <a:cxnLst/>
          <a:rect l="0" t="0" r="0" b="0"/>
          <a:pathLst>
            <a:path>
              <a:moveTo>
                <a:pt x="1589912" y="0"/>
              </a:moveTo>
              <a:lnTo>
                <a:pt x="1589912" y="223165"/>
              </a:lnTo>
              <a:lnTo>
                <a:pt x="0" y="223165"/>
              </a:lnTo>
              <a:lnTo>
                <a:pt x="0" y="44633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57C63-9AFF-42FF-8595-1BA2923EF18B}">
      <dsp:nvSpPr>
        <dsp:cNvPr id="0" name=""/>
        <dsp:cNvSpPr/>
      </dsp:nvSpPr>
      <dsp:spPr>
        <a:xfrm>
          <a:off x="2801599" y="852"/>
          <a:ext cx="2316262" cy="10626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Transferencias nacionales </a:t>
          </a:r>
        </a:p>
      </dsp:txBody>
      <dsp:txXfrm>
        <a:off x="2801599" y="852"/>
        <a:ext cx="2316262" cy="1062690"/>
      </dsp:txXfrm>
    </dsp:sp>
    <dsp:sp modelId="{379127E7-3DCB-4ADD-BBA6-2C0C04F23061}">
      <dsp:nvSpPr>
        <dsp:cNvPr id="0" name=""/>
        <dsp:cNvSpPr/>
      </dsp:nvSpPr>
      <dsp:spPr>
        <a:xfrm>
          <a:off x="976938" y="1509873"/>
          <a:ext cx="2785758" cy="10626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976938" y="1509873"/>
        <a:ext cx="2785758" cy="1062690"/>
      </dsp:txXfrm>
    </dsp:sp>
    <dsp:sp modelId="{963DCA7C-4913-42B6-8833-F95ABEA9138C}">
      <dsp:nvSpPr>
        <dsp:cNvPr id="0" name=""/>
        <dsp:cNvSpPr/>
      </dsp:nvSpPr>
      <dsp:spPr>
        <a:xfrm>
          <a:off x="4209027" y="1509873"/>
          <a:ext cx="2733495" cy="10626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receptor de los DP deberá garantizar:</a:t>
          </a:r>
        </a:p>
      </dsp:txBody>
      <dsp:txXfrm>
        <a:off x="4209027" y="1509873"/>
        <a:ext cx="2733495" cy="1062690"/>
      </dsp:txXfrm>
    </dsp:sp>
    <dsp:sp modelId="{172A2CDB-6356-41C7-8540-0A6099DAC016}">
      <dsp:nvSpPr>
        <dsp:cNvPr id="0" name=""/>
        <dsp:cNvSpPr/>
      </dsp:nvSpPr>
      <dsp:spPr>
        <a:xfrm>
          <a:off x="1945910" y="3018894"/>
          <a:ext cx="3498951" cy="10626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Su confidencialidad </a:t>
          </a:r>
        </a:p>
      </dsp:txBody>
      <dsp:txXfrm>
        <a:off x="1945910" y="3018894"/>
        <a:ext cx="3498951" cy="1062690"/>
      </dsp:txXfrm>
    </dsp:sp>
    <dsp:sp modelId="{304DBCBF-C098-4566-B1B6-B557AEB7D4C9}">
      <dsp:nvSpPr>
        <dsp:cNvPr id="0" name=""/>
        <dsp:cNvSpPr/>
      </dsp:nvSpPr>
      <dsp:spPr>
        <a:xfrm>
          <a:off x="5891192" y="3018894"/>
          <a:ext cx="3314447" cy="10626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Únicamente los utilizará para los fines que fueron transferidos</a:t>
          </a:r>
        </a:p>
      </dsp:txBody>
      <dsp:txXfrm>
        <a:off x="5891192" y="3018894"/>
        <a:ext cx="3314447" cy="1062690"/>
      </dsp:txXfrm>
    </dsp:sp>
    <dsp:sp modelId="{5463B5F8-DF65-4527-AD59-B3C0F565A96B}">
      <dsp:nvSpPr>
        <dsp:cNvPr id="0" name=""/>
        <dsp:cNvSpPr/>
      </dsp:nvSpPr>
      <dsp:spPr>
        <a:xfrm>
          <a:off x="6719804" y="4527915"/>
          <a:ext cx="3988575" cy="11595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Atendiendo el aviso de privacidad que le será comunicado por el responsable transferente </a:t>
          </a:r>
        </a:p>
      </dsp:txBody>
      <dsp:txXfrm>
        <a:off x="6719804" y="4527915"/>
        <a:ext cx="3988575" cy="1159512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224F5-2F1C-424C-8A71-E7196D21F568}">
      <dsp:nvSpPr>
        <dsp:cNvPr id="0" name=""/>
        <dsp:cNvSpPr/>
      </dsp:nvSpPr>
      <dsp:spPr>
        <a:xfrm>
          <a:off x="0" y="0"/>
          <a:ext cx="9393645" cy="8156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Transferencias internacionales</a:t>
          </a:r>
        </a:p>
      </dsp:txBody>
      <dsp:txXfrm>
        <a:off x="23888" y="23888"/>
        <a:ext cx="8444618" cy="767836"/>
      </dsp:txXfrm>
    </dsp:sp>
    <dsp:sp modelId="{FE69116B-B7F3-43EC-8793-B5EB4E4AF902}">
      <dsp:nvSpPr>
        <dsp:cNvPr id="0" name=""/>
        <dsp:cNvSpPr/>
      </dsp:nvSpPr>
      <dsp:spPr>
        <a:xfrm>
          <a:off x="786717" y="963905"/>
          <a:ext cx="9393645" cy="815612"/>
        </a:xfrm>
        <a:prstGeom prst="roundRect">
          <a:avLst>
            <a:gd name="adj" fmla="val 1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810605" y="987793"/>
        <a:ext cx="8029003" cy="767836"/>
      </dsp:txXfrm>
    </dsp:sp>
    <dsp:sp modelId="{BFCC7F63-0FE2-440F-81EB-8647B56988AC}">
      <dsp:nvSpPr>
        <dsp:cNvPr id="0" name=""/>
        <dsp:cNvSpPr/>
      </dsp:nvSpPr>
      <dsp:spPr>
        <a:xfrm>
          <a:off x="1451412" y="1927810"/>
          <a:ext cx="9614208" cy="815612"/>
        </a:xfrm>
        <a:prstGeom prst="roundRect">
          <a:avLst>
            <a:gd name="adj" fmla="val 1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El responsable sólo podrá transferir o hacer remisión de DP fuera del territorio nacional cuando:</a:t>
          </a:r>
        </a:p>
      </dsp:txBody>
      <dsp:txXfrm>
        <a:off x="1475300" y="1951698"/>
        <a:ext cx="8230664" cy="767836"/>
      </dsp:txXfrm>
    </dsp:sp>
    <dsp:sp modelId="{7500C48B-8627-4905-B6D0-DD1F2D148729}">
      <dsp:nvSpPr>
        <dsp:cNvPr id="0" name=""/>
        <dsp:cNvSpPr/>
      </dsp:nvSpPr>
      <dsp:spPr>
        <a:xfrm>
          <a:off x="2348411" y="2891715"/>
          <a:ext cx="9393645" cy="81561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El tercero receptor o el encargado se obligue a proteger los DP conforme a los principios y deberes </a:t>
          </a:r>
        </a:p>
      </dsp:txBody>
      <dsp:txXfrm>
        <a:off x="2372299" y="2915603"/>
        <a:ext cx="8029003" cy="767836"/>
      </dsp:txXfrm>
    </dsp:sp>
    <dsp:sp modelId="{A40B0CF9-FC93-4138-83B3-6A714C7D4E96}">
      <dsp:nvSpPr>
        <dsp:cNvPr id="0" name=""/>
        <dsp:cNvSpPr/>
      </dsp:nvSpPr>
      <dsp:spPr>
        <a:xfrm>
          <a:off x="8863497" y="624684"/>
          <a:ext cx="530147" cy="530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8982780" y="624684"/>
        <a:ext cx="291581" cy="398936"/>
      </dsp:txXfrm>
    </dsp:sp>
    <dsp:sp modelId="{4DA80C12-BAB2-4717-BFE3-50008DC2BE9C}">
      <dsp:nvSpPr>
        <dsp:cNvPr id="0" name=""/>
        <dsp:cNvSpPr/>
      </dsp:nvSpPr>
      <dsp:spPr>
        <a:xfrm>
          <a:off x="9650215" y="1588590"/>
          <a:ext cx="530147" cy="530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9769498" y="1588590"/>
        <a:ext cx="291581" cy="398936"/>
      </dsp:txXfrm>
    </dsp:sp>
    <dsp:sp modelId="{94A99EAA-0872-4D5C-B14D-BBDA9BAC705C}">
      <dsp:nvSpPr>
        <dsp:cNvPr id="0" name=""/>
        <dsp:cNvSpPr/>
      </dsp:nvSpPr>
      <dsp:spPr>
        <a:xfrm>
          <a:off x="10425191" y="2552495"/>
          <a:ext cx="530147" cy="530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500" kern="1200">
            <a:latin typeface="Arial Narrow" panose="020B0606020202030204" pitchFamily="34" charset="0"/>
          </a:endParaRPr>
        </a:p>
      </dsp:txBody>
      <dsp:txXfrm>
        <a:off x="10544474" y="2552495"/>
        <a:ext cx="291581" cy="398936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78DB2-D6DA-41CF-837D-99C5C0A536BA}">
      <dsp:nvSpPr>
        <dsp:cNvPr id="0" name=""/>
        <dsp:cNvSpPr/>
      </dsp:nvSpPr>
      <dsp:spPr>
        <a:xfrm>
          <a:off x="0" y="319939"/>
          <a:ext cx="11827822" cy="1216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>
              <a:latin typeface="Arial Narrow" panose="020B0606020202030204" pitchFamily="34" charset="0"/>
            </a:rPr>
            <a:t>Las transferencias </a:t>
          </a:r>
          <a:r>
            <a:rPr lang="es-MX" sz="3200" b="1" u="sng" kern="1200" dirty="0">
              <a:latin typeface="Arial Narrow" panose="020B0606020202030204" pitchFamily="34" charset="0"/>
            </a:rPr>
            <a:t>no requerirán el consentimiento</a:t>
          </a:r>
          <a:r>
            <a:rPr lang="es-MX" sz="3200" b="1" u="none" kern="1200" dirty="0">
              <a:latin typeface="Arial Narrow" panose="020B0606020202030204" pitchFamily="34" charset="0"/>
            </a:rPr>
            <a:t> </a:t>
          </a:r>
          <a:r>
            <a:rPr lang="es-MX" sz="3200" kern="1200" dirty="0">
              <a:latin typeface="Arial Narrow" panose="020B0606020202030204" pitchFamily="34" charset="0"/>
            </a:rPr>
            <a:t>del titular cuando: </a:t>
          </a:r>
        </a:p>
      </dsp:txBody>
      <dsp:txXfrm>
        <a:off x="59399" y="379338"/>
        <a:ext cx="11709024" cy="1098002"/>
      </dsp:txXfrm>
    </dsp:sp>
    <dsp:sp modelId="{FF67014C-D3C7-473F-8A0E-1BEA8C16C748}">
      <dsp:nvSpPr>
        <dsp:cNvPr id="0" name=""/>
        <dsp:cNvSpPr/>
      </dsp:nvSpPr>
      <dsp:spPr>
        <a:xfrm>
          <a:off x="0" y="1635225"/>
          <a:ext cx="11827822" cy="3141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533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Esté prevista en la Ley, convenios o Tratados Internacionales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Se realice entre responsables, siempre y cuando los DP se utilicen para el ejercicio de facultades propias, compatibles o análogas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Sea legalmente exigida para la investigación y persecución de los delitos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Sea precisa para el reconocimiento, ejercicio o defensa de un derecho ante autoridad competente, siempre y cuando medie el requerimiento de esta última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Sea necesaria para la prevención o el diagnóstico médico, la prestación de asistencia sanitaria, tratamiento médico o la gestión de servicios sanitarios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Sea precisa para el mantenimiento o cumplimiento de una relación jurídica entre el responsable y el titular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Sea necesaria por virtud de un contrato celebrado o por celebrar en interés del titular, por el responsable y un tercero</a:t>
          </a:r>
        </a:p>
      </dsp:txBody>
      <dsp:txXfrm>
        <a:off x="0" y="1635225"/>
        <a:ext cx="11827822" cy="31416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42D0C-F43B-4636-8AD9-355871B121D9}">
      <dsp:nvSpPr>
        <dsp:cNvPr id="0" name=""/>
        <dsp:cNvSpPr/>
      </dsp:nvSpPr>
      <dsp:spPr>
        <a:xfrm>
          <a:off x="5357" y="687123"/>
          <a:ext cx="4685108" cy="468510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30480" rIns="257837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latin typeface="Arial Narrow" panose="020B0606020202030204" pitchFamily="34" charset="0"/>
            </a:rPr>
            <a:t>Ambos son derechos fundamentales, pero reconocidos en diversos preceptos constitucionales </a:t>
          </a:r>
        </a:p>
      </dsp:txBody>
      <dsp:txXfrm>
        <a:off x="691475" y="1373241"/>
        <a:ext cx="3312872" cy="3312872"/>
      </dsp:txXfrm>
    </dsp:sp>
    <dsp:sp modelId="{32243D4F-FCDC-4A27-9544-E62D234DF8BF}">
      <dsp:nvSpPr>
        <dsp:cNvPr id="0" name=""/>
        <dsp:cNvSpPr/>
      </dsp:nvSpPr>
      <dsp:spPr>
        <a:xfrm>
          <a:off x="3753445" y="687123"/>
          <a:ext cx="4685108" cy="4685108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30480" rIns="257837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latin typeface="Arial Narrow" panose="020B0606020202030204" pitchFamily="34" charset="0"/>
            </a:rPr>
            <a:t>Diferente terminología, conceptos, figuras y procedimientos para su ejercicio </a:t>
          </a:r>
        </a:p>
      </dsp:txBody>
      <dsp:txXfrm>
        <a:off x="4439563" y="1373241"/>
        <a:ext cx="3312872" cy="3312872"/>
      </dsp:txXfrm>
    </dsp:sp>
    <dsp:sp modelId="{812E8029-4960-4444-BC28-55EA2FFC91CD}">
      <dsp:nvSpPr>
        <dsp:cNvPr id="0" name=""/>
        <dsp:cNvSpPr/>
      </dsp:nvSpPr>
      <dsp:spPr>
        <a:xfrm>
          <a:off x="7501532" y="687123"/>
          <a:ext cx="4685108" cy="4685108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30480" rIns="257837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>
              <a:latin typeface="Arial Narrow" panose="020B0606020202030204" pitchFamily="34" charset="0"/>
            </a:rPr>
            <a:t>Diferente normatividad que los regula </a:t>
          </a:r>
          <a:endParaRPr lang="es-ES" sz="2400" b="1" kern="1200" dirty="0">
            <a:latin typeface="Arial Narrow" panose="020B0606020202030204" pitchFamily="34" charset="0"/>
          </a:endParaRPr>
        </a:p>
      </dsp:txBody>
      <dsp:txXfrm>
        <a:off x="8187650" y="1373241"/>
        <a:ext cx="3312872" cy="3312872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E7D1A-346A-4E4B-91C4-B4EA31146B81}">
      <dsp:nvSpPr>
        <dsp:cNvPr id="0" name=""/>
        <dsp:cNvSpPr/>
      </dsp:nvSpPr>
      <dsp:spPr>
        <a:xfrm>
          <a:off x="221353" y="1074815"/>
          <a:ext cx="3734395" cy="18671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Las remisiones nacionales e internacionales que se realicen entre responsable y encargado </a:t>
          </a:r>
          <a:r>
            <a:rPr lang="es-MX" sz="28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no</a:t>
          </a:r>
          <a:r>
            <a:rPr lang="es-MX" sz="2800" b="1" kern="1200" dirty="0">
              <a:latin typeface="Arial Narrow" panose="020B0606020202030204" pitchFamily="34" charset="0"/>
            </a:rPr>
            <a:t> </a:t>
          </a:r>
          <a:r>
            <a:rPr lang="es-MX" sz="2800" kern="1200" dirty="0">
              <a:latin typeface="Arial Narrow" panose="020B0606020202030204" pitchFamily="34" charset="0"/>
            </a:rPr>
            <a:t>requerirán:</a:t>
          </a:r>
        </a:p>
      </dsp:txBody>
      <dsp:txXfrm>
        <a:off x="276041" y="1129503"/>
        <a:ext cx="3625019" cy="1757821"/>
      </dsp:txXfrm>
    </dsp:sp>
    <dsp:sp modelId="{5BB8202D-DFC6-4644-BB66-B8D316500AEB}">
      <dsp:nvSpPr>
        <dsp:cNvPr id="0" name=""/>
        <dsp:cNvSpPr/>
      </dsp:nvSpPr>
      <dsp:spPr>
        <a:xfrm rot="19457599">
          <a:off x="3782844" y="1429759"/>
          <a:ext cx="1839568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839568" y="4183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kern="1200" dirty="0">
            <a:latin typeface="Arial Narrow" panose="020B0606020202030204" pitchFamily="34" charset="0"/>
          </a:endParaRPr>
        </a:p>
      </dsp:txBody>
      <dsp:txXfrm>
        <a:off x="4656639" y="1425605"/>
        <a:ext cx="91978" cy="91978"/>
      </dsp:txXfrm>
    </dsp:sp>
    <dsp:sp modelId="{3E4126F2-CF80-4322-B1CC-46AF035E3C9F}">
      <dsp:nvSpPr>
        <dsp:cNvPr id="0" name=""/>
        <dsp:cNvSpPr/>
      </dsp:nvSpPr>
      <dsp:spPr>
        <a:xfrm>
          <a:off x="5449507" y="1176"/>
          <a:ext cx="3734395" cy="18671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>
              <a:latin typeface="Arial Narrow" panose="020B0606020202030204" pitchFamily="34" charset="0"/>
            </a:rPr>
            <a:t>Ser informadas al titular </a:t>
          </a:r>
        </a:p>
      </dsp:txBody>
      <dsp:txXfrm>
        <a:off x="5504195" y="55864"/>
        <a:ext cx="3625019" cy="1757821"/>
      </dsp:txXfrm>
    </dsp:sp>
    <dsp:sp modelId="{914BA54B-0C9A-4005-A0BD-2C35E4C4A56B}">
      <dsp:nvSpPr>
        <dsp:cNvPr id="0" name=""/>
        <dsp:cNvSpPr/>
      </dsp:nvSpPr>
      <dsp:spPr>
        <a:xfrm rot="2142401">
          <a:off x="3782844" y="2503397"/>
          <a:ext cx="1839568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839568" y="4183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kern="1200" dirty="0">
            <a:latin typeface="Arial Narrow" panose="020B0606020202030204" pitchFamily="34" charset="0"/>
          </a:endParaRPr>
        </a:p>
      </dsp:txBody>
      <dsp:txXfrm>
        <a:off x="4656639" y="2499244"/>
        <a:ext cx="91978" cy="91978"/>
      </dsp:txXfrm>
    </dsp:sp>
    <dsp:sp modelId="{0BB19708-EF27-4F3F-A164-E373ADDDB8EA}">
      <dsp:nvSpPr>
        <dsp:cNvPr id="0" name=""/>
        <dsp:cNvSpPr/>
      </dsp:nvSpPr>
      <dsp:spPr>
        <a:xfrm>
          <a:off x="5449507" y="2148454"/>
          <a:ext cx="3734395" cy="18671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>
              <a:latin typeface="Arial Narrow" panose="020B0606020202030204" pitchFamily="34" charset="0"/>
            </a:rPr>
            <a:t>Contar con el consentimiento</a:t>
          </a:r>
        </a:p>
      </dsp:txBody>
      <dsp:txXfrm>
        <a:off x="5504195" y="2203142"/>
        <a:ext cx="3625019" cy="1757821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C53F1-BC9B-48B1-A266-A573A705F0F5}">
      <dsp:nvSpPr>
        <dsp:cNvPr id="0" name=""/>
        <dsp:cNvSpPr/>
      </dsp:nvSpPr>
      <dsp:spPr>
        <a:xfrm>
          <a:off x="5289091" y="2792074"/>
          <a:ext cx="3854908" cy="1102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158"/>
              </a:lnTo>
              <a:lnTo>
                <a:pt x="3854908" y="864158"/>
              </a:lnTo>
              <a:lnTo>
                <a:pt x="3854908" y="110228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F8B95E-D0A6-4F56-BB93-68378BD0B7F4}">
      <dsp:nvSpPr>
        <dsp:cNvPr id="0" name=""/>
        <dsp:cNvSpPr/>
      </dsp:nvSpPr>
      <dsp:spPr>
        <a:xfrm>
          <a:off x="4952999" y="2792074"/>
          <a:ext cx="336091" cy="1102283"/>
        </a:xfrm>
        <a:custGeom>
          <a:avLst/>
          <a:gdLst/>
          <a:ahLst/>
          <a:cxnLst/>
          <a:rect l="0" t="0" r="0" b="0"/>
          <a:pathLst>
            <a:path>
              <a:moveTo>
                <a:pt x="336091" y="0"/>
              </a:moveTo>
              <a:lnTo>
                <a:pt x="336091" y="864158"/>
              </a:lnTo>
              <a:lnTo>
                <a:pt x="0" y="864158"/>
              </a:lnTo>
              <a:lnTo>
                <a:pt x="0" y="110228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22F4F-9304-4639-ACB8-9F683C44CFA7}">
      <dsp:nvSpPr>
        <dsp:cNvPr id="0" name=""/>
        <dsp:cNvSpPr/>
      </dsp:nvSpPr>
      <dsp:spPr>
        <a:xfrm>
          <a:off x="761999" y="2792074"/>
          <a:ext cx="4527091" cy="1102283"/>
        </a:xfrm>
        <a:custGeom>
          <a:avLst/>
          <a:gdLst/>
          <a:ahLst/>
          <a:cxnLst/>
          <a:rect l="0" t="0" r="0" b="0"/>
          <a:pathLst>
            <a:path>
              <a:moveTo>
                <a:pt x="4527091" y="0"/>
              </a:moveTo>
              <a:lnTo>
                <a:pt x="4527091" y="864158"/>
              </a:lnTo>
              <a:lnTo>
                <a:pt x="0" y="864158"/>
              </a:lnTo>
              <a:lnTo>
                <a:pt x="0" y="110228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F5F19-1BC5-4C49-84B7-AC17EE19D0EC}">
      <dsp:nvSpPr>
        <dsp:cNvPr id="0" name=""/>
        <dsp:cNvSpPr/>
      </dsp:nvSpPr>
      <dsp:spPr>
        <a:xfrm>
          <a:off x="3881395" y="0"/>
          <a:ext cx="2815391" cy="279207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3B0753-2310-419B-A71C-D4DD2DFF405C}">
      <dsp:nvSpPr>
        <dsp:cNvPr id="0" name=""/>
        <dsp:cNvSpPr/>
      </dsp:nvSpPr>
      <dsp:spPr>
        <a:xfrm>
          <a:off x="6780797" y="488149"/>
          <a:ext cx="2285999" cy="152399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>
              <a:latin typeface="Arial Narrow" panose="020B0606020202030204" pitchFamily="34" charset="0"/>
            </a:rPr>
            <a:t>Acciones preventivas</a:t>
          </a:r>
        </a:p>
      </dsp:txBody>
      <dsp:txXfrm>
        <a:off x="6780797" y="488149"/>
        <a:ext cx="2285999" cy="1523999"/>
      </dsp:txXfrm>
    </dsp:sp>
    <dsp:sp modelId="{CBA15EA0-D8DB-4A98-9C22-AEF65EEEC0F3}">
      <dsp:nvSpPr>
        <dsp:cNvPr id="0" name=""/>
        <dsp:cNvSpPr/>
      </dsp:nvSpPr>
      <dsp:spPr>
        <a:xfrm>
          <a:off x="0" y="3894358"/>
          <a:ext cx="1523999" cy="152399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C07141-A253-419A-86DB-DB14363044A5}">
      <dsp:nvSpPr>
        <dsp:cNvPr id="0" name=""/>
        <dsp:cNvSpPr/>
      </dsp:nvSpPr>
      <dsp:spPr>
        <a:xfrm>
          <a:off x="1523999" y="3890548"/>
          <a:ext cx="2285999" cy="152399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Esquemas de mejores prácticas</a:t>
          </a:r>
        </a:p>
      </dsp:txBody>
      <dsp:txXfrm>
        <a:off x="1523999" y="3890548"/>
        <a:ext cx="2285999" cy="1523999"/>
      </dsp:txXfrm>
    </dsp:sp>
    <dsp:sp modelId="{22B087DC-9366-41C6-860E-BEA4C745DD96}">
      <dsp:nvSpPr>
        <dsp:cNvPr id="0" name=""/>
        <dsp:cNvSpPr/>
      </dsp:nvSpPr>
      <dsp:spPr>
        <a:xfrm>
          <a:off x="4190999" y="3894358"/>
          <a:ext cx="1523999" cy="152399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2796CA-B0F3-4554-AB27-A11E82EADFAF}">
      <dsp:nvSpPr>
        <dsp:cNvPr id="0" name=""/>
        <dsp:cNvSpPr/>
      </dsp:nvSpPr>
      <dsp:spPr>
        <a:xfrm>
          <a:off x="5714999" y="3890548"/>
          <a:ext cx="2285999" cy="152399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Evaluaciones de impacto a la protección de datos personales</a:t>
          </a:r>
        </a:p>
      </dsp:txBody>
      <dsp:txXfrm>
        <a:off x="5714999" y="3890548"/>
        <a:ext cx="2285999" cy="1523999"/>
      </dsp:txXfrm>
    </dsp:sp>
    <dsp:sp modelId="{19DDD5E9-D16C-437B-9902-E567546095C5}">
      <dsp:nvSpPr>
        <dsp:cNvPr id="0" name=""/>
        <dsp:cNvSpPr/>
      </dsp:nvSpPr>
      <dsp:spPr>
        <a:xfrm>
          <a:off x="8381999" y="3894358"/>
          <a:ext cx="1523999" cy="152399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2EACF9-D90F-48DD-85F6-EF24EBAA52F2}">
      <dsp:nvSpPr>
        <dsp:cNvPr id="0" name=""/>
        <dsp:cNvSpPr/>
      </dsp:nvSpPr>
      <dsp:spPr>
        <a:xfrm>
          <a:off x="9905999" y="3890548"/>
          <a:ext cx="2285999" cy="152399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Oficial de protección de datos </a:t>
          </a:r>
        </a:p>
      </dsp:txBody>
      <dsp:txXfrm>
        <a:off x="9905999" y="3890548"/>
        <a:ext cx="2285999" cy="1523999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8934B-7107-4D5E-863B-6FC5D4CAFA07}">
      <dsp:nvSpPr>
        <dsp:cNvPr id="0" name=""/>
        <dsp:cNvSpPr/>
      </dsp:nvSpPr>
      <dsp:spPr>
        <a:xfrm>
          <a:off x="1804054" y="3325"/>
          <a:ext cx="5278951" cy="14761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El responsable podrá desarrollar o adoptar </a:t>
          </a:r>
          <a:r>
            <a:rPr lang="es-MX" sz="2600" b="1" u="sng" kern="1200" dirty="0">
              <a:latin typeface="Arial Narrow" panose="020B0606020202030204" pitchFamily="34" charset="0"/>
            </a:rPr>
            <a:t>esquemas de mejores prácticas </a:t>
          </a:r>
        </a:p>
      </dsp:txBody>
      <dsp:txXfrm>
        <a:off x="1847289" y="46560"/>
        <a:ext cx="5192481" cy="1389685"/>
      </dsp:txXfrm>
    </dsp:sp>
    <dsp:sp modelId="{76403E22-FFE7-4F7D-A11F-0B9C6F7A60C0}">
      <dsp:nvSpPr>
        <dsp:cNvPr id="0" name=""/>
        <dsp:cNvSpPr/>
      </dsp:nvSpPr>
      <dsp:spPr>
        <a:xfrm>
          <a:off x="2008693" y="1479480"/>
          <a:ext cx="2434836" cy="590462"/>
        </a:xfrm>
        <a:custGeom>
          <a:avLst/>
          <a:gdLst/>
          <a:ahLst/>
          <a:cxnLst/>
          <a:rect l="0" t="0" r="0" b="0"/>
          <a:pathLst>
            <a:path>
              <a:moveTo>
                <a:pt x="2434836" y="0"/>
              </a:moveTo>
              <a:lnTo>
                <a:pt x="2434836" y="295231"/>
              </a:lnTo>
              <a:lnTo>
                <a:pt x="0" y="295231"/>
              </a:lnTo>
              <a:lnTo>
                <a:pt x="0" y="5904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7216B-4470-4502-82C2-7DDA44F68AC5}">
      <dsp:nvSpPr>
        <dsp:cNvPr id="0" name=""/>
        <dsp:cNvSpPr/>
      </dsp:nvSpPr>
      <dsp:spPr>
        <a:xfrm>
          <a:off x="901577" y="2069942"/>
          <a:ext cx="2214232" cy="147615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 En lo individual</a:t>
          </a:r>
        </a:p>
      </dsp:txBody>
      <dsp:txXfrm>
        <a:off x="944812" y="2113177"/>
        <a:ext cx="2127762" cy="1389685"/>
      </dsp:txXfrm>
    </dsp:sp>
    <dsp:sp modelId="{9614F619-8034-450E-984A-B669C4DC76C1}">
      <dsp:nvSpPr>
        <dsp:cNvPr id="0" name=""/>
        <dsp:cNvSpPr/>
      </dsp:nvSpPr>
      <dsp:spPr>
        <a:xfrm>
          <a:off x="4443530" y="1479480"/>
          <a:ext cx="1932227" cy="590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231"/>
              </a:lnTo>
              <a:lnTo>
                <a:pt x="1932227" y="295231"/>
              </a:lnTo>
              <a:lnTo>
                <a:pt x="1932227" y="5904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45842-D2AD-493E-BD2D-B70BB467AFFC}">
      <dsp:nvSpPr>
        <dsp:cNvPr id="0" name=""/>
        <dsp:cNvSpPr/>
      </dsp:nvSpPr>
      <dsp:spPr>
        <a:xfrm>
          <a:off x="5268641" y="2069942"/>
          <a:ext cx="2214232" cy="147615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 En acuerdo con:</a:t>
          </a:r>
        </a:p>
      </dsp:txBody>
      <dsp:txXfrm>
        <a:off x="5311876" y="2113177"/>
        <a:ext cx="2127762" cy="1389685"/>
      </dsp:txXfrm>
    </dsp:sp>
    <dsp:sp modelId="{060211BA-F6C2-4370-9136-FAAB2BBC8517}">
      <dsp:nvSpPr>
        <dsp:cNvPr id="0" name=""/>
        <dsp:cNvSpPr/>
      </dsp:nvSpPr>
      <dsp:spPr>
        <a:xfrm>
          <a:off x="4250869" y="3546097"/>
          <a:ext cx="2124888" cy="590240"/>
        </a:xfrm>
        <a:custGeom>
          <a:avLst/>
          <a:gdLst/>
          <a:ahLst/>
          <a:cxnLst/>
          <a:rect l="0" t="0" r="0" b="0"/>
          <a:pathLst>
            <a:path>
              <a:moveTo>
                <a:pt x="2124888" y="0"/>
              </a:moveTo>
              <a:lnTo>
                <a:pt x="2124888" y="295120"/>
              </a:lnTo>
              <a:lnTo>
                <a:pt x="0" y="295120"/>
              </a:lnTo>
              <a:lnTo>
                <a:pt x="0" y="59024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98F9A8-6438-49C0-BCD4-56DEE89AEEDA}">
      <dsp:nvSpPr>
        <dsp:cNvPr id="0" name=""/>
        <dsp:cNvSpPr/>
      </dsp:nvSpPr>
      <dsp:spPr>
        <a:xfrm>
          <a:off x="3143753" y="4136338"/>
          <a:ext cx="2214232" cy="14761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Responsables </a:t>
          </a:r>
        </a:p>
      </dsp:txBody>
      <dsp:txXfrm>
        <a:off x="3186988" y="4179573"/>
        <a:ext cx="2127762" cy="1389685"/>
      </dsp:txXfrm>
    </dsp:sp>
    <dsp:sp modelId="{DD4788BE-3BF8-43F3-97BD-57A8DBEE09AD}">
      <dsp:nvSpPr>
        <dsp:cNvPr id="0" name=""/>
        <dsp:cNvSpPr/>
      </dsp:nvSpPr>
      <dsp:spPr>
        <a:xfrm>
          <a:off x="6375757" y="3546097"/>
          <a:ext cx="646113" cy="576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00"/>
              </a:lnTo>
              <a:lnTo>
                <a:pt x="646113" y="288300"/>
              </a:lnTo>
              <a:lnTo>
                <a:pt x="646113" y="57660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64771-0AAE-4F28-9B62-FF87A53A86A9}">
      <dsp:nvSpPr>
        <dsp:cNvPr id="0" name=""/>
        <dsp:cNvSpPr/>
      </dsp:nvSpPr>
      <dsp:spPr>
        <a:xfrm>
          <a:off x="5914754" y="4122698"/>
          <a:ext cx="2214232" cy="14761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Encargados </a:t>
          </a:r>
        </a:p>
      </dsp:txBody>
      <dsp:txXfrm>
        <a:off x="5957989" y="4165933"/>
        <a:ext cx="2127762" cy="1389685"/>
      </dsp:txXfrm>
    </dsp:sp>
    <dsp:sp modelId="{4173767F-62E7-4D2B-B2B6-CDCE20163516}">
      <dsp:nvSpPr>
        <dsp:cNvPr id="0" name=""/>
        <dsp:cNvSpPr/>
      </dsp:nvSpPr>
      <dsp:spPr>
        <a:xfrm>
          <a:off x="6375757" y="3546097"/>
          <a:ext cx="3272126" cy="590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231"/>
              </a:lnTo>
              <a:lnTo>
                <a:pt x="3272126" y="295231"/>
              </a:lnTo>
              <a:lnTo>
                <a:pt x="3272126" y="5904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CF769-FF0A-4E57-9806-033A351668A6}">
      <dsp:nvSpPr>
        <dsp:cNvPr id="0" name=""/>
        <dsp:cNvSpPr/>
      </dsp:nvSpPr>
      <dsp:spPr>
        <a:xfrm>
          <a:off x="8540768" y="4136559"/>
          <a:ext cx="2214232" cy="14761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Organizaciones</a:t>
          </a:r>
        </a:p>
      </dsp:txBody>
      <dsp:txXfrm>
        <a:off x="8584003" y="4179794"/>
        <a:ext cx="2127762" cy="1389685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0EA07-5150-4561-BA6A-1FC334A250A1}">
      <dsp:nvSpPr>
        <dsp:cNvPr id="0" name=""/>
        <dsp:cNvSpPr/>
      </dsp:nvSpPr>
      <dsp:spPr>
        <a:xfrm>
          <a:off x="0" y="888149"/>
          <a:ext cx="11402291" cy="4293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2Left" zoom="95000">
            <a:rot lat="600000" lon="0" rev="0"/>
          </a:camera>
          <a:lightRig rig="flat" dir="t"/>
        </a:scene3d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944" tIns="1208024" rIns="884944" bIns="199136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Elevar el nivel de protección de los DP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Armonizar el tratamiento en un sector específico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Facilitar el ejercicio de los derechos ARCO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Facilitar las transferencias 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Complementar las disposiciones previstas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>
              <a:latin typeface="Arial Narrow" panose="020B0606020202030204" pitchFamily="34" charset="0"/>
            </a:rPr>
            <a:t>Demostrar ante el INAI o los organismos garantes el cumplimiento de la normatividad</a:t>
          </a:r>
        </a:p>
      </dsp:txBody>
      <dsp:txXfrm>
        <a:off x="0" y="888149"/>
        <a:ext cx="11402291" cy="4293450"/>
      </dsp:txXfrm>
    </dsp:sp>
    <dsp:sp modelId="{B3FB9A7B-5A8E-40A5-9B3B-848609A5252E}">
      <dsp:nvSpPr>
        <dsp:cNvPr id="0" name=""/>
        <dsp:cNvSpPr/>
      </dsp:nvSpPr>
      <dsp:spPr>
        <a:xfrm>
          <a:off x="1834229" y="294209"/>
          <a:ext cx="7981603" cy="1712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2Left" zoom="95000">
            <a:rot lat="600000" lon="0" rev="0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686" tIns="0" rIns="301686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>
              <a:latin typeface="Arial Narrow" panose="020B0606020202030204" pitchFamily="34" charset="0"/>
            </a:rPr>
            <a:t>Objeto de los esquemas de mejores prácticas</a:t>
          </a:r>
        </a:p>
      </dsp:txBody>
      <dsp:txXfrm>
        <a:off x="1917810" y="377790"/>
        <a:ext cx="7814441" cy="1544998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9392F-10C5-4267-AE34-1CC4E5B69597}">
      <dsp:nvSpPr>
        <dsp:cNvPr id="0" name=""/>
        <dsp:cNvSpPr/>
      </dsp:nvSpPr>
      <dsp:spPr>
        <a:xfrm rot="5400000">
          <a:off x="702741" y="790888"/>
          <a:ext cx="2420425" cy="1420609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85E97-849C-4E42-895E-601EE3DC325D}">
      <dsp:nvSpPr>
        <dsp:cNvPr id="0" name=""/>
        <dsp:cNvSpPr/>
      </dsp:nvSpPr>
      <dsp:spPr>
        <a:xfrm>
          <a:off x="3555899" y="797689"/>
          <a:ext cx="7680917" cy="1327625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u="none" kern="1200" dirty="0">
              <a:solidFill>
                <a:schemeClr val="bg1"/>
              </a:solidFill>
              <a:latin typeface="Arial Narrow" panose="020B0606020202030204" pitchFamily="34" charset="0"/>
            </a:rPr>
            <a:t>Identificar y mitigar los impactos y amenazas que puedan comprometer los principios y deberes que rigen el tratamiento de los datos personales, así como los derechos de los titulares</a:t>
          </a:r>
        </a:p>
      </dsp:txBody>
      <dsp:txXfrm>
        <a:off x="3555899" y="797689"/>
        <a:ext cx="7680917" cy="1327625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5E586-A20F-4004-9596-1D172696A6EF}">
      <dsp:nvSpPr>
        <dsp:cNvPr id="0" name=""/>
        <dsp:cNvSpPr/>
      </dsp:nvSpPr>
      <dsp:spPr>
        <a:xfrm>
          <a:off x="7895675" y="2330624"/>
          <a:ext cx="635444" cy="1254592"/>
        </a:xfrm>
        <a:custGeom>
          <a:avLst/>
          <a:gdLst/>
          <a:ahLst/>
          <a:cxnLst/>
          <a:rect l="0" t="0" r="0" b="0"/>
          <a:pathLst>
            <a:path>
              <a:moveTo>
                <a:pt x="0" y="1254592"/>
              </a:moveTo>
              <a:lnTo>
                <a:pt x="312899" y="1254592"/>
              </a:lnTo>
              <a:lnTo>
                <a:pt x="312899" y="0"/>
              </a:lnTo>
              <a:lnTo>
                <a:pt x="635444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98FB4-129A-4C5D-976D-50B8EEA07EDC}">
      <dsp:nvSpPr>
        <dsp:cNvPr id="0" name=""/>
        <dsp:cNvSpPr/>
      </dsp:nvSpPr>
      <dsp:spPr>
        <a:xfrm>
          <a:off x="3506482" y="2284848"/>
          <a:ext cx="656605" cy="1300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059" y="0"/>
              </a:lnTo>
              <a:lnTo>
                <a:pt x="334059" y="1300367"/>
              </a:lnTo>
              <a:lnTo>
                <a:pt x="656605" y="130036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8F94D-09B1-41E1-95C9-102F9973838F}">
      <dsp:nvSpPr>
        <dsp:cNvPr id="0" name=""/>
        <dsp:cNvSpPr/>
      </dsp:nvSpPr>
      <dsp:spPr>
        <a:xfrm>
          <a:off x="3506482" y="2239128"/>
          <a:ext cx="6430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545" y="45720"/>
              </a:lnTo>
              <a:lnTo>
                <a:pt x="320545" y="49340"/>
              </a:lnTo>
              <a:lnTo>
                <a:pt x="643090" y="4934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4B85C-A445-47C5-B15A-37B24C90E51F}">
      <dsp:nvSpPr>
        <dsp:cNvPr id="0" name=""/>
        <dsp:cNvSpPr/>
      </dsp:nvSpPr>
      <dsp:spPr>
        <a:xfrm>
          <a:off x="3506482" y="1050835"/>
          <a:ext cx="656605" cy="1234013"/>
        </a:xfrm>
        <a:custGeom>
          <a:avLst/>
          <a:gdLst/>
          <a:ahLst/>
          <a:cxnLst/>
          <a:rect l="0" t="0" r="0" b="0"/>
          <a:pathLst>
            <a:path>
              <a:moveTo>
                <a:pt x="0" y="1234013"/>
              </a:moveTo>
              <a:lnTo>
                <a:pt x="334059" y="1234013"/>
              </a:lnTo>
              <a:lnTo>
                <a:pt x="334059" y="0"/>
              </a:lnTo>
              <a:lnTo>
                <a:pt x="656605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DE3D9-C189-4200-83EF-B9AA5F0BA026}">
      <dsp:nvSpPr>
        <dsp:cNvPr id="0" name=""/>
        <dsp:cNvSpPr/>
      </dsp:nvSpPr>
      <dsp:spPr>
        <a:xfrm>
          <a:off x="1868" y="1522688"/>
          <a:ext cx="3504613" cy="1524320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Cuando el responsable pretenda poner en operación o modificar:</a:t>
          </a:r>
        </a:p>
      </dsp:txBody>
      <dsp:txXfrm>
        <a:off x="1868" y="1522688"/>
        <a:ext cx="3504613" cy="1524320"/>
      </dsp:txXfrm>
    </dsp:sp>
    <dsp:sp modelId="{A01B3D2A-F034-4B5F-90A5-D47134C20071}">
      <dsp:nvSpPr>
        <dsp:cNvPr id="0" name=""/>
        <dsp:cNvSpPr/>
      </dsp:nvSpPr>
      <dsp:spPr>
        <a:xfrm>
          <a:off x="4163087" y="577025"/>
          <a:ext cx="3730653" cy="94761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Políticas públicas</a:t>
          </a:r>
        </a:p>
      </dsp:txBody>
      <dsp:txXfrm>
        <a:off x="4163087" y="577025"/>
        <a:ext cx="3730653" cy="947619"/>
      </dsp:txXfrm>
    </dsp:sp>
    <dsp:sp modelId="{46437ECA-6947-48DB-A7D9-D9EA39B268C2}">
      <dsp:nvSpPr>
        <dsp:cNvPr id="0" name=""/>
        <dsp:cNvSpPr/>
      </dsp:nvSpPr>
      <dsp:spPr>
        <a:xfrm>
          <a:off x="4149572" y="1808171"/>
          <a:ext cx="3727234" cy="960594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Sistemas o plataformas informáticas</a:t>
          </a:r>
        </a:p>
      </dsp:txBody>
      <dsp:txXfrm>
        <a:off x="4149572" y="1808171"/>
        <a:ext cx="3727234" cy="960594"/>
      </dsp:txXfrm>
    </dsp:sp>
    <dsp:sp modelId="{00F0F941-452F-46DD-99BE-EA564E5CA6B3}">
      <dsp:nvSpPr>
        <dsp:cNvPr id="0" name=""/>
        <dsp:cNvSpPr/>
      </dsp:nvSpPr>
      <dsp:spPr>
        <a:xfrm>
          <a:off x="4163087" y="3099522"/>
          <a:ext cx="3732588" cy="97138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Aplicaciones electrónicas o cualquier otra tecnología </a:t>
          </a:r>
        </a:p>
      </dsp:txBody>
      <dsp:txXfrm>
        <a:off x="4163087" y="3099522"/>
        <a:ext cx="3732588" cy="971386"/>
      </dsp:txXfrm>
    </dsp:sp>
    <dsp:sp modelId="{4922DD90-50EB-4F7A-B48D-D343B07362B6}">
      <dsp:nvSpPr>
        <dsp:cNvPr id="0" name=""/>
        <dsp:cNvSpPr/>
      </dsp:nvSpPr>
      <dsp:spPr>
        <a:xfrm>
          <a:off x="8531120" y="1612398"/>
          <a:ext cx="3225450" cy="14364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Que impliquen el tratamiento </a:t>
          </a:r>
          <a:r>
            <a:rPr lang="es-MX" sz="2400" b="1" u="sng" kern="1200" dirty="0">
              <a:latin typeface="Arial Narrow" panose="020B0606020202030204" pitchFamily="34" charset="0"/>
            </a:rPr>
            <a:t>intensivo o relevante</a:t>
          </a:r>
          <a:r>
            <a:rPr lang="es-MX" sz="2400" b="1" u="none" kern="1200" dirty="0">
              <a:latin typeface="Arial Narrow" panose="020B0606020202030204" pitchFamily="34" charset="0"/>
            </a:rPr>
            <a:t> </a:t>
          </a:r>
          <a:r>
            <a:rPr lang="es-MX" sz="2400" kern="1200" dirty="0">
              <a:latin typeface="Arial Narrow" panose="020B0606020202030204" pitchFamily="34" charset="0"/>
            </a:rPr>
            <a:t>de DP</a:t>
          </a:r>
        </a:p>
      </dsp:txBody>
      <dsp:txXfrm>
        <a:off x="8531120" y="1612398"/>
        <a:ext cx="3225450" cy="1436450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D61F1-9BB9-47D9-AF6B-362F7EEEBCB6}">
      <dsp:nvSpPr>
        <dsp:cNvPr id="0" name=""/>
        <dsp:cNvSpPr/>
      </dsp:nvSpPr>
      <dsp:spPr>
        <a:xfrm>
          <a:off x="870523" y="0"/>
          <a:ext cx="9865933" cy="565180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688C8-D08C-4F3C-9C95-D24E7D95F1F8}">
      <dsp:nvSpPr>
        <dsp:cNvPr id="0" name=""/>
        <dsp:cNvSpPr/>
      </dsp:nvSpPr>
      <dsp:spPr>
        <a:xfrm>
          <a:off x="2702" y="1695542"/>
          <a:ext cx="2325929" cy="22607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Evaluación de impacto </a:t>
          </a:r>
        </a:p>
      </dsp:txBody>
      <dsp:txXfrm>
        <a:off x="113061" y="1805901"/>
        <a:ext cx="2105211" cy="2040005"/>
      </dsp:txXfrm>
    </dsp:sp>
    <dsp:sp modelId="{361C53D9-3FB6-4998-87DE-72C7621FFA76}">
      <dsp:nvSpPr>
        <dsp:cNvPr id="0" name=""/>
        <dsp:cNvSpPr/>
      </dsp:nvSpPr>
      <dsp:spPr>
        <a:xfrm>
          <a:off x="2716287" y="1695542"/>
          <a:ext cx="2325929" cy="2260723"/>
        </a:xfrm>
        <a:prstGeom prst="roundRect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Obligación  </a:t>
          </a:r>
        </a:p>
      </dsp:txBody>
      <dsp:txXfrm>
        <a:off x="2826646" y="1805901"/>
        <a:ext cx="2105211" cy="2040005"/>
      </dsp:txXfrm>
    </dsp:sp>
    <dsp:sp modelId="{BDFAFDE6-F9AB-428B-842D-BEC91BFE711E}">
      <dsp:nvSpPr>
        <dsp:cNvPr id="0" name=""/>
        <dsp:cNvSpPr/>
      </dsp:nvSpPr>
      <dsp:spPr>
        <a:xfrm>
          <a:off x="5429871" y="1695542"/>
          <a:ext cx="3181918" cy="22607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El responsable </a:t>
          </a:r>
          <a:r>
            <a:rPr lang="es-MX" sz="2600" b="1" u="sng" kern="1200" dirty="0">
              <a:latin typeface="Arial Narrow" panose="020B0606020202030204" pitchFamily="34" charset="0"/>
            </a:rPr>
            <a:t>deberá </a:t>
          </a:r>
          <a:r>
            <a:rPr lang="es-MX" sz="2600" kern="1200" dirty="0">
              <a:latin typeface="Arial Narrow" panose="020B0606020202030204" pitchFamily="34" charset="0"/>
            </a:rPr>
            <a:t>presentar la evaluación de impacto ante el INAI o los organismos garantes</a:t>
          </a:r>
        </a:p>
      </dsp:txBody>
      <dsp:txXfrm>
        <a:off x="5540230" y="1805901"/>
        <a:ext cx="2961200" cy="2040005"/>
      </dsp:txXfrm>
    </dsp:sp>
    <dsp:sp modelId="{B76FD8C8-CA43-42E9-B167-611F815019DB}">
      <dsp:nvSpPr>
        <dsp:cNvPr id="0" name=""/>
        <dsp:cNvSpPr/>
      </dsp:nvSpPr>
      <dsp:spPr>
        <a:xfrm>
          <a:off x="8999445" y="1695542"/>
          <a:ext cx="2604832" cy="22607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Los cuales podrán emitir recomendaciones </a:t>
          </a:r>
          <a:r>
            <a:rPr lang="es-MX" sz="2600" b="1" u="sng" kern="1200" dirty="0">
              <a:latin typeface="Arial Narrow" panose="020B0606020202030204" pitchFamily="34" charset="0"/>
            </a:rPr>
            <a:t>no</a:t>
          </a:r>
          <a:r>
            <a:rPr lang="es-MX" sz="2600" kern="1200" dirty="0">
              <a:latin typeface="Arial Narrow" panose="020B0606020202030204" pitchFamily="34" charset="0"/>
            </a:rPr>
            <a:t> vinculantes</a:t>
          </a:r>
        </a:p>
      </dsp:txBody>
      <dsp:txXfrm>
        <a:off x="9109804" y="1805901"/>
        <a:ext cx="2384114" cy="2040005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94B17-D6AD-4F92-BBAC-8FDFC312EB3A}">
      <dsp:nvSpPr>
        <dsp:cNvPr id="0" name=""/>
        <dsp:cNvSpPr/>
      </dsp:nvSpPr>
      <dsp:spPr>
        <a:xfrm>
          <a:off x="2053" y="135450"/>
          <a:ext cx="4379788" cy="262787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>
              <a:latin typeface="Arial Narrow" panose="020B0606020202030204" pitchFamily="34" charset="0"/>
            </a:rPr>
            <a:t>El contenido de la evaluación de impacto a la protección de DP será determinado por:</a:t>
          </a:r>
        </a:p>
      </dsp:txBody>
      <dsp:txXfrm>
        <a:off x="79021" y="212418"/>
        <a:ext cx="4225852" cy="2473937"/>
      </dsp:txXfrm>
    </dsp:sp>
    <dsp:sp modelId="{2CBBE040-0F19-4B8C-BECF-480238128F81}">
      <dsp:nvSpPr>
        <dsp:cNvPr id="0" name=""/>
        <dsp:cNvSpPr/>
      </dsp:nvSpPr>
      <dsp:spPr>
        <a:xfrm>
          <a:off x="4819821" y="906293"/>
          <a:ext cx="928515" cy="108618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>
            <a:latin typeface="Arial Narrow" panose="020B0606020202030204" pitchFamily="34" charset="0"/>
          </a:endParaRPr>
        </a:p>
      </dsp:txBody>
      <dsp:txXfrm>
        <a:off x="4819821" y="1123530"/>
        <a:ext cx="649961" cy="651713"/>
      </dsp:txXfrm>
    </dsp:sp>
    <dsp:sp modelId="{D0A6B265-C78C-4A54-9656-2811D82B921E}">
      <dsp:nvSpPr>
        <dsp:cNvPr id="0" name=""/>
        <dsp:cNvSpPr/>
      </dsp:nvSpPr>
      <dsp:spPr>
        <a:xfrm>
          <a:off x="6133757" y="135450"/>
          <a:ext cx="4379788" cy="262787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>
              <a:latin typeface="Arial Narrow" panose="020B0606020202030204" pitchFamily="34" charset="0"/>
            </a:rPr>
            <a:t>El Sistema Nacional de Transparencia, Acceso a la Información Pública y Protección de Datos Personales</a:t>
          </a:r>
        </a:p>
      </dsp:txBody>
      <dsp:txXfrm>
        <a:off x="6210725" y="212418"/>
        <a:ext cx="4225852" cy="2473937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C5830-202D-495A-86B6-63846C990100}">
      <dsp:nvSpPr>
        <dsp:cNvPr id="0" name=""/>
        <dsp:cNvSpPr/>
      </dsp:nvSpPr>
      <dsp:spPr>
        <a:xfrm>
          <a:off x="5888182" y="2307920"/>
          <a:ext cx="2787434" cy="967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69"/>
              </a:lnTo>
              <a:lnTo>
                <a:pt x="2787434" y="483769"/>
              </a:lnTo>
              <a:lnTo>
                <a:pt x="2787434" y="9675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7F849-B3A8-4E02-AF9F-E3CDC15395C1}">
      <dsp:nvSpPr>
        <dsp:cNvPr id="0" name=""/>
        <dsp:cNvSpPr/>
      </dsp:nvSpPr>
      <dsp:spPr>
        <a:xfrm>
          <a:off x="3100747" y="2307920"/>
          <a:ext cx="2787434" cy="967539"/>
        </a:xfrm>
        <a:custGeom>
          <a:avLst/>
          <a:gdLst/>
          <a:ahLst/>
          <a:cxnLst/>
          <a:rect l="0" t="0" r="0" b="0"/>
          <a:pathLst>
            <a:path>
              <a:moveTo>
                <a:pt x="2787434" y="0"/>
              </a:moveTo>
              <a:lnTo>
                <a:pt x="2787434" y="483769"/>
              </a:lnTo>
              <a:lnTo>
                <a:pt x="0" y="483769"/>
              </a:lnTo>
              <a:lnTo>
                <a:pt x="0" y="9675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73484-3346-4797-8B08-B41754A15C4C}">
      <dsp:nvSpPr>
        <dsp:cNvPr id="0" name=""/>
        <dsp:cNvSpPr/>
      </dsp:nvSpPr>
      <dsp:spPr>
        <a:xfrm>
          <a:off x="3584517" y="4255"/>
          <a:ext cx="4607329" cy="23036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No será necesario realizar la evaluación de impacto cuando:</a:t>
          </a:r>
        </a:p>
      </dsp:txBody>
      <dsp:txXfrm>
        <a:off x="3584517" y="4255"/>
        <a:ext cx="4607329" cy="2303664"/>
      </dsp:txXfrm>
    </dsp:sp>
    <dsp:sp modelId="{404D5429-AFE1-4522-B9E4-90C02FD4115E}">
      <dsp:nvSpPr>
        <dsp:cNvPr id="0" name=""/>
        <dsp:cNvSpPr/>
      </dsp:nvSpPr>
      <dsp:spPr>
        <a:xfrm>
          <a:off x="797082" y="3275460"/>
          <a:ext cx="4607329" cy="23036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A juicio del sujeto obligado se puedan comprometer los efectos que se pretenden lograr con la posible puesta en operación o modificación </a:t>
          </a:r>
        </a:p>
      </dsp:txBody>
      <dsp:txXfrm>
        <a:off x="797082" y="3275460"/>
        <a:ext cx="4607329" cy="2303664"/>
      </dsp:txXfrm>
    </dsp:sp>
    <dsp:sp modelId="{6F8467BF-C381-48EE-A1C1-885F401369A3}">
      <dsp:nvSpPr>
        <dsp:cNvPr id="0" name=""/>
        <dsp:cNvSpPr/>
      </dsp:nvSpPr>
      <dsp:spPr>
        <a:xfrm>
          <a:off x="6371951" y="3275460"/>
          <a:ext cx="4607329" cy="23036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Se trate de situaciones de emergencia o urgencia</a:t>
          </a:r>
        </a:p>
      </dsp:txBody>
      <dsp:txXfrm>
        <a:off x="6371951" y="3275460"/>
        <a:ext cx="4607329" cy="2303664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1B60C-EFED-4B39-90FB-FBD5633A0722}">
      <dsp:nvSpPr>
        <dsp:cNvPr id="0" name=""/>
        <dsp:cNvSpPr/>
      </dsp:nvSpPr>
      <dsp:spPr>
        <a:xfrm>
          <a:off x="7532868" y="2047626"/>
          <a:ext cx="661550" cy="711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0775" y="0"/>
              </a:lnTo>
              <a:lnTo>
                <a:pt x="330775" y="711166"/>
              </a:lnTo>
              <a:lnTo>
                <a:pt x="661550" y="71116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19017D-ED5C-4E66-954D-CA327DE2F6D1}">
      <dsp:nvSpPr>
        <dsp:cNvPr id="0" name=""/>
        <dsp:cNvSpPr/>
      </dsp:nvSpPr>
      <dsp:spPr>
        <a:xfrm>
          <a:off x="7532868" y="1336459"/>
          <a:ext cx="661550" cy="711166"/>
        </a:xfrm>
        <a:custGeom>
          <a:avLst/>
          <a:gdLst/>
          <a:ahLst/>
          <a:cxnLst/>
          <a:rect l="0" t="0" r="0" b="0"/>
          <a:pathLst>
            <a:path>
              <a:moveTo>
                <a:pt x="0" y="711166"/>
              </a:moveTo>
              <a:lnTo>
                <a:pt x="330775" y="711166"/>
              </a:lnTo>
              <a:lnTo>
                <a:pt x="330775" y="0"/>
              </a:lnTo>
              <a:lnTo>
                <a:pt x="661550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3A55D-68D3-493F-B588-2F74C4F7451A}">
      <dsp:nvSpPr>
        <dsp:cNvPr id="0" name=""/>
        <dsp:cNvSpPr/>
      </dsp:nvSpPr>
      <dsp:spPr>
        <a:xfrm>
          <a:off x="3563566" y="2001906"/>
          <a:ext cx="6615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1550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ACE79-A27D-42D6-93C6-133807B9E25A}">
      <dsp:nvSpPr>
        <dsp:cNvPr id="0" name=""/>
        <dsp:cNvSpPr/>
      </dsp:nvSpPr>
      <dsp:spPr>
        <a:xfrm>
          <a:off x="4029" y="1214369"/>
          <a:ext cx="3559537" cy="16665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Los responsables que lleven </a:t>
          </a:r>
          <a:r>
            <a:rPr lang="es-MX" sz="2600" b="1" u="sng" kern="1200" dirty="0">
              <a:latin typeface="Arial Narrow" panose="020B0606020202030204" pitchFamily="34" charset="0"/>
            </a:rPr>
            <a:t>tratamientos intensivos o relevantes </a:t>
          </a:r>
          <a:r>
            <a:rPr lang="es-MX" sz="2600" kern="1200" dirty="0">
              <a:latin typeface="Arial Narrow" panose="020B0606020202030204" pitchFamily="34" charset="0"/>
            </a:rPr>
            <a:t>podrán</a:t>
          </a:r>
        </a:p>
      </dsp:txBody>
      <dsp:txXfrm>
        <a:off x="4029" y="1214369"/>
        <a:ext cx="3559537" cy="1666512"/>
      </dsp:txXfrm>
    </dsp:sp>
    <dsp:sp modelId="{08BBEE05-BF04-4EFB-ADE9-CF561C826314}">
      <dsp:nvSpPr>
        <dsp:cNvPr id="0" name=""/>
        <dsp:cNvSpPr/>
      </dsp:nvSpPr>
      <dsp:spPr>
        <a:xfrm>
          <a:off x="4225116" y="1543193"/>
          <a:ext cx="3307751" cy="10088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Designar a un </a:t>
          </a:r>
          <a:r>
            <a:rPr lang="es-MX" sz="2600" b="1" u="sng" kern="1200" dirty="0">
              <a:latin typeface="Arial Narrow" panose="020B0606020202030204" pitchFamily="34" charset="0"/>
            </a:rPr>
            <a:t>oficial de protección de PD quien: </a:t>
          </a:r>
        </a:p>
      </dsp:txBody>
      <dsp:txXfrm>
        <a:off x="4225116" y="1543193"/>
        <a:ext cx="3307751" cy="1008864"/>
      </dsp:txXfrm>
    </dsp:sp>
    <dsp:sp modelId="{9300A1AC-AB1A-42CE-9B02-5F0F7DE42136}">
      <dsp:nvSpPr>
        <dsp:cNvPr id="0" name=""/>
        <dsp:cNvSpPr/>
      </dsp:nvSpPr>
      <dsp:spPr>
        <a:xfrm>
          <a:off x="8194418" y="832027"/>
          <a:ext cx="3307751" cy="10088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Formará parte de la Unidad de Transparencia </a:t>
          </a:r>
        </a:p>
      </dsp:txBody>
      <dsp:txXfrm>
        <a:off x="8194418" y="832027"/>
        <a:ext cx="3307751" cy="1008864"/>
      </dsp:txXfrm>
    </dsp:sp>
    <dsp:sp modelId="{9F063D3B-5BBA-4908-9FE5-F3144545BE5A}">
      <dsp:nvSpPr>
        <dsp:cNvPr id="0" name=""/>
        <dsp:cNvSpPr/>
      </dsp:nvSpPr>
      <dsp:spPr>
        <a:xfrm>
          <a:off x="8194418" y="2254360"/>
          <a:ext cx="3307751" cy="10088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Realizará las atribuciones de la Unidad de Transparencia </a:t>
          </a:r>
        </a:p>
      </dsp:txBody>
      <dsp:txXfrm>
        <a:off x="8194418" y="2254360"/>
        <a:ext cx="3307751" cy="10088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8A6DA-37B6-4AE3-9AAA-1FD269545697}">
      <dsp:nvSpPr>
        <dsp:cNvPr id="0" name=""/>
        <dsp:cNvSpPr/>
      </dsp:nvSpPr>
      <dsp:spPr>
        <a:xfrm>
          <a:off x="7745" y="231157"/>
          <a:ext cx="2579023" cy="12589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2002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Se expide la Ley Federal de Transparencia y Acceso a la Información Pública Gubernamental</a:t>
          </a:r>
        </a:p>
      </dsp:txBody>
      <dsp:txXfrm>
        <a:off x="44619" y="268031"/>
        <a:ext cx="2505275" cy="1185223"/>
      </dsp:txXfrm>
    </dsp:sp>
    <dsp:sp modelId="{069AE679-E0F9-4DAC-AFC5-C8F9968B1500}">
      <dsp:nvSpPr>
        <dsp:cNvPr id="0" name=""/>
        <dsp:cNvSpPr/>
      </dsp:nvSpPr>
      <dsp:spPr>
        <a:xfrm>
          <a:off x="3126543" y="231157"/>
          <a:ext cx="2579023" cy="12589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2007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Se reforma el artículo 6º constitucional y se incluye</a:t>
          </a:r>
        </a:p>
      </dsp:txBody>
      <dsp:txXfrm>
        <a:off x="3163417" y="268031"/>
        <a:ext cx="2505275" cy="1185223"/>
      </dsp:txXfrm>
    </dsp:sp>
    <dsp:sp modelId="{5CA02A49-45A1-4ACF-BCB6-F31A7F45E776}">
      <dsp:nvSpPr>
        <dsp:cNvPr id="0" name=""/>
        <dsp:cNvSpPr/>
      </dsp:nvSpPr>
      <dsp:spPr>
        <a:xfrm>
          <a:off x="3384446" y="1490128"/>
          <a:ext cx="257902" cy="758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097"/>
              </a:lnTo>
              <a:lnTo>
                <a:pt x="257902" y="7580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4D0AD-4469-4FE4-8F7A-DBC433065553}">
      <dsp:nvSpPr>
        <dsp:cNvPr id="0" name=""/>
        <dsp:cNvSpPr/>
      </dsp:nvSpPr>
      <dsp:spPr>
        <a:xfrm>
          <a:off x="3642348" y="1760016"/>
          <a:ext cx="2063218" cy="976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Arial Narrow" panose="020B0606020202030204" pitchFamily="34" charset="0"/>
            </a:rPr>
            <a:t>La información que se refiere a la vida privada y los datos personales será protegida</a:t>
          </a:r>
        </a:p>
      </dsp:txBody>
      <dsp:txXfrm>
        <a:off x="3670946" y="1788614"/>
        <a:ext cx="2006022" cy="919224"/>
      </dsp:txXfrm>
    </dsp:sp>
    <dsp:sp modelId="{244DD244-5692-4414-AFC0-377506ED03DF}">
      <dsp:nvSpPr>
        <dsp:cNvPr id="0" name=""/>
        <dsp:cNvSpPr/>
      </dsp:nvSpPr>
      <dsp:spPr>
        <a:xfrm>
          <a:off x="3384446" y="1490128"/>
          <a:ext cx="257902" cy="2268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8620"/>
              </a:lnTo>
              <a:lnTo>
                <a:pt x="257902" y="22686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AA081-1E9B-4B48-8DE4-EBD8A18E6A8D}">
      <dsp:nvSpPr>
        <dsp:cNvPr id="0" name=""/>
        <dsp:cNvSpPr/>
      </dsp:nvSpPr>
      <dsp:spPr>
        <a:xfrm>
          <a:off x="3642348" y="3006323"/>
          <a:ext cx="2063218" cy="1504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Arial Narrow" panose="020B0606020202030204" pitchFamily="34" charset="0"/>
            </a:rPr>
            <a:t>Se reconocen los siguientes derechos:</a:t>
          </a: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>
              <a:latin typeface="Arial Narrow" panose="020B0606020202030204" pitchFamily="34" charset="0"/>
            </a:rPr>
            <a:t>Derecho de acceso</a:t>
          </a:r>
        </a:p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>
              <a:latin typeface="Arial Narrow" panose="020B0606020202030204" pitchFamily="34" charset="0"/>
            </a:rPr>
            <a:t>Derecho de rectificación y/o corrección</a:t>
          </a:r>
        </a:p>
      </dsp:txBody>
      <dsp:txXfrm>
        <a:off x="3686424" y="3050399"/>
        <a:ext cx="1975066" cy="1416697"/>
      </dsp:txXfrm>
    </dsp:sp>
    <dsp:sp modelId="{11628AA2-5072-4B7F-9F93-72E53557D6E6}">
      <dsp:nvSpPr>
        <dsp:cNvPr id="0" name=""/>
        <dsp:cNvSpPr/>
      </dsp:nvSpPr>
      <dsp:spPr>
        <a:xfrm>
          <a:off x="6245341" y="231157"/>
          <a:ext cx="2579023" cy="12589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2009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Se reforma el artículo 16, segundo párrafo de la CPEUM</a:t>
          </a:r>
        </a:p>
      </dsp:txBody>
      <dsp:txXfrm>
        <a:off x="6282215" y="268031"/>
        <a:ext cx="2505275" cy="1185223"/>
      </dsp:txXfrm>
    </dsp:sp>
    <dsp:sp modelId="{F674B172-97E6-4258-98C2-FCDD713CD376}">
      <dsp:nvSpPr>
        <dsp:cNvPr id="0" name=""/>
        <dsp:cNvSpPr/>
      </dsp:nvSpPr>
      <dsp:spPr>
        <a:xfrm>
          <a:off x="6503244" y="1490128"/>
          <a:ext cx="257902" cy="83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017"/>
              </a:lnTo>
              <a:lnTo>
                <a:pt x="257902" y="8300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06429-D523-4640-8BDA-B6C683A74199}">
      <dsp:nvSpPr>
        <dsp:cNvPr id="0" name=""/>
        <dsp:cNvSpPr/>
      </dsp:nvSpPr>
      <dsp:spPr>
        <a:xfrm>
          <a:off x="6761146" y="1760016"/>
          <a:ext cx="2351846" cy="1120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Arial Narrow" panose="020B0606020202030204" pitchFamily="34" charset="0"/>
            </a:rPr>
            <a:t>Se reconoce el derecho a la protección de datos personales como un </a:t>
          </a:r>
          <a:r>
            <a:rPr lang="es-MX" sz="1600" b="1" kern="1200" dirty="0">
              <a:latin typeface="Arial Narrow" panose="020B0606020202030204" pitchFamily="34" charset="0"/>
            </a:rPr>
            <a:t>DERECHO FUNDAMENTAL.</a:t>
          </a:r>
        </a:p>
      </dsp:txBody>
      <dsp:txXfrm>
        <a:off x="6793957" y="1792827"/>
        <a:ext cx="2286224" cy="1054637"/>
      </dsp:txXfrm>
    </dsp:sp>
    <dsp:sp modelId="{278DA77C-040A-416F-BB23-C86B2090361A}">
      <dsp:nvSpPr>
        <dsp:cNvPr id="0" name=""/>
        <dsp:cNvSpPr/>
      </dsp:nvSpPr>
      <dsp:spPr>
        <a:xfrm>
          <a:off x="6503244" y="1490128"/>
          <a:ext cx="257902" cy="2141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1540"/>
              </a:lnTo>
              <a:lnTo>
                <a:pt x="257902" y="214154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59622-99F4-46AE-877A-6DCB344B8795}">
      <dsp:nvSpPr>
        <dsp:cNvPr id="0" name=""/>
        <dsp:cNvSpPr/>
      </dsp:nvSpPr>
      <dsp:spPr>
        <a:xfrm>
          <a:off x="6761146" y="3150163"/>
          <a:ext cx="2385183" cy="9630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37416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Arial Narrow" panose="020B0606020202030204" pitchFamily="34" charset="0"/>
            </a:rPr>
            <a:t>Se reconocen los derechos de acceso, rectificación, cancelación y oposición </a:t>
          </a:r>
          <a:r>
            <a:rPr lang="es-MX" sz="1600" b="1" kern="1200" dirty="0">
              <a:latin typeface="Arial Narrow" panose="020B0606020202030204" pitchFamily="34" charset="0"/>
            </a:rPr>
            <a:t>(DERECHOS ARCO)</a:t>
          </a:r>
        </a:p>
      </dsp:txBody>
      <dsp:txXfrm>
        <a:off x="6789352" y="3178369"/>
        <a:ext cx="2328771" cy="906600"/>
      </dsp:txXfrm>
    </dsp:sp>
    <dsp:sp modelId="{989C17A2-D4F2-4BB5-8742-92E360376194}">
      <dsp:nvSpPr>
        <dsp:cNvPr id="0" name=""/>
        <dsp:cNvSpPr/>
      </dsp:nvSpPr>
      <dsp:spPr>
        <a:xfrm>
          <a:off x="6503244" y="1490128"/>
          <a:ext cx="257902" cy="3613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3323"/>
              </a:lnTo>
              <a:lnTo>
                <a:pt x="257902" y="361332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D5C89-3C6A-42DC-92D6-F55D2B74153F}">
      <dsp:nvSpPr>
        <dsp:cNvPr id="0" name=""/>
        <dsp:cNvSpPr/>
      </dsp:nvSpPr>
      <dsp:spPr>
        <a:xfrm>
          <a:off x="6761146" y="4382490"/>
          <a:ext cx="2420385" cy="1441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Arial Narrow" panose="020B0606020202030204" pitchFamily="34" charset="0"/>
            </a:rPr>
            <a:t>Se establecen como excepciones: la seguridad nacional, las disposiciones de orden público, seguridad pública, salud pública, derechos de terceros</a:t>
          </a:r>
        </a:p>
      </dsp:txBody>
      <dsp:txXfrm>
        <a:off x="6803378" y="4424722"/>
        <a:ext cx="2335921" cy="1357458"/>
      </dsp:txXfrm>
    </dsp:sp>
    <dsp:sp modelId="{1CB4D98C-F406-4F00-92C6-EBC0760CC0DE}">
      <dsp:nvSpPr>
        <dsp:cNvPr id="0" name=""/>
        <dsp:cNvSpPr/>
      </dsp:nvSpPr>
      <dsp:spPr>
        <a:xfrm>
          <a:off x="9364139" y="231157"/>
          <a:ext cx="2579023" cy="12589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2010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latin typeface="Arial Narrow" panose="020B0606020202030204" pitchFamily="34" charset="0"/>
            </a:rPr>
            <a:t>Se expide la Ley Federal de Protección de Datos Personales en Posesión de los Particulares </a:t>
          </a:r>
        </a:p>
      </dsp:txBody>
      <dsp:txXfrm>
        <a:off x="9401013" y="268031"/>
        <a:ext cx="2505275" cy="1185223"/>
      </dsp:txXfrm>
    </dsp:sp>
    <dsp:sp modelId="{72CF1A45-31BF-493D-914B-49260B6BC479}">
      <dsp:nvSpPr>
        <dsp:cNvPr id="0" name=""/>
        <dsp:cNvSpPr/>
      </dsp:nvSpPr>
      <dsp:spPr>
        <a:xfrm>
          <a:off x="9622042" y="1490128"/>
          <a:ext cx="257902" cy="8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662"/>
              </a:lnTo>
              <a:lnTo>
                <a:pt x="257902" y="80966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F7714-4C49-4FCB-A6DE-3A045F0FB907}">
      <dsp:nvSpPr>
        <dsp:cNvPr id="0" name=""/>
        <dsp:cNvSpPr/>
      </dsp:nvSpPr>
      <dsp:spPr>
        <a:xfrm>
          <a:off x="9879944" y="1760016"/>
          <a:ext cx="1727279" cy="107954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>
              <a:solidFill>
                <a:schemeClr val="tx1"/>
              </a:solidFill>
              <a:latin typeface="Arial Narrow" panose="020B0606020202030204" pitchFamily="34" charset="0"/>
            </a:rPr>
            <a:t>2011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>
              <a:solidFill>
                <a:schemeClr val="tx1"/>
              </a:solidFill>
              <a:latin typeface="Arial Narrow" panose="020B0606020202030204" pitchFamily="34" charset="0"/>
            </a:rPr>
            <a:t>Se expide su Reglamento </a:t>
          </a:r>
        </a:p>
      </dsp:txBody>
      <dsp:txXfrm>
        <a:off x="9911563" y="1791635"/>
        <a:ext cx="1664041" cy="1016311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8682E-081C-44CD-958F-311FD4E44AB9}">
      <dsp:nvSpPr>
        <dsp:cNvPr id="0" name=""/>
        <dsp:cNvSpPr/>
      </dsp:nvSpPr>
      <dsp:spPr>
        <a:xfrm>
          <a:off x="0" y="0"/>
          <a:ext cx="5514536" cy="551453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3533C0-9858-4C68-8990-E88CF58D5344}">
      <dsp:nvSpPr>
        <dsp:cNvPr id="0" name=""/>
        <dsp:cNvSpPr/>
      </dsp:nvSpPr>
      <dsp:spPr>
        <a:xfrm>
          <a:off x="2757268" y="0"/>
          <a:ext cx="8637564" cy="55145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kern="1200" dirty="0">
              <a:latin typeface="Arial Narrow" panose="020B0606020202030204" pitchFamily="34" charset="0"/>
            </a:rPr>
            <a:t>CPEUM</a:t>
          </a:r>
        </a:p>
      </dsp:txBody>
      <dsp:txXfrm>
        <a:off x="2757268" y="0"/>
        <a:ext cx="4318782" cy="1654364"/>
      </dsp:txXfrm>
    </dsp:sp>
    <dsp:sp modelId="{5B657723-1F4F-44DE-B9F6-801FA48D5EB1}">
      <dsp:nvSpPr>
        <dsp:cNvPr id="0" name=""/>
        <dsp:cNvSpPr/>
      </dsp:nvSpPr>
      <dsp:spPr>
        <a:xfrm>
          <a:off x="965045" y="1654364"/>
          <a:ext cx="3584444" cy="358444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7E4A4D-5F2B-4241-8DCF-6FF418852120}">
      <dsp:nvSpPr>
        <dsp:cNvPr id="0" name=""/>
        <dsp:cNvSpPr/>
      </dsp:nvSpPr>
      <dsp:spPr>
        <a:xfrm>
          <a:off x="2757268" y="1654364"/>
          <a:ext cx="8637564" cy="35844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kern="1200" dirty="0">
              <a:latin typeface="Arial Narrow" panose="020B0606020202030204" pitchFamily="34" charset="0"/>
            </a:rPr>
            <a:t>LGPDPPSO</a:t>
          </a:r>
        </a:p>
      </dsp:txBody>
      <dsp:txXfrm>
        <a:off x="2757268" y="1654364"/>
        <a:ext cx="4318782" cy="1654358"/>
      </dsp:txXfrm>
    </dsp:sp>
    <dsp:sp modelId="{B91A975E-EB25-4E93-B51E-93EAC90B486F}">
      <dsp:nvSpPr>
        <dsp:cNvPr id="0" name=""/>
        <dsp:cNvSpPr/>
      </dsp:nvSpPr>
      <dsp:spPr>
        <a:xfrm>
          <a:off x="1930088" y="3308723"/>
          <a:ext cx="1654359" cy="165435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FF0B9-F81A-4B3B-99DE-D12FD4F066E1}">
      <dsp:nvSpPr>
        <dsp:cNvPr id="0" name=""/>
        <dsp:cNvSpPr/>
      </dsp:nvSpPr>
      <dsp:spPr>
        <a:xfrm>
          <a:off x="2757268" y="3308723"/>
          <a:ext cx="8637564" cy="16543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kern="1200" dirty="0">
              <a:latin typeface="Arial Narrow" panose="020B0606020202030204" pitchFamily="34" charset="0"/>
            </a:rPr>
            <a:t>Ley de datos Nayarit</a:t>
          </a:r>
        </a:p>
      </dsp:txBody>
      <dsp:txXfrm>
        <a:off x="2757268" y="3308723"/>
        <a:ext cx="4318782" cy="1654359"/>
      </dsp:txXfrm>
    </dsp:sp>
    <dsp:sp modelId="{8B1E8794-878D-4B09-8EE1-815B33311560}">
      <dsp:nvSpPr>
        <dsp:cNvPr id="0" name=""/>
        <dsp:cNvSpPr/>
      </dsp:nvSpPr>
      <dsp:spPr>
        <a:xfrm>
          <a:off x="7076050" y="0"/>
          <a:ext cx="4318782" cy="165436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Art. 16, segundo párrafo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Acceso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Rectificación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Cancelación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Oposición</a:t>
          </a:r>
        </a:p>
      </dsp:txBody>
      <dsp:txXfrm>
        <a:off x="7076050" y="0"/>
        <a:ext cx="4318782" cy="1654364"/>
      </dsp:txXfrm>
    </dsp:sp>
    <dsp:sp modelId="{4C10CA57-3973-4BE6-8A27-9F60082CF73F}">
      <dsp:nvSpPr>
        <dsp:cNvPr id="0" name=""/>
        <dsp:cNvSpPr/>
      </dsp:nvSpPr>
      <dsp:spPr>
        <a:xfrm>
          <a:off x="7076050" y="1654364"/>
          <a:ext cx="4318782" cy="165435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Art. 43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Acceso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Rectificación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Cancelación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Oposición</a:t>
          </a:r>
        </a:p>
      </dsp:txBody>
      <dsp:txXfrm>
        <a:off x="7076050" y="1654364"/>
        <a:ext cx="4318782" cy="1654358"/>
      </dsp:txXfrm>
    </dsp:sp>
    <dsp:sp modelId="{50660040-51A3-4564-9181-0A579548AB79}">
      <dsp:nvSpPr>
        <dsp:cNvPr id="0" name=""/>
        <dsp:cNvSpPr/>
      </dsp:nvSpPr>
      <dsp:spPr>
        <a:xfrm>
          <a:off x="7076050" y="3308723"/>
          <a:ext cx="4318782" cy="165435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Art. 48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Acceso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Rectificación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Cancelación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>
              <a:latin typeface="Arial Narrow" panose="020B0606020202030204" pitchFamily="34" charset="0"/>
            </a:rPr>
            <a:t>Oposición </a:t>
          </a:r>
        </a:p>
      </dsp:txBody>
      <dsp:txXfrm>
        <a:off x="7076050" y="3308723"/>
        <a:ext cx="4318782" cy="1654359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C7CDA-D9DE-4F0A-B5C1-0FC1DFBADE20}">
      <dsp:nvSpPr>
        <dsp:cNvPr id="0" name=""/>
        <dsp:cNvSpPr/>
      </dsp:nvSpPr>
      <dsp:spPr>
        <a:xfrm>
          <a:off x="1532647" y="1493006"/>
          <a:ext cx="3029568" cy="159265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Derecho de ACCESO</a:t>
          </a:r>
        </a:p>
      </dsp:txBody>
      <dsp:txXfrm>
        <a:off x="1579294" y="1539653"/>
        <a:ext cx="2936274" cy="1499362"/>
      </dsp:txXfrm>
    </dsp:sp>
    <dsp:sp modelId="{20EB9D4F-F35F-4E1F-8D56-4273CFE93A5A}">
      <dsp:nvSpPr>
        <dsp:cNvPr id="0" name=""/>
        <dsp:cNvSpPr/>
      </dsp:nvSpPr>
      <dsp:spPr>
        <a:xfrm rot="19720801">
          <a:off x="4380688" y="1589497"/>
          <a:ext cx="2491421" cy="104589"/>
        </a:xfrm>
        <a:custGeom>
          <a:avLst/>
          <a:gdLst/>
          <a:ahLst/>
          <a:cxnLst/>
          <a:rect l="0" t="0" r="0" b="0"/>
          <a:pathLst>
            <a:path>
              <a:moveTo>
                <a:pt x="0" y="52294"/>
              </a:moveTo>
              <a:lnTo>
                <a:pt x="2491421" y="5229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 dirty="0">
            <a:latin typeface="Arial Narrow" panose="020B0606020202030204" pitchFamily="34" charset="0"/>
          </a:endParaRPr>
        </a:p>
      </dsp:txBody>
      <dsp:txXfrm>
        <a:off x="5564113" y="1579507"/>
        <a:ext cx="124571" cy="124571"/>
      </dsp:txXfrm>
    </dsp:sp>
    <dsp:sp modelId="{31E855F2-E4A3-4F2A-8FBC-3175F6CA3517}">
      <dsp:nvSpPr>
        <dsp:cNvPr id="0" name=""/>
        <dsp:cNvSpPr/>
      </dsp:nvSpPr>
      <dsp:spPr>
        <a:xfrm>
          <a:off x="6690582" y="676"/>
          <a:ext cx="3290612" cy="19871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Acceder a los datos personales que obren en posesión del responsable</a:t>
          </a:r>
        </a:p>
      </dsp:txBody>
      <dsp:txXfrm>
        <a:off x="6748784" y="58878"/>
        <a:ext cx="3174208" cy="1870744"/>
      </dsp:txXfrm>
    </dsp:sp>
    <dsp:sp modelId="{2C84E04F-3667-4FE1-915D-349CB9656E16}">
      <dsp:nvSpPr>
        <dsp:cNvPr id="0" name=""/>
        <dsp:cNvSpPr/>
      </dsp:nvSpPr>
      <dsp:spPr>
        <a:xfrm rot="1834500">
          <a:off x="4399157" y="2833593"/>
          <a:ext cx="2345564" cy="104589"/>
        </a:xfrm>
        <a:custGeom>
          <a:avLst/>
          <a:gdLst/>
          <a:ahLst/>
          <a:cxnLst/>
          <a:rect l="0" t="0" r="0" b="0"/>
          <a:pathLst>
            <a:path>
              <a:moveTo>
                <a:pt x="0" y="52294"/>
              </a:moveTo>
              <a:lnTo>
                <a:pt x="2345564" y="5229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 dirty="0">
            <a:latin typeface="Arial Narrow" panose="020B0606020202030204" pitchFamily="34" charset="0"/>
          </a:endParaRPr>
        </a:p>
      </dsp:txBody>
      <dsp:txXfrm>
        <a:off x="5513300" y="2827249"/>
        <a:ext cx="117278" cy="117278"/>
      </dsp:txXfrm>
    </dsp:sp>
    <dsp:sp modelId="{10D942A5-7BA9-454F-92D6-7EAB8F92BFB0}">
      <dsp:nvSpPr>
        <dsp:cNvPr id="0" name=""/>
        <dsp:cNvSpPr/>
      </dsp:nvSpPr>
      <dsp:spPr>
        <a:xfrm>
          <a:off x="6581663" y="2386893"/>
          <a:ext cx="3452954" cy="21910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Conocer las condiciones y generalidades de su tratamiento</a:t>
          </a:r>
        </a:p>
      </dsp:txBody>
      <dsp:txXfrm>
        <a:off x="6645838" y="2451068"/>
        <a:ext cx="3324604" cy="2062749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429B4-6286-4BF5-8758-6EB9A97320C6}">
      <dsp:nvSpPr>
        <dsp:cNvPr id="0" name=""/>
        <dsp:cNvSpPr/>
      </dsp:nvSpPr>
      <dsp:spPr>
        <a:xfrm>
          <a:off x="9773" y="2071435"/>
          <a:ext cx="2641094" cy="132054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Derecho de RECTIFICACIÓN </a:t>
          </a:r>
        </a:p>
      </dsp:txBody>
      <dsp:txXfrm>
        <a:off x="48451" y="2110113"/>
        <a:ext cx="2563738" cy="1243191"/>
      </dsp:txXfrm>
    </dsp:sp>
    <dsp:sp modelId="{89162D9E-88E1-4332-AF42-5C44472B4614}">
      <dsp:nvSpPr>
        <dsp:cNvPr id="0" name=""/>
        <dsp:cNvSpPr/>
      </dsp:nvSpPr>
      <dsp:spPr>
        <a:xfrm>
          <a:off x="2650868" y="2709955"/>
          <a:ext cx="786359" cy="43507"/>
        </a:xfrm>
        <a:custGeom>
          <a:avLst/>
          <a:gdLst/>
          <a:ahLst/>
          <a:cxnLst/>
          <a:rect l="0" t="0" r="0" b="0"/>
          <a:pathLst>
            <a:path>
              <a:moveTo>
                <a:pt x="0" y="21753"/>
              </a:moveTo>
              <a:lnTo>
                <a:pt x="786359" y="217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>
            <a:latin typeface="Arial Narrow" panose="020B0606020202030204" pitchFamily="34" charset="0"/>
          </a:endParaRPr>
        </a:p>
      </dsp:txBody>
      <dsp:txXfrm>
        <a:off x="3024388" y="2712050"/>
        <a:ext cx="39317" cy="39317"/>
      </dsp:txXfrm>
    </dsp:sp>
    <dsp:sp modelId="{48DFE129-49C2-4CD9-9B77-704D2E390A09}">
      <dsp:nvSpPr>
        <dsp:cNvPr id="0" name=""/>
        <dsp:cNvSpPr/>
      </dsp:nvSpPr>
      <dsp:spPr>
        <a:xfrm>
          <a:off x="3437227" y="1897678"/>
          <a:ext cx="3240939" cy="166806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Solicitar la </a:t>
          </a:r>
          <a:r>
            <a:rPr lang="es-MX" sz="2600" b="1" u="sng" kern="1200" dirty="0">
              <a:latin typeface="Arial Narrow" panose="020B0606020202030204" pitchFamily="34" charset="0"/>
            </a:rPr>
            <a:t>rectificación o corrección</a:t>
          </a:r>
          <a:r>
            <a:rPr lang="es-MX" sz="2600" b="1" u="none" kern="1200" dirty="0">
              <a:latin typeface="Arial Narrow" panose="020B0606020202030204" pitchFamily="34" charset="0"/>
            </a:rPr>
            <a:t> </a:t>
          </a:r>
          <a:r>
            <a:rPr lang="es-MX" sz="2600" kern="1200" dirty="0">
              <a:latin typeface="Arial Narrow" panose="020B0606020202030204" pitchFamily="34" charset="0"/>
            </a:rPr>
            <a:t>de los DP cuando éstos resulten:</a:t>
          </a:r>
        </a:p>
      </dsp:txBody>
      <dsp:txXfrm>
        <a:off x="3486083" y="1946534"/>
        <a:ext cx="3143227" cy="1570350"/>
      </dsp:txXfrm>
    </dsp:sp>
    <dsp:sp modelId="{0CF94F3F-EC1C-4748-ACB1-ED5900392BA0}">
      <dsp:nvSpPr>
        <dsp:cNvPr id="0" name=""/>
        <dsp:cNvSpPr/>
      </dsp:nvSpPr>
      <dsp:spPr>
        <a:xfrm rot="18668224">
          <a:off x="6333223" y="1950641"/>
          <a:ext cx="2016402" cy="43507"/>
        </a:xfrm>
        <a:custGeom>
          <a:avLst/>
          <a:gdLst/>
          <a:ahLst/>
          <a:cxnLst/>
          <a:rect l="0" t="0" r="0" b="0"/>
          <a:pathLst>
            <a:path>
              <a:moveTo>
                <a:pt x="0" y="21753"/>
              </a:moveTo>
              <a:lnTo>
                <a:pt x="2016402" y="217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>
            <a:latin typeface="Arial Narrow" panose="020B0606020202030204" pitchFamily="34" charset="0"/>
          </a:endParaRPr>
        </a:p>
      </dsp:txBody>
      <dsp:txXfrm>
        <a:off x="7291014" y="1921984"/>
        <a:ext cx="100820" cy="100820"/>
      </dsp:txXfrm>
    </dsp:sp>
    <dsp:sp modelId="{7CCAE678-12E5-4FA7-871B-E57ACD213F1B}">
      <dsp:nvSpPr>
        <dsp:cNvPr id="0" name=""/>
        <dsp:cNvSpPr/>
      </dsp:nvSpPr>
      <dsp:spPr>
        <a:xfrm>
          <a:off x="8004682" y="552806"/>
          <a:ext cx="2641094" cy="13205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Inexactos</a:t>
          </a:r>
        </a:p>
      </dsp:txBody>
      <dsp:txXfrm>
        <a:off x="8043360" y="591484"/>
        <a:ext cx="2563738" cy="1243191"/>
      </dsp:txXfrm>
    </dsp:sp>
    <dsp:sp modelId="{028D6D51-4546-4446-A094-2EC25ECBF586}">
      <dsp:nvSpPr>
        <dsp:cNvPr id="0" name=""/>
        <dsp:cNvSpPr/>
      </dsp:nvSpPr>
      <dsp:spPr>
        <a:xfrm>
          <a:off x="6678166" y="2709955"/>
          <a:ext cx="1326515" cy="43507"/>
        </a:xfrm>
        <a:custGeom>
          <a:avLst/>
          <a:gdLst/>
          <a:ahLst/>
          <a:cxnLst/>
          <a:rect l="0" t="0" r="0" b="0"/>
          <a:pathLst>
            <a:path>
              <a:moveTo>
                <a:pt x="0" y="21753"/>
              </a:moveTo>
              <a:lnTo>
                <a:pt x="1326515" y="217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>
            <a:latin typeface="Arial Narrow" panose="020B0606020202030204" pitchFamily="34" charset="0"/>
          </a:endParaRPr>
        </a:p>
      </dsp:txBody>
      <dsp:txXfrm>
        <a:off x="7308262" y="2698546"/>
        <a:ext cx="66325" cy="66325"/>
      </dsp:txXfrm>
    </dsp:sp>
    <dsp:sp modelId="{B13BE779-FBF8-4A35-BAC6-F649AC21C9C8}">
      <dsp:nvSpPr>
        <dsp:cNvPr id="0" name=""/>
        <dsp:cNvSpPr/>
      </dsp:nvSpPr>
      <dsp:spPr>
        <a:xfrm>
          <a:off x="8004682" y="2071435"/>
          <a:ext cx="2641094" cy="13205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Incompletos</a:t>
          </a:r>
        </a:p>
      </dsp:txBody>
      <dsp:txXfrm>
        <a:off x="8043360" y="2110113"/>
        <a:ext cx="2563738" cy="1243191"/>
      </dsp:txXfrm>
    </dsp:sp>
    <dsp:sp modelId="{9B2B2921-EF25-4389-8B3F-C23FBFA66F7D}">
      <dsp:nvSpPr>
        <dsp:cNvPr id="0" name=""/>
        <dsp:cNvSpPr/>
      </dsp:nvSpPr>
      <dsp:spPr>
        <a:xfrm rot="2931776">
          <a:off x="6333223" y="3469270"/>
          <a:ext cx="2016402" cy="43507"/>
        </a:xfrm>
        <a:custGeom>
          <a:avLst/>
          <a:gdLst/>
          <a:ahLst/>
          <a:cxnLst/>
          <a:rect l="0" t="0" r="0" b="0"/>
          <a:pathLst>
            <a:path>
              <a:moveTo>
                <a:pt x="0" y="21753"/>
              </a:moveTo>
              <a:lnTo>
                <a:pt x="2016402" y="217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>
            <a:latin typeface="Arial Narrow" panose="020B0606020202030204" pitchFamily="34" charset="0"/>
          </a:endParaRPr>
        </a:p>
      </dsp:txBody>
      <dsp:txXfrm>
        <a:off x="7291014" y="3440614"/>
        <a:ext cx="100820" cy="100820"/>
      </dsp:txXfrm>
    </dsp:sp>
    <dsp:sp modelId="{3F261136-DF75-4437-A2D9-9F4B85C0BE25}">
      <dsp:nvSpPr>
        <dsp:cNvPr id="0" name=""/>
        <dsp:cNvSpPr/>
      </dsp:nvSpPr>
      <dsp:spPr>
        <a:xfrm>
          <a:off x="8004682" y="3590065"/>
          <a:ext cx="2641094" cy="13205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No se encuentren actualizados</a:t>
          </a:r>
        </a:p>
      </dsp:txBody>
      <dsp:txXfrm>
        <a:off x="8043360" y="3628743"/>
        <a:ext cx="2563738" cy="1243191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5A184-B02A-4EAF-8CD8-8C553AA5CDCE}">
      <dsp:nvSpPr>
        <dsp:cNvPr id="0" name=""/>
        <dsp:cNvSpPr/>
      </dsp:nvSpPr>
      <dsp:spPr>
        <a:xfrm>
          <a:off x="3423821" y="1166"/>
          <a:ext cx="5070037" cy="1068789"/>
        </a:xfrm>
        <a:prstGeom prst="roundRect">
          <a:avLst>
            <a:gd name="adj" fmla="val 10000"/>
          </a:avLst>
        </a:prstGeom>
        <a:gradFill rotWithShape="0">
          <a:gsLst>
            <a:gs pos="50000">
              <a:srgbClr val="7030A0"/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Derecho de CANCELACIÓN</a:t>
          </a:r>
        </a:p>
      </dsp:txBody>
      <dsp:txXfrm>
        <a:off x="3455125" y="32470"/>
        <a:ext cx="5007429" cy="1006181"/>
      </dsp:txXfrm>
    </dsp:sp>
    <dsp:sp modelId="{1481C7D6-6813-4B0B-8070-69EC00195E56}">
      <dsp:nvSpPr>
        <dsp:cNvPr id="0" name=""/>
        <dsp:cNvSpPr/>
      </dsp:nvSpPr>
      <dsp:spPr>
        <a:xfrm>
          <a:off x="5913120" y="1069956"/>
          <a:ext cx="91440" cy="5147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476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1667D-C3D7-4AD9-BC60-6CFF1EB85C09}">
      <dsp:nvSpPr>
        <dsp:cNvPr id="0" name=""/>
        <dsp:cNvSpPr/>
      </dsp:nvSpPr>
      <dsp:spPr>
        <a:xfrm>
          <a:off x="3772385" y="1584717"/>
          <a:ext cx="4372908" cy="1195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solicitar la cancelación de los DP de: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3807387" y="1619719"/>
        <a:ext cx="4302904" cy="1125052"/>
      </dsp:txXfrm>
    </dsp:sp>
    <dsp:sp modelId="{B66815CE-4269-4472-961E-0F703827BFA1}">
      <dsp:nvSpPr>
        <dsp:cNvPr id="0" name=""/>
        <dsp:cNvSpPr/>
      </dsp:nvSpPr>
      <dsp:spPr>
        <a:xfrm>
          <a:off x="5913120" y="2779773"/>
          <a:ext cx="91440" cy="340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027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36B0E-D3EB-4AEA-91E5-7361A4ACB39F}">
      <dsp:nvSpPr>
        <dsp:cNvPr id="0" name=""/>
        <dsp:cNvSpPr/>
      </dsp:nvSpPr>
      <dsp:spPr>
        <a:xfrm>
          <a:off x="3772393" y="3120043"/>
          <a:ext cx="4372892" cy="1232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Archivos, registros, expedientes y sistemas del responsable a fin de que: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3808496" y="3156146"/>
        <a:ext cx="4300686" cy="1160450"/>
      </dsp:txXfrm>
    </dsp:sp>
    <dsp:sp modelId="{430B5CB9-D843-4FFD-8631-C2C48E985D8A}">
      <dsp:nvSpPr>
        <dsp:cNvPr id="0" name=""/>
        <dsp:cNvSpPr/>
      </dsp:nvSpPr>
      <dsp:spPr>
        <a:xfrm>
          <a:off x="4340882" y="4352699"/>
          <a:ext cx="1617957" cy="427515"/>
        </a:xfrm>
        <a:custGeom>
          <a:avLst/>
          <a:gdLst/>
          <a:ahLst/>
          <a:cxnLst/>
          <a:rect l="0" t="0" r="0" b="0"/>
          <a:pathLst>
            <a:path>
              <a:moveTo>
                <a:pt x="1617957" y="0"/>
              </a:moveTo>
              <a:lnTo>
                <a:pt x="1617957" y="213757"/>
              </a:lnTo>
              <a:lnTo>
                <a:pt x="0" y="213757"/>
              </a:lnTo>
              <a:lnTo>
                <a:pt x="0" y="42751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8094A-4548-4034-B954-64F94928681B}">
      <dsp:nvSpPr>
        <dsp:cNvPr id="0" name=""/>
        <dsp:cNvSpPr/>
      </dsp:nvSpPr>
      <dsp:spPr>
        <a:xfrm>
          <a:off x="2996035" y="4780215"/>
          <a:ext cx="2689693" cy="1068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Ya no estén en  posesión del responsable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3027339" y="4811519"/>
        <a:ext cx="2627085" cy="1006181"/>
      </dsp:txXfrm>
    </dsp:sp>
    <dsp:sp modelId="{88830B57-C251-4F8A-8E27-360A23522D4A}">
      <dsp:nvSpPr>
        <dsp:cNvPr id="0" name=""/>
        <dsp:cNvSpPr/>
      </dsp:nvSpPr>
      <dsp:spPr>
        <a:xfrm>
          <a:off x="5958840" y="4352699"/>
          <a:ext cx="1585324" cy="427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57"/>
              </a:lnTo>
              <a:lnTo>
                <a:pt x="1585324" y="213757"/>
              </a:lnTo>
              <a:lnTo>
                <a:pt x="1585324" y="42751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8885A-F3B1-4E7F-9107-B165BC766128}">
      <dsp:nvSpPr>
        <dsp:cNvPr id="0" name=""/>
        <dsp:cNvSpPr/>
      </dsp:nvSpPr>
      <dsp:spPr>
        <a:xfrm>
          <a:off x="6166684" y="4780215"/>
          <a:ext cx="2754959" cy="1068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Dejen de ser tratados 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6197988" y="4811519"/>
        <a:ext cx="2692351" cy="1006181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75AD6-82C5-46E3-9347-1B26E031481B}">
      <dsp:nvSpPr>
        <dsp:cNvPr id="0" name=""/>
        <dsp:cNvSpPr/>
      </dsp:nvSpPr>
      <dsp:spPr>
        <a:xfrm>
          <a:off x="267299" y="0"/>
          <a:ext cx="11296329" cy="536244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9EC12B-59DF-48EF-AB14-F7DEFDB6DA41}">
      <dsp:nvSpPr>
        <dsp:cNvPr id="0" name=""/>
        <dsp:cNvSpPr/>
      </dsp:nvSpPr>
      <dsp:spPr>
        <a:xfrm>
          <a:off x="0" y="1608732"/>
          <a:ext cx="3549278" cy="2144976"/>
        </a:xfrm>
        <a:prstGeom prst="round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>
              <a:latin typeface="Arial Narrow" panose="020B0606020202030204" pitchFamily="34" charset="0"/>
            </a:rPr>
            <a:t>Bloqueo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(No hay tratamiento)</a:t>
          </a:r>
        </a:p>
      </dsp:txBody>
      <dsp:txXfrm>
        <a:off x="104709" y="1713441"/>
        <a:ext cx="3339860" cy="1935558"/>
      </dsp:txXfrm>
    </dsp:sp>
    <dsp:sp modelId="{24808AE6-1936-411C-A725-8D1BFD0C6D04}">
      <dsp:nvSpPr>
        <dsp:cNvPr id="0" name=""/>
        <dsp:cNvSpPr/>
      </dsp:nvSpPr>
      <dsp:spPr>
        <a:xfrm>
          <a:off x="4140824" y="1608732"/>
          <a:ext cx="3549278" cy="2144976"/>
        </a:xfrm>
        <a:prstGeom prst="round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>
              <a:latin typeface="Arial Narrow" panose="020B0606020202030204" pitchFamily="34" charset="0"/>
            </a:rPr>
            <a:t>Conservación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 Narrow" panose="020B0606020202030204" pitchFamily="34" charset="0"/>
            </a:rPr>
            <a:t>(verificar cuestiones legales, administrativas, contables, históricas, etc.)</a:t>
          </a:r>
        </a:p>
      </dsp:txBody>
      <dsp:txXfrm>
        <a:off x="4245533" y="1713441"/>
        <a:ext cx="3339860" cy="1935558"/>
      </dsp:txXfrm>
    </dsp:sp>
    <dsp:sp modelId="{360FC10C-9D9C-4582-B21D-85DCC72B1D29}">
      <dsp:nvSpPr>
        <dsp:cNvPr id="0" name=""/>
        <dsp:cNvSpPr/>
      </dsp:nvSpPr>
      <dsp:spPr>
        <a:xfrm>
          <a:off x="8281649" y="1608732"/>
          <a:ext cx="3549278" cy="2144976"/>
        </a:xfrm>
        <a:prstGeom prst="round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Supresión</a:t>
          </a:r>
        </a:p>
      </dsp:txBody>
      <dsp:txXfrm>
        <a:off x="8386358" y="1713441"/>
        <a:ext cx="3339860" cy="1935558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BA506-0AE0-404A-A0C6-C38F503832C7}">
      <dsp:nvSpPr>
        <dsp:cNvPr id="0" name=""/>
        <dsp:cNvSpPr/>
      </dsp:nvSpPr>
      <dsp:spPr>
        <a:xfrm>
          <a:off x="1978164" y="2312435"/>
          <a:ext cx="1560546" cy="598990"/>
        </a:xfrm>
        <a:custGeom>
          <a:avLst/>
          <a:gdLst/>
          <a:ahLst/>
          <a:cxnLst/>
          <a:rect l="0" t="0" r="0" b="0"/>
          <a:pathLst>
            <a:path>
              <a:moveTo>
                <a:pt x="0" y="598990"/>
              </a:moveTo>
              <a:lnTo>
                <a:pt x="1560546" y="598990"/>
              </a:lnTo>
              <a:lnTo>
                <a:pt x="1560546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184B5-1615-4012-BE45-F891F8560EB3}">
      <dsp:nvSpPr>
        <dsp:cNvPr id="0" name=""/>
        <dsp:cNvSpPr/>
      </dsp:nvSpPr>
      <dsp:spPr>
        <a:xfrm>
          <a:off x="7798453" y="4667290"/>
          <a:ext cx="379173" cy="310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125" y="0"/>
              </a:lnTo>
              <a:lnTo>
                <a:pt x="153125" y="310168"/>
              </a:lnTo>
              <a:lnTo>
                <a:pt x="379173" y="310168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5E251-AF7A-4A22-AAF6-9CC9022313EC}">
      <dsp:nvSpPr>
        <dsp:cNvPr id="0" name=""/>
        <dsp:cNvSpPr/>
      </dsp:nvSpPr>
      <dsp:spPr>
        <a:xfrm>
          <a:off x="1978164" y="2911426"/>
          <a:ext cx="2919592" cy="1755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93544" y="0"/>
              </a:lnTo>
              <a:lnTo>
                <a:pt x="2693544" y="1755864"/>
              </a:lnTo>
              <a:lnTo>
                <a:pt x="2919592" y="175586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D9B77-F74E-4526-B959-D9F7B01D5BF1}">
      <dsp:nvSpPr>
        <dsp:cNvPr id="0" name=""/>
        <dsp:cNvSpPr/>
      </dsp:nvSpPr>
      <dsp:spPr>
        <a:xfrm>
          <a:off x="1978164" y="917977"/>
          <a:ext cx="2908674" cy="1993448"/>
        </a:xfrm>
        <a:custGeom>
          <a:avLst/>
          <a:gdLst/>
          <a:ahLst/>
          <a:cxnLst/>
          <a:rect l="0" t="0" r="0" b="0"/>
          <a:pathLst>
            <a:path>
              <a:moveTo>
                <a:pt x="0" y="1993448"/>
              </a:moveTo>
              <a:lnTo>
                <a:pt x="2682626" y="1993448"/>
              </a:lnTo>
              <a:lnTo>
                <a:pt x="2682626" y="0"/>
              </a:lnTo>
              <a:lnTo>
                <a:pt x="2908674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3A9D-D3F5-47BE-A373-F57880832A64}">
      <dsp:nvSpPr>
        <dsp:cNvPr id="0" name=""/>
        <dsp:cNvSpPr/>
      </dsp:nvSpPr>
      <dsp:spPr>
        <a:xfrm>
          <a:off x="9036" y="2162252"/>
          <a:ext cx="1969128" cy="1498347"/>
        </a:xfrm>
        <a:prstGeom prst="ellipse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Derecho de OPOSICIÓN </a:t>
          </a:r>
        </a:p>
      </dsp:txBody>
      <dsp:txXfrm>
        <a:off x="297408" y="2381680"/>
        <a:ext cx="1392384" cy="1059491"/>
      </dsp:txXfrm>
    </dsp:sp>
    <dsp:sp modelId="{48AD0335-D466-4B97-A3CC-AB2C70AE9BAC}">
      <dsp:nvSpPr>
        <dsp:cNvPr id="0" name=""/>
        <dsp:cNvSpPr/>
      </dsp:nvSpPr>
      <dsp:spPr>
        <a:xfrm>
          <a:off x="4886839" y="187277"/>
          <a:ext cx="2842420" cy="146139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Aun siendo lícito el tratamiento, el mismo debe cesar </a:t>
          </a:r>
        </a:p>
      </dsp:txBody>
      <dsp:txXfrm>
        <a:off x="4886839" y="187277"/>
        <a:ext cx="2842420" cy="1461399"/>
      </dsp:txXfrm>
    </dsp:sp>
    <dsp:sp modelId="{B003CECA-A899-4791-8091-C07BE71D65ED}">
      <dsp:nvSpPr>
        <dsp:cNvPr id="0" name=""/>
        <dsp:cNvSpPr/>
      </dsp:nvSpPr>
      <dsp:spPr>
        <a:xfrm>
          <a:off x="4897757" y="3923725"/>
          <a:ext cx="2900695" cy="14871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Los datos personales sean objeto de un tratamiento automatizado</a:t>
          </a:r>
        </a:p>
      </dsp:txBody>
      <dsp:txXfrm>
        <a:off x="4897757" y="3923725"/>
        <a:ext cx="2900695" cy="1487130"/>
      </dsp:txXfrm>
    </dsp:sp>
    <dsp:sp modelId="{9FA058F1-F5DA-4EF3-A94E-BC22EE4A204C}">
      <dsp:nvSpPr>
        <dsp:cNvPr id="0" name=""/>
        <dsp:cNvSpPr/>
      </dsp:nvSpPr>
      <dsp:spPr>
        <a:xfrm>
          <a:off x="8177626" y="4247203"/>
          <a:ext cx="3795823" cy="14605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200" kern="1200" dirty="0">
              <a:latin typeface="Arial Narrow" panose="020B0606020202030204" pitchFamily="34" charset="0"/>
            </a:rPr>
            <a:t>Se produzcan efectos jurídicos no deseados o afecte de manera significativa los intereses del T</a:t>
          </a:r>
        </a:p>
      </dsp:txBody>
      <dsp:txXfrm>
        <a:off x="8177626" y="4247203"/>
        <a:ext cx="3795823" cy="1460510"/>
      </dsp:txXfrm>
    </dsp:sp>
    <dsp:sp modelId="{9B793562-50D6-4551-BF03-96DC0CDC2C2C}">
      <dsp:nvSpPr>
        <dsp:cNvPr id="0" name=""/>
        <dsp:cNvSpPr/>
      </dsp:nvSpPr>
      <dsp:spPr>
        <a:xfrm>
          <a:off x="2723287" y="1622988"/>
          <a:ext cx="1630847" cy="6894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Procede cuando:</a:t>
          </a:r>
        </a:p>
      </dsp:txBody>
      <dsp:txXfrm>
        <a:off x="2723287" y="1622988"/>
        <a:ext cx="1630847" cy="689446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59A10-851F-4F71-A171-44B3B886F3FA}">
      <dsp:nvSpPr>
        <dsp:cNvPr id="0" name=""/>
        <dsp:cNvSpPr/>
      </dsp:nvSpPr>
      <dsp:spPr>
        <a:xfrm>
          <a:off x="5741683" y="1107002"/>
          <a:ext cx="232396" cy="1018116"/>
        </a:xfrm>
        <a:custGeom>
          <a:avLst/>
          <a:gdLst/>
          <a:ahLst/>
          <a:cxnLst/>
          <a:rect l="0" t="0" r="0" b="0"/>
          <a:pathLst>
            <a:path>
              <a:moveTo>
                <a:pt x="232396" y="0"/>
              </a:moveTo>
              <a:lnTo>
                <a:pt x="232396" y="1018116"/>
              </a:lnTo>
              <a:lnTo>
                <a:pt x="0" y="101811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74BCD-30AA-47D5-B104-3A9826CDD28E}">
      <dsp:nvSpPr>
        <dsp:cNvPr id="0" name=""/>
        <dsp:cNvSpPr/>
      </dsp:nvSpPr>
      <dsp:spPr>
        <a:xfrm>
          <a:off x="5974080" y="1107002"/>
          <a:ext cx="4058280" cy="2036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3837"/>
              </a:lnTo>
              <a:lnTo>
                <a:pt x="4058280" y="1803837"/>
              </a:lnTo>
              <a:lnTo>
                <a:pt x="4058280" y="203623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78DD0-3610-4C5F-9EFE-F5717FFE32E6}">
      <dsp:nvSpPr>
        <dsp:cNvPr id="0" name=""/>
        <dsp:cNvSpPr/>
      </dsp:nvSpPr>
      <dsp:spPr>
        <a:xfrm>
          <a:off x="5158280" y="4249884"/>
          <a:ext cx="301539" cy="101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116"/>
              </a:lnTo>
              <a:lnTo>
                <a:pt x="301539" y="101811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B597C-7248-4849-A20B-FAA44EE67F50}">
      <dsp:nvSpPr>
        <dsp:cNvPr id="0" name=""/>
        <dsp:cNvSpPr/>
      </dsp:nvSpPr>
      <dsp:spPr>
        <a:xfrm>
          <a:off x="5928359" y="1107002"/>
          <a:ext cx="91440" cy="2036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03837"/>
              </a:lnTo>
              <a:lnTo>
                <a:pt x="115239" y="1803837"/>
              </a:lnTo>
              <a:lnTo>
                <a:pt x="115239" y="203623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8E8C1-D789-44F9-B708-DA918D3BE99B}">
      <dsp:nvSpPr>
        <dsp:cNvPr id="0" name=""/>
        <dsp:cNvSpPr/>
      </dsp:nvSpPr>
      <dsp:spPr>
        <a:xfrm>
          <a:off x="1290521" y="4249884"/>
          <a:ext cx="677014" cy="987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639"/>
              </a:lnTo>
              <a:lnTo>
                <a:pt x="677014" y="98763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0893D-28FC-4C8A-A74F-08BB8158723F}">
      <dsp:nvSpPr>
        <dsp:cNvPr id="0" name=""/>
        <dsp:cNvSpPr/>
      </dsp:nvSpPr>
      <dsp:spPr>
        <a:xfrm>
          <a:off x="2207091" y="1107002"/>
          <a:ext cx="3766988" cy="2036233"/>
        </a:xfrm>
        <a:custGeom>
          <a:avLst/>
          <a:gdLst/>
          <a:ahLst/>
          <a:cxnLst/>
          <a:rect l="0" t="0" r="0" b="0"/>
          <a:pathLst>
            <a:path>
              <a:moveTo>
                <a:pt x="3766988" y="0"/>
              </a:moveTo>
              <a:lnTo>
                <a:pt x="3766988" y="1803837"/>
              </a:lnTo>
              <a:lnTo>
                <a:pt x="0" y="1803837"/>
              </a:lnTo>
              <a:lnTo>
                <a:pt x="0" y="203623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FB128-A654-4B72-BD81-2EF6B1424C97}">
      <dsp:nvSpPr>
        <dsp:cNvPr id="0" name=""/>
        <dsp:cNvSpPr/>
      </dsp:nvSpPr>
      <dsp:spPr>
        <a:xfrm>
          <a:off x="4328161" y="353"/>
          <a:ext cx="3291837" cy="1106648"/>
        </a:xfrm>
        <a:prstGeom prst="rect">
          <a:avLst/>
        </a:prstGeom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Titular o su representante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(Regla General) </a:t>
          </a:r>
        </a:p>
      </dsp:txBody>
      <dsp:txXfrm>
        <a:off x="4328161" y="353"/>
        <a:ext cx="3291837" cy="1106648"/>
      </dsp:txXfrm>
    </dsp:sp>
    <dsp:sp modelId="{BA24C6BF-96B7-4AE2-B6A1-97D6AFD3DEC7}">
      <dsp:nvSpPr>
        <dsp:cNvPr id="0" name=""/>
        <dsp:cNvSpPr/>
      </dsp:nvSpPr>
      <dsp:spPr>
        <a:xfrm>
          <a:off x="1061378" y="3143235"/>
          <a:ext cx="2291426" cy="1106648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Menores de edad, personas en estado de interdicción</a:t>
          </a:r>
        </a:p>
      </dsp:txBody>
      <dsp:txXfrm>
        <a:off x="1061378" y="3143235"/>
        <a:ext cx="2291426" cy="1106648"/>
      </dsp:txXfrm>
    </dsp:sp>
    <dsp:sp modelId="{3FA42929-3C2F-4834-A903-E7C72A8DA36D}">
      <dsp:nvSpPr>
        <dsp:cNvPr id="0" name=""/>
        <dsp:cNvSpPr/>
      </dsp:nvSpPr>
      <dsp:spPr>
        <a:xfrm>
          <a:off x="1967535" y="4684199"/>
          <a:ext cx="2213297" cy="1106648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Reglas de la legislación civil</a:t>
          </a:r>
        </a:p>
      </dsp:txBody>
      <dsp:txXfrm>
        <a:off x="1967535" y="4684199"/>
        <a:ext cx="2213297" cy="1106648"/>
      </dsp:txXfrm>
    </dsp:sp>
    <dsp:sp modelId="{177BAD03-39C6-41F0-85A3-DDE3A3E61C67}">
      <dsp:nvSpPr>
        <dsp:cNvPr id="0" name=""/>
        <dsp:cNvSpPr/>
      </dsp:nvSpPr>
      <dsp:spPr>
        <a:xfrm>
          <a:off x="4936950" y="3143235"/>
          <a:ext cx="2213297" cy="1106648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Personas fallecidas</a:t>
          </a:r>
        </a:p>
      </dsp:txBody>
      <dsp:txXfrm>
        <a:off x="4936950" y="3143235"/>
        <a:ext cx="2213297" cy="1106648"/>
      </dsp:txXfrm>
    </dsp:sp>
    <dsp:sp modelId="{9A10B4C1-6709-4126-9372-DD7C0F8EEDDE}">
      <dsp:nvSpPr>
        <dsp:cNvPr id="0" name=""/>
        <dsp:cNvSpPr/>
      </dsp:nvSpPr>
      <dsp:spPr>
        <a:xfrm>
          <a:off x="5459820" y="4714676"/>
          <a:ext cx="2213297" cy="1106648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Acreditar interés jurídico y que exista documento fehaciente </a:t>
          </a:r>
        </a:p>
      </dsp:txBody>
      <dsp:txXfrm>
        <a:off x="5459820" y="4714676"/>
        <a:ext cx="2213297" cy="1106648"/>
      </dsp:txXfrm>
    </dsp:sp>
    <dsp:sp modelId="{04997B4A-6FCB-4E2E-8E7F-6715958688E7}">
      <dsp:nvSpPr>
        <dsp:cNvPr id="0" name=""/>
        <dsp:cNvSpPr/>
      </dsp:nvSpPr>
      <dsp:spPr>
        <a:xfrm>
          <a:off x="8925711" y="3143235"/>
          <a:ext cx="2213297" cy="1106648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Tercero, por disposición legal o mandato judicial </a:t>
          </a:r>
        </a:p>
      </dsp:txBody>
      <dsp:txXfrm>
        <a:off x="8925711" y="3143235"/>
        <a:ext cx="2213297" cy="1106648"/>
      </dsp:txXfrm>
    </dsp:sp>
    <dsp:sp modelId="{27ABF560-902B-40CD-A33B-8F4BB84EBF81}">
      <dsp:nvSpPr>
        <dsp:cNvPr id="0" name=""/>
        <dsp:cNvSpPr/>
      </dsp:nvSpPr>
      <dsp:spPr>
        <a:xfrm>
          <a:off x="3528386" y="1571794"/>
          <a:ext cx="2213297" cy="110664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Excepciones</a:t>
          </a:r>
        </a:p>
      </dsp:txBody>
      <dsp:txXfrm>
        <a:off x="3528386" y="1571794"/>
        <a:ext cx="2213297" cy="1106648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9A440-A35B-4DF2-9F8B-904F58BC6942}">
      <dsp:nvSpPr>
        <dsp:cNvPr id="0" name=""/>
        <dsp:cNvSpPr/>
      </dsp:nvSpPr>
      <dsp:spPr>
        <a:xfrm>
          <a:off x="0" y="111139"/>
          <a:ext cx="9957052" cy="1218856"/>
        </a:xfrm>
        <a:prstGeom prst="roundRect">
          <a:avLst/>
        </a:prstGeom>
        <a:gradFill flip="none" rotWithShape="1">
          <a:gsLst>
            <a:gs pos="27000">
              <a:srgbClr val="FF0000"/>
            </a:gs>
            <a:gs pos="100000">
              <a:schemeClr val="accent2">
                <a:lumMod val="75000"/>
              </a:scheme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</a:rPr>
            <a:t>El R no podrá establecer para la presentación de las solicitudes del ejercicio de los derechos ARCO algún servicio o medio que implique un costo al titular</a:t>
          </a:r>
        </a:p>
      </dsp:txBody>
      <dsp:txXfrm>
        <a:off x="59500" y="170639"/>
        <a:ext cx="9838052" cy="1099856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62D31-8F74-4F1F-A1DF-FB96D9E9E609}">
      <dsp:nvSpPr>
        <dsp:cNvPr id="0" name=""/>
        <dsp:cNvSpPr/>
      </dsp:nvSpPr>
      <dsp:spPr>
        <a:xfrm rot="16200000">
          <a:off x="991" y="46"/>
          <a:ext cx="3850480" cy="3850480"/>
        </a:xfrm>
        <a:prstGeom prst="down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 ejercicio de los derechos ARCO deberá ser gratuito </a:t>
          </a:r>
          <a:endParaRPr lang="es-MX" sz="2600" kern="1200" dirty="0">
            <a:latin typeface="Arial Narrow" panose="020B0606020202030204" pitchFamily="34" charset="0"/>
          </a:endParaRPr>
        </a:p>
      </dsp:txBody>
      <dsp:txXfrm rot="5400000">
        <a:off x="991" y="962666"/>
        <a:ext cx="3176646" cy="1925240"/>
      </dsp:txXfrm>
    </dsp:sp>
    <dsp:sp modelId="{693658F1-5D03-41B3-AE17-B0843B031EC3}">
      <dsp:nvSpPr>
        <dsp:cNvPr id="0" name=""/>
        <dsp:cNvSpPr/>
      </dsp:nvSpPr>
      <dsp:spPr>
        <a:xfrm rot="5400000">
          <a:off x="7643840" y="46"/>
          <a:ext cx="3850480" cy="3850480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>
              <a:solidFill>
                <a:schemeClr val="tx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Sólo podrán realizarse cobros para recuperar los costos de reproducción, certificación o envío</a:t>
          </a:r>
          <a:endParaRPr lang="es-MX" sz="26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-5400000">
        <a:off x="8317674" y="962666"/>
        <a:ext cx="3176646" cy="1925240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34234-E16B-4FBE-8014-4EC9EED659CD}">
      <dsp:nvSpPr>
        <dsp:cNvPr id="0" name=""/>
        <dsp:cNvSpPr/>
      </dsp:nvSpPr>
      <dsp:spPr>
        <a:xfrm>
          <a:off x="450906" y="963"/>
          <a:ext cx="2929957" cy="29299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879988" y="430045"/>
        <a:ext cx="2071793" cy="20717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B9DC5-51A3-4EFD-B874-EE52B192E5B7}">
      <dsp:nvSpPr>
        <dsp:cNvPr id="0" name=""/>
        <dsp:cNvSpPr/>
      </dsp:nvSpPr>
      <dsp:spPr>
        <a:xfrm>
          <a:off x="4453364" y="322907"/>
          <a:ext cx="3046731" cy="1298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7 de febrero del 2014</a:t>
          </a:r>
        </a:p>
      </dsp:txBody>
      <dsp:txXfrm>
        <a:off x="4491396" y="360939"/>
        <a:ext cx="2970667" cy="1222452"/>
      </dsp:txXfrm>
    </dsp:sp>
    <dsp:sp modelId="{D4340C4A-0D4D-4588-A16E-4353894FA023}">
      <dsp:nvSpPr>
        <dsp:cNvPr id="0" name=""/>
        <dsp:cNvSpPr/>
      </dsp:nvSpPr>
      <dsp:spPr>
        <a:xfrm>
          <a:off x="1687785" y="1621424"/>
          <a:ext cx="4288944" cy="1065685"/>
        </a:xfrm>
        <a:custGeom>
          <a:avLst/>
          <a:gdLst/>
          <a:ahLst/>
          <a:cxnLst/>
          <a:rect l="0" t="0" r="0" b="0"/>
          <a:pathLst>
            <a:path>
              <a:moveTo>
                <a:pt x="4288944" y="0"/>
              </a:moveTo>
              <a:lnTo>
                <a:pt x="4288944" y="532842"/>
              </a:lnTo>
              <a:lnTo>
                <a:pt x="0" y="532842"/>
              </a:lnTo>
              <a:lnTo>
                <a:pt x="0" y="106568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B3307-DA2A-4786-8465-0E816883897B}">
      <dsp:nvSpPr>
        <dsp:cNvPr id="0" name=""/>
        <dsp:cNvSpPr/>
      </dsp:nvSpPr>
      <dsp:spPr>
        <a:xfrm>
          <a:off x="322" y="2687110"/>
          <a:ext cx="3374925" cy="2650067"/>
        </a:xfrm>
        <a:prstGeom prst="ellipse">
          <a:avLst/>
        </a:prstGeom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3400">
              <a:srgbClr val="55396A"/>
            </a:gs>
            <a:gs pos="100000">
              <a:srgbClr val="7030A0"/>
            </a:gs>
          </a:gsLst>
          <a:lin ang="135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Se reforma el artículo 6º constitucional</a:t>
          </a:r>
        </a:p>
      </dsp:txBody>
      <dsp:txXfrm>
        <a:off x="494568" y="3075203"/>
        <a:ext cx="2386433" cy="1873881"/>
      </dsp:txXfrm>
    </dsp:sp>
    <dsp:sp modelId="{7CA8CE6B-768D-4E0C-BF03-4BD234BE8916}">
      <dsp:nvSpPr>
        <dsp:cNvPr id="0" name=""/>
        <dsp:cNvSpPr/>
      </dsp:nvSpPr>
      <dsp:spPr>
        <a:xfrm>
          <a:off x="5931010" y="1621424"/>
          <a:ext cx="91440" cy="11219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19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E95DF-0253-4BA1-8DD2-03EBB47D3703}">
      <dsp:nvSpPr>
        <dsp:cNvPr id="0" name=""/>
        <dsp:cNvSpPr/>
      </dsp:nvSpPr>
      <dsp:spPr>
        <a:xfrm>
          <a:off x="4289267" y="2743393"/>
          <a:ext cx="3374925" cy="2641089"/>
        </a:xfrm>
        <a:prstGeom prst="ellipse">
          <a:avLst/>
        </a:prstGeom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3400">
              <a:srgbClr val="55396A"/>
            </a:gs>
            <a:gs pos="100000">
              <a:srgbClr val="7030A0"/>
            </a:gs>
          </a:gsLst>
          <a:lin ang="135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El IFAI deja de ser parte de la APF y se convierte en Órgano Constitucional Autónomo</a:t>
          </a:r>
        </a:p>
      </dsp:txBody>
      <dsp:txXfrm>
        <a:off x="4783513" y="3130172"/>
        <a:ext cx="2386433" cy="1867531"/>
      </dsp:txXfrm>
    </dsp:sp>
    <dsp:sp modelId="{B125E3C7-CECC-49A7-9549-5C54B290A4F5}">
      <dsp:nvSpPr>
        <dsp:cNvPr id="0" name=""/>
        <dsp:cNvSpPr/>
      </dsp:nvSpPr>
      <dsp:spPr>
        <a:xfrm>
          <a:off x="5976730" y="1621424"/>
          <a:ext cx="4288944" cy="1065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842"/>
              </a:lnTo>
              <a:lnTo>
                <a:pt x="4288944" y="532842"/>
              </a:lnTo>
              <a:lnTo>
                <a:pt x="4288944" y="106568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5F202E-D997-440E-8827-9F4B0EEC5753}">
      <dsp:nvSpPr>
        <dsp:cNvPr id="0" name=""/>
        <dsp:cNvSpPr/>
      </dsp:nvSpPr>
      <dsp:spPr>
        <a:xfrm>
          <a:off x="8578212" y="2687110"/>
          <a:ext cx="3374925" cy="2646248"/>
        </a:xfrm>
        <a:prstGeom prst="ellipse">
          <a:avLst/>
        </a:prstGeom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3400">
              <a:srgbClr val="55396A"/>
            </a:gs>
            <a:gs pos="100000">
              <a:srgbClr val="7030A0"/>
            </a:gs>
          </a:gsLst>
          <a:lin ang="135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 Narrow" panose="020B0606020202030204" pitchFamily="34" charset="0"/>
            </a:rPr>
            <a:t>Se faculta al Congreso de la Unión a expedir la ley general en materia de datos personales</a:t>
          </a:r>
        </a:p>
      </dsp:txBody>
      <dsp:txXfrm>
        <a:off x="9072458" y="3074644"/>
        <a:ext cx="2386433" cy="1871180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C18D1-43B3-44DE-9BCD-F4E1E2BDF0F2}">
      <dsp:nvSpPr>
        <dsp:cNvPr id="0" name=""/>
        <dsp:cNvSpPr/>
      </dsp:nvSpPr>
      <dsp:spPr>
        <a:xfrm>
          <a:off x="2777567" y="3097061"/>
          <a:ext cx="434298" cy="242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6354" y="0"/>
              </a:lnTo>
              <a:lnTo>
                <a:pt x="276354" y="2428677"/>
              </a:lnTo>
              <a:lnTo>
                <a:pt x="434298" y="242867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B720D-2D39-4022-8071-FA3B8E056AFE}">
      <dsp:nvSpPr>
        <dsp:cNvPr id="0" name=""/>
        <dsp:cNvSpPr/>
      </dsp:nvSpPr>
      <dsp:spPr>
        <a:xfrm>
          <a:off x="2777567" y="3097061"/>
          <a:ext cx="434298" cy="1354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6354" y="0"/>
              </a:lnTo>
              <a:lnTo>
                <a:pt x="276354" y="1354781"/>
              </a:lnTo>
              <a:lnTo>
                <a:pt x="434298" y="135478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9239E-581B-4C5A-9F90-2F3600261BC1}">
      <dsp:nvSpPr>
        <dsp:cNvPr id="0" name=""/>
        <dsp:cNvSpPr/>
      </dsp:nvSpPr>
      <dsp:spPr>
        <a:xfrm>
          <a:off x="2777567" y="3097061"/>
          <a:ext cx="434298" cy="17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6354" y="0"/>
              </a:lnTo>
              <a:lnTo>
                <a:pt x="276354" y="178452"/>
              </a:lnTo>
              <a:lnTo>
                <a:pt x="434298" y="1784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7AA7F-7A39-4286-8EF9-CE1DA0E99EDF}">
      <dsp:nvSpPr>
        <dsp:cNvPr id="0" name=""/>
        <dsp:cNvSpPr/>
      </dsp:nvSpPr>
      <dsp:spPr>
        <a:xfrm>
          <a:off x="7078646" y="2306360"/>
          <a:ext cx="3158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588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C3793-4111-4220-B58D-AAC5F6FEE338}">
      <dsp:nvSpPr>
        <dsp:cNvPr id="0" name=""/>
        <dsp:cNvSpPr/>
      </dsp:nvSpPr>
      <dsp:spPr>
        <a:xfrm>
          <a:off x="2777567" y="2352080"/>
          <a:ext cx="434298" cy="744980"/>
        </a:xfrm>
        <a:custGeom>
          <a:avLst/>
          <a:gdLst/>
          <a:ahLst/>
          <a:cxnLst/>
          <a:rect l="0" t="0" r="0" b="0"/>
          <a:pathLst>
            <a:path>
              <a:moveTo>
                <a:pt x="0" y="744980"/>
              </a:moveTo>
              <a:lnTo>
                <a:pt x="276354" y="744980"/>
              </a:lnTo>
              <a:lnTo>
                <a:pt x="276354" y="0"/>
              </a:lnTo>
              <a:lnTo>
                <a:pt x="43429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43D7B-64A1-4278-BA18-00B3A21CB02D}">
      <dsp:nvSpPr>
        <dsp:cNvPr id="0" name=""/>
        <dsp:cNvSpPr/>
      </dsp:nvSpPr>
      <dsp:spPr>
        <a:xfrm>
          <a:off x="2777567" y="1599282"/>
          <a:ext cx="434298" cy="1497778"/>
        </a:xfrm>
        <a:custGeom>
          <a:avLst/>
          <a:gdLst/>
          <a:ahLst/>
          <a:cxnLst/>
          <a:rect l="0" t="0" r="0" b="0"/>
          <a:pathLst>
            <a:path>
              <a:moveTo>
                <a:pt x="0" y="1497778"/>
              </a:moveTo>
              <a:lnTo>
                <a:pt x="276354" y="1497778"/>
              </a:lnTo>
              <a:lnTo>
                <a:pt x="276354" y="0"/>
              </a:lnTo>
              <a:lnTo>
                <a:pt x="43429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1D7E7-31A3-4EAF-8B9C-2F5A52257C9F}">
      <dsp:nvSpPr>
        <dsp:cNvPr id="0" name=""/>
        <dsp:cNvSpPr/>
      </dsp:nvSpPr>
      <dsp:spPr>
        <a:xfrm>
          <a:off x="5242202" y="580544"/>
          <a:ext cx="315887" cy="339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943" y="0"/>
              </a:lnTo>
              <a:lnTo>
                <a:pt x="157943" y="339579"/>
              </a:lnTo>
              <a:lnTo>
                <a:pt x="315887" y="33957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7F25C-F418-4B16-B494-D6487389FFF8}">
      <dsp:nvSpPr>
        <dsp:cNvPr id="0" name=""/>
        <dsp:cNvSpPr/>
      </dsp:nvSpPr>
      <dsp:spPr>
        <a:xfrm>
          <a:off x="5242202" y="240965"/>
          <a:ext cx="315887" cy="339579"/>
        </a:xfrm>
        <a:custGeom>
          <a:avLst/>
          <a:gdLst/>
          <a:ahLst/>
          <a:cxnLst/>
          <a:rect l="0" t="0" r="0" b="0"/>
          <a:pathLst>
            <a:path>
              <a:moveTo>
                <a:pt x="0" y="339579"/>
              </a:moveTo>
              <a:lnTo>
                <a:pt x="157943" y="339579"/>
              </a:lnTo>
              <a:lnTo>
                <a:pt x="157943" y="0"/>
              </a:lnTo>
              <a:lnTo>
                <a:pt x="31588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9977C-91D8-419E-9BA8-C845B17C38EC}">
      <dsp:nvSpPr>
        <dsp:cNvPr id="0" name=""/>
        <dsp:cNvSpPr/>
      </dsp:nvSpPr>
      <dsp:spPr>
        <a:xfrm>
          <a:off x="2777567" y="580544"/>
          <a:ext cx="434298" cy="2516516"/>
        </a:xfrm>
        <a:custGeom>
          <a:avLst/>
          <a:gdLst/>
          <a:ahLst/>
          <a:cxnLst/>
          <a:rect l="0" t="0" r="0" b="0"/>
          <a:pathLst>
            <a:path>
              <a:moveTo>
                <a:pt x="0" y="2516516"/>
              </a:moveTo>
              <a:lnTo>
                <a:pt x="276354" y="2516516"/>
              </a:lnTo>
              <a:lnTo>
                <a:pt x="276354" y="0"/>
              </a:lnTo>
              <a:lnTo>
                <a:pt x="43429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3BE67-4924-454C-9C6E-AE3C35EA9956}">
      <dsp:nvSpPr>
        <dsp:cNvPr id="0" name=""/>
        <dsp:cNvSpPr/>
      </dsp:nvSpPr>
      <dsp:spPr>
        <a:xfrm>
          <a:off x="812272" y="2118749"/>
          <a:ext cx="1965294" cy="1956622"/>
        </a:xfrm>
        <a:prstGeom prst="ellipse">
          <a:avLst/>
        </a:prstGeom>
        <a:gradFill flip="none" rotWithShape="1">
          <a:gsLst>
            <a:gs pos="0">
              <a:schemeClr val="accent6">
                <a:lumMod val="89000"/>
              </a:schemeClr>
            </a:gs>
            <a:gs pos="97000">
              <a:schemeClr val="accent6">
                <a:lumMod val="70000"/>
              </a:schemeClr>
            </a:gs>
          </a:gsLst>
          <a:path path="rect">
            <a:fillToRect l="100000" t="100000"/>
          </a:path>
          <a:tileRect r="-100000" b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Solicitud de derechos ARCO</a:t>
          </a:r>
        </a:p>
      </dsp:txBody>
      <dsp:txXfrm>
        <a:off x="1100083" y="2405290"/>
        <a:ext cx="1389672" cy="1383540"/>
      </dsp:txXfrm>
    </dsp:sp>
    <dsp:sp modelId="{13E3FD15-6C37-4234-A799-26EAB089A68B}">
      <dsp:nvSpPr>
        <dsp:cNvPr id="0" name=""/>
        <dsp:cNvSpPr/>
      </dsp:nvSpPr>
      <dsp:spPr>
        <a:xfrm>
          <a:off x="3211865" y="359315"/>
          <a:ext cx="2030336" cy="442458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Nombre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211865" y="359315"/>
        <a:ext cx="2030336" cy="442458"/>
      </dsp:txXfrm>
    </dsp:sp>
    <dsp:sp modelId="{C198DEDA-11BC-4993-9303-2B6B618BB3A6}">
      <dsp:nvSpPr>
        <dsp:cNvPr id="0" name=""/>
        <dsp:cNvSpPr/>
      </dsp:nvSpPr>
      <dsp:spPr>
        <a:xfrm>
          <a:off x="5558089" y="101"/>
          <a:ext cx="1579438" cy="481728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Titular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5558089" y="101"/>
        <a:ext cx="1579438" cy="481728"/>
      </dsp:txXfrm>
    </dsp:sp>
    <dsp:sp modelId="{1A2F97CD-F27C-4261-A670-0936527C0176}">
      <dsp:nvSpPr>
        <dsp:cNvPr id="0" name=""/>
        <dsp:cNvSpPr/>
      </dsp:nvSpPr>
      <dsp:spPr>
        <a:xfrm>
          <a:off x="5558089" y="679259"/>
          <a:ext cx="1579438" cy="481728"/>
        </a:xfrm>
        <a:prstGeom prst="rect">
          <a:avLst/>
        </a:prstGeom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Representante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5558089" y="679259"/>
        <a:ext cx="1579438" cy="481728"/>
      </dsp:txXfrm>
    </dsp:sp>
    <dsp:sp modelId="{CCBC5D1F-FADE-4A97-BECE-AB11EBF92ABB}">
      <dsp:nvSpPr>
        <dsp:cNvPr id="0" name=""/>
        <dsp:cNvSpPr/>
      </dsp:nvSpPr>
      <dsp:spPr>
        <a:xfrm>
          <a:off x="3211865" y="1358418"/>
          <a:ext cx="3896126" cy="481728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 Narrow" panose="020B0606020202030204" pitchFamily="34" charset="0"/>
            </a:rPr>
            <a:t>Domicilio para recibir notificaciones</a:t>
          </a:r>
        </a:p>
      </dsp:txBody>
      <dsp:txXfrm>
        <a:off x="3211865" y="1358418"/>
        <a:ext cx="3896126" cy="481728"/>
      </dsp:txXfrm>
    </dsp:sp>
    <dsp:sp modelId="{2C94342D-0898-4D6A-9B09-1E61868A6816}">
      <dsp:nvSpPr>
        <dsp:cNvPr id="0" name=""/>
        <dsp:cNvSpPr/>
      </dsp:nvSpPr>
      <dsp:spPr>
        <a:xfrm>
          <a:off x="3211865" y="2037576"/>
          <a:ext cx="3866780" cy="629007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Documentos que acrediten la identidad del titular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211865" y="2037576"/>
        <a:ext cx="3866780" cy="629007"/>
      </dsp:txXfrm>
    </dsp:sp>
    <dsp:sp modelId="{F5A71010-FE1E-4027-9B4C-AE684A6D508F}">
      <dsp:nvSpPr>
        <dsp:cNvPr id="0" name=""/>
        <dsp:cNvSpPr/>
      </dsp:nvSpPr>
      <dsp:spPr>
        <a:xfrm>
          <a:off x="7394534" y="2037576"/>
          <a:ext cx="3866780" cy="629007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En su caso, la identidad y personalidad del representante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7394534" y="2037576"/>
        <a:ext cx="3866780" cy="629007"/>
      </dsp:txXfrm>
    </dsp:sp>
    <dsp:sp modelId="{CC2746AE-B805-44CE-9AB3-4B8008FDBF64}">
      <dsp:nvSpPr>
        <dsp:cNvPr id="0" name=""/>
        <dsp:cNvSpPr/>
      </dsp:nvSpPr>
      <dsp:spPr>
        <a:xfrm>
          <a:off x="3211865" y="2864013"/>
          <a:ext cx="3884407" cy="822999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De ser posible, el área responsable que trata los datos personales y ante el cual se presenta la solicitud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211865" y="2864013"/>
        <a:ext cx="3884407" cy="822999"/>
      </dsp:txXfrm>
    </dsp:sp>
    <dsp:sp modelId="{FC91744F-82A2-4F20-AE74-A1C6E5A4D37F}">
      <dsp:nvSpPr>
        <dsp:cNvPr id="0" name=""/>
        <dsp:cNvSpPr/>
      </dsp:nvSpPr>
      <dsp:spPr>
        <a:xfrm>
          <a:off x="3211865" y="3884443"/>
          <a:ext cx="3866780" cy="1134798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Descripción clara y precisa de los datos personales respecto de los que se busca ejercer alguno de los derechos ARCO (salvo el derecho de acceso)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211865" y="3884443"/>
        <a:ext cx="3866780" cy="1134798"/>
      </dsp:txXfrm>
    </dsp:sp>
    <dsp:sp modelId="{27A460C3-F39A-4788-AB98-06F500664E10}">
      <dsp:nvSpPr>
        <dsp:cNvPr id="0" name=""/>
        <dsp:cNvSpPr/>
      </dsp:nvSpPr>
      <dsp:spPr>
        <a:xfrm>
          <a:off x="3211865" y="5216671"/>
          <a:ext cx="3866780" cy="618134"/>
        </a:xfrm>
        <a:prstGeom prst="rect">
          <a:avLst/>
        </a:prstGeom>
        <a:gradFill rotWithShape="0">
          <a:gsLst>
            <a:gs pos="50000">
              <a:srgbClr val="7030A0"/>
            </a:gs>
            <a:gs pos="0">
              <a:srgbClr val="002060"/>
            </a:gs>
          </a:gsLst>
          <a:path path="circle">
            <a:fillToRect l="50000" t="50000" r="50000" b="50000"/>
          </a:path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Descripción del derecho ARCO que se pretende ejercer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211865" y="5216671"/>
        <a:ext cx="3866780" cy="618134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D8F0C-144B-4D2E-A69F-87B2A00458E7}">
      <dsp:nvSpPr>
        <dsp:cNvPr id="0" name=""/>
        <dsp:cNvSpPr/>
      </dsp:nvSpPr>
      <dsp:spPr>
        <a:xfrm>
          <a:off x="133600" y="350948"/>
          <a:ext cx="3101645" cy="18609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En caso de que la solicitud de protección de datos no satisfaga alguno de los requisitos</a:t>
          </a:r>
        </a:p>
      </dsp:txBody>
      <dsp:txXfrm>
        <a:off x="188106" y="405454"/>
        <a:ext cx="2992633" cy="1751975"/>
      </dsp:txXfrm>
    </dsp:sp>
    <dsp:sp modelId="{81F92DBD-AE0B-4984-AF40-F3AF055090D5}">
      <dsp:nvSpPr>
        <dsp:cNvPr id="0" name=""/>
        <dsp:cNvSpPr/>
      </dsp:nvSpPr>
      <dsp:spPr>
        <a:xfrm>
          <a:off x="3501773" y="1036636"/>
          <a:ext cx="645112" cy="7692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3501773" y="1190478"/>
        <a:ext cx="451578" cy="461524"/>
      </dsp:txXfrm>
    </dsp:sp>
    <dsp:sp modelId="{9602294E-4517-4C12-A579-9CF85CA7CB24}">
      <dsp:nvSpPr>
        <dsp:cNvPr id="0" name=""/>
        <dsp:cNvSpPr/>
      </dsp:nvSpPr>
      <dsp:spPr>
        <a:xfrm>
          <a:off x="4449850" y="283208"/>
          <a:ext cx="3101645" cy="256042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Se prevendrá al titular dentro de los </a:t>
          </a:r>
          <a:r>
            <a:rPr lang="es-MX" sz="2400" b="1" u="sng" kern="1200" dirty="0">
              <a:latin typeface="Arial Narrow" panose="020B0606020202030204" pitchFamily="34" charset="0"/>
            </a:rPr>
            <a:t>5 días </a:t>
          </a:r>
          <a:r>
            <a:rPr lang="es-MX" sz="2400" kern="1200" dirty="0">
              <a:latin typeface="Arial Narrow" panose="020B0606020202030204" pitchFamily="34" charset="0"/>
            </a:rPr>
            <a:t>siguientes a la presentación de la solicitud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b="1" u="sng" kern="1200" dirty="0">
              <a:latin typeface="Arial Narrow" panose="020B0606020202030204" pitchFamily="34" charset="0"/>
            </a:rPr>
            <a:t>Por una sola ocasión</a:t>
          </a:r>
        </a:p>
      </dsp:txBody>
      <dsp:txXfrm>
        <a:off x="4524842" y="358200"/>
        <a:ext cx="2951661" cy="2410437"/>
      </dsp:txXfrm>
    </dsp:sp>
    <dsp:sp modelId="{5F14D1B6-CEC5-40E7-B395-B3CC73CD5760}">
      <dsp:nvSpPr>
        <dsp:cNvPr id="0" name=""/>
        <dsp:cNvSpPr/>
      </dsp:nvSpPr>
      <dsp:spPr>
        <a:xfrm rot="89402">
          <a:off x="7829924" y="1095512"/>
          <a:ext cx="671854" cy="7692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>
            <a:latin typeface="Arial Narrow" panose="020B0606020202030204" pitchFamily="34" charset="0"/>
          </a:endParaRPr>
        </a:p>
      </dsp:txBody>
      <dsp:txXfrm>
        <a:off x="7829958" y="1246733"/>
        <a:ext cx="470298" cy="461524"/>
      </dsp:txXfrm>
    </dsp:sp>
    <dsp:sp modelId="{269E4A4F-13B0-4793-B6DA-EF63C11D45C0}">
      <dsp:nvSpPr>
        <dsp:cNvPr id="0" name=""/>
        <dsp:cNvSpPr/>
      </dsp:nvSpPr>
      <dsp:spPr>
        <a:xfrm>
          <a:off x="8818208" y="224857"/>
          <a:ext cx="3101645" cy="23409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>
              <a:latin typeface="Arial Narrow" panose="020B0606020202030204" pitchFamily="34" charset="0"/>
            </a:rPr>
            <a:t>Para subsanar las omisiones dentro de un plazo de </a:t>
          </a:r>
          <a:r>
            <a:rPr lang="es-MX" sz="2400" b="1" u="sng" kern="1200" dirty="0">
              <a:latin typeface="Arial Narrow" panose="020B0606020202030204" pitchFamily="34" charset="0"/>
            </a:rPr>
            <a:t>10 días </a:t>
          </a:r>
          <a:r>
            <a:rPr lang="es-MX" sz="2400" kern="1200" dirty="0">
              <a:latin typeface="Arial Narrow" panose="020B0606020202030204" pitchFamily="34" charset="0"/>
            </a:rPr>
            <a:t>contados a partir del día siguiente al de la notificación</a:t>
          </a:r>
        </a:p>
      </dsp:txBody>
      <dsp:txXfrm>
        <a:off x="8886773" y="293422"/>
        <a:ext cx="2964515" cy="2203862"/>
      </dsp:txXfrm>
    </dsp:sp>
    <dsp:sp modelId="{EF0A94F0-3DEC-4D3B-8C71-DB1D7A6B8EAC}">
      <dsp:nvSpPr>
        <dsp:cNvPr id="0" name=""/>
        <dsp:cNvSpPr/>
      </dsp:nvSpPr>
      <dsp:spPr>
        <a:xfrm rot="5430517">
          <a:off x="10071010" y="2699227"/>
          <a:ext cx="566065" cy="7692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kern="1200" dirty="0"/>
        </a:p>
      </dsp:txBody>
      <dsp:txXfrm rot="-5400000">
        <a:off x="10124034" y="2800802"/>
        <a:ext cx="461524" cy="396246"/>
      </dsp:txXfrm>
    </dsp:sp>
    <dsp:sp modelId="{B8AE2618-D6CD-4705-BE74-FC86A455B998}">
      <dsp:nvSpPr>
        <dsp:cNvPr id="0" name=""/>
        <dsp:cNvSpPr/>
      </dsp:nvSpPr>
      <dsp:spPr>
        <a:xfrm>
          <a:off x="8790076" y="3633854"/>
          <a:ext cx="3101645" cy="186098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0" kern="1200" dirty="0">
              <a:latin typeface="Arial Narrow" panose="020B0606020202030204" pitchFamily="34" charset="0"/>
            </a:rPr>
            <a:t>Transcurrido el plazo sin desahogar la prevención se tendrá por no presentada</a:t>
          </a:r>
        </a:p>
      </dsp:txBody>
      <dsp:txXfrm>
        <a:off x="8844582" y="3688360"/>
        <a:ext cx="2992633" cy="1751975"/>
      </dsp:txXfrm>
    </dsp:sp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B1FC4-EDB4-45A9-B184-2BB9601C7AF4}">
      <dsp:nvSpPr>
        <dsp:cNvPr id="0" name=""/>
        <dsp:cNvSpPr/>
      </dsp:nvSpPr>
      <dsp:spPr>
        <a:xfrm>
          <a:off x="9062294" y="2941850"/>
          <a:ext cx="520898" cy="1679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449" y="0"/>
              </a:lnTo>
              <a:lnTo>
                <a:pt x="260449" y="1679897"/>
              </a:lnTo>
              <a:lnTo>
                <a:pt x="520898" y="167989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09CC3-01DC-42CF-AA60-E1F5D067EF7B}">
      <dsp:nvSpPr>
        <dsp:cNvPr id="0" name=""/>
        <dsp:cNvSpPr/>
      </dsp:nvSpPr>
      <dsp:spPr>
        <a:xfrm>
          <a:off x="9062294" y="2941850"/>
          <a:ext cx="520898" cy="440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449" y="0"/>
              </a:lnTo>
              <a:lnTo>
                <a:pt x="260449" y="440683"/>
              </a:lnTo>
              <a:lnTo>
                <a:pt x="520898" y="44068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D49C0-22FB-4072-AEEC-26E4DB28655D}">
      <dsp:nvSpPr>
        <dsp:cNvPr id="0" name=""/>
        <dsp:cNvSpPr/>
      </dsp:nvSpPr>
      <dsp:spPr>
        <a:xfrm>
          <a:off x="9062294" y="2262601"/>
          <a:ext cx="520898" cy="679248"/>
        </a:xfrm>
        <a:custGeom>
          <a:avLst/>
          <a:gdLst/>
          <a:ahLst/>
          <a:cxnLst/>
          <a:rect l="0" t="0" r="0" b="0"/>
          <a:pathLst>
            <a:path>
              <a:moveTo>
                <a:pt x="0" y="679248"/>
              </a:moveTo>
              <a:lnTo>
                <a:pt x="260449" y="679248"/>
              </a:lnTo>
              <a:lnTo>
                <a:pt x="260449" y="0"/>
              </a:lnTo>
              <a:lnTo>
                <a:pt x="520898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65F8B-8BF1-41E6-8683-F611A276C7B5}">
      <dsp:nvSpPr>
        <dsp:cNvPr id="0" name=""/>
        <dsp:cNvSpPr/>
      </dsp:nvSpPr>
      <dsp:spPr>
        <a:xfrm>
          <a:off x="9062294" y="1142670"/>
          <a:ext cx="520898" cy="1799179"/>
        </a:xfrm>
        <a:custGeom>
          <a:avLst/>
          <a:gdLst/>
          <a:ahLst/>
          <a:cxnLst/>
          <a:rect l="0" t="0" r="0" b="0"/>
          <a:pathLst>
            <a:path>
              <a:moveTo>
                <a:pt x="0" y="1799179"/>
              </a:moveTo>
              <a:lnTo>
                <a:pt x="260449" y="1799179"/>
              </a:lnTo>
              <a:lnTo>
                <a:pt x="260449" y="0"/>
              </a:lnTo>
              <a:lnTo>
                <a:pt x="520898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76692-F031-4416-A571-2582985DF0FD}">
      <dsp:nvSpPr>
        <dsp:cNvPr id="0" name=""/>
        <dsp:cNvSpPr/>
      </dsp:nvSpPr>
      <dsp:spPr>
        <a:xfrm>
          <a:off x="5936904" y="2386380"/>
          <a:ext cx="520898" cy="555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449" y="0"/>
              </a:lnTo>
              <a:lnTo>
                <a:pt x="260449" y="555469"/>
              </a:lnTo>
              <a:lnTo>
                <a:pt x="520898" y="55546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B3392-FA80-4856-9C77-FA892A410A7E}">
      <dsp:nvSpPr>
        <dsp:cNvPr id="0" name=""/>
        <dsp:cNvSpPr/>
      </dsp:nvSpPr>
      <dsp:spPr>
        <a:xfrm>
          <a:off x="5936904" y="1826414"/>
          <a:ext cx="520898" cy="559965"/>
        </a:xfrm>
        <a:custGeom>
          <a:avLst/>
          <a:gdLst/>
          <a:ahLst/>
          <a:cxnLst/>
          <a:rect l="0" t="0" r="0" b="0"/>
          <a:pathLst>
            <a:path>
              <a:moveTo>
                <a:pt x="0" y="559965"/>
              </a:moveTo>
              <a:lnTo>
                <a:pt x="260449" y="559965"/>
              </a:lnTo>
              <a:lnTo>
                <a:pt x="260449" y="0"/>
              </a:lnTo>
              <a:lnTo>
                <a:pt x="520898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44EE0-9BD7-45C6-9596-48998937ABDD}">
      <dsp:nvSpPr>
        <dsp:cNvPr id="0" name=""/>
        <dsp:cNvSpPr/>
      </dsp:nvSpPr>
      <dsp:spPr>
        <a:xfrm>
          <a:off x="2455714" y="2340660"/>
          <a:ext cx="5208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898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3F1F2-CDC9-411E-9850-D5BA879E9E74}">
      <dsp:nvSpPr>
        <dsp:cNvPr id="0" name=""/>
        <dsp:cNvSpPr/>
      </dsp:nvSpPr>
      <dsp:spPr>
        <a:xfrm>
          <a:off x="4314" y="1197391"/>
          <a:ext cx="2451399" cy="2377978"/>
        </a:xfrm>
        <a:prstGeom prst="ellipse">
          <a:avLst/>
        </a:prstGeom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El responsable  deberá dar trámite a toda solicitud y entregar el </a:t>
          </a:r>
          <a:r>
            <a:rPr lang="es-MX" sz="2000" b="1" u="sng" kern="1200" dirty="0">
              <a:latin typeface="Arial Narrow" panose="020B0606020202030204" pitchFamily="34" charset="0"/>
            </a:rPr>
            <a:t>acuse de recibo  </a:t>
          </a:r>
          <a:endParaRPr lang="es-MX" sz="2000" kern="1200" dirty="0">
            <a:latin typeface="Arial Narrow" panose="020B0606020202030204" pitchFamily="34" charset="0"/>
          </a:endParaRPr>
        </a:p>
      </dsp:txBody>
      <dsp:txXfrm>
        <a:off x="363313" y="1545638"/>
        <a:ext cx="1733401" cy="1681484"/>
      </dsp:txXfrm>
    </dsp:sp>
    <dsp:sp modelId="{B114654A-F35D-4F71-A78E-726559C7FC68}">
      <dsp:nvSpPr>
        <dsp:cNvPr id="0" name=""/>
        <dsp:cNvSpPr/>
      </dsp:nvSpPr>
      <dsp:spPr>
        <a:xfrm flipH="1">
          <a:off x="2976612" y="2081052"/>
          <a:ext cx="2960291" cy="610656"/>
        </a:xfrm>
        <a:prstGeom prst="rect">
          <a:avLst/>
        </a:prstGeom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Presentación</a:t>
          </a:r>
        </a:p>
      </dsp:txBody>
      <dsp:txXfrm>
        <a:off x="2976612" y="2081052"/>
        <a:ext cx="2960291" cy="610656"/>
      </dsp:txXfrm>
    </dsp:sp>
    <dsp:sp modelId="{5478AF2B-81BE-406B-9E42-E5473A55585A}">
      <dsp:nvSpPr>
        <dsp:cNvPr id="0" name=""/>
        <dsp:cNvSpPr/>
      </dsp:nvSpPr>
      <dsp:spPr>
        <a:xfrm>
          <a:off x="6457802" y="1433725"/>
          <a:ext cx="2604491" cy="785377"/>
        </a:xfrm>
        <a:prstGeom prst="rect">
          <a:avLst/>
        </a:prstGeom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Unidad de Transparencia</a:t>
          </a:r>
        </a:p>
      </dsp:txBody>
      <dsp:txXfrm>
        <a:off x="6457802" y="1433725"/>
        <a:ext cx="2604491" cy="785377"/>
      </dsp:txXfrm>
    </dsp:sp>
    <dsp:sp modelId="{4FFFEE9E-E30A-43E0-922D-72F0CD7B4345}">
      <dsp:nvSpPr>
        <dsp:cNvPr id="0" name=""/>
        <dsp:cNvSpPr/>
      </dsp:nvSpPr>
      <dsp:spPr>
        <a:xfrm>
          <a:off x="6457802" y="2544664"/>
          <a:ext cx="2604491" cy="794370"/>
        </a:xfrm>
        <a:prstGeom prst="rect">
          <a:avLst/>
        </a:prstGeom>
        <a:gradFill rotWithShape="0">
          <a:gsLst>
            <a:gs pos="98000">
              <a:srgbClr val="7030A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A través de:</a:t>
          </a:r>
        </a:p>
      </dsp:txBody>
      <dsp:txXfrm>
        <a:off x="6457802" y="2544664"/>
        <a:ext cx="2604491" cy="794370"/>
      </dsp:txXfrm>
    </dsp:sp>
    <dsp:sp modelId="{8232E1C1-AEDE-42B6-9854-194EBAFEAB98}">
      <dsp:nvSpPr>
        <dsp:cNvPr id="0" name=""/>
        <dsp:cNvSpPr/>
      </dsp:nvSpPr>
      <dsp:spPr>
        <a:xfrm>
          <a:off x="9583192" y="745485"/>
          <a:ext cx="2604491" cy="794370"/>
        </a:xfrm>
        <a:prstGeom prst="rect">
          <a:avLst/>
        </a:prstGeom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Escrito libre</a:t>
          </a:r>
        </a:p>
      </dsp:txBody>
      <dsp:txXfrm>
        <a:off x="9583192" y="745485"/>
        <a:ext cx="2604491" cy="794370"/>
      </dsp:txXfrm>
    </dsp:sp>
    <dsp:sp modelId="{18033D75-BF46-4182-B626-CC71BBC51A37}">
      <dsp:nvSpPr>
        <dsp:cNvPr id="0" name=""/>
        <dsp:cNvSpPr/>
      </dsp:nvSpPr>
      <dsp:spPr>
        <a:xfrm>
          <a:off x="9583192" y="1865416"/>
          <a:ext cx="2604491" cy="794370"/>
        </a:xfrm>
        <a:prstGeom prst="rect">
          <a:avLst/>
        </a:prstGeom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Formatos</a:t>
          </a:r>
        </a:p>
      </dsp:txBody>
      <dsp:txXfrm>
        <a:off x="9583192" y="1865416"/>
        <a:ext cx="2604491" cy="794370"/>
      </dsp:txXfrm>
    </dsp:sp>
    <dsp:sp modelId="{6D17A990-951E-47D4-95E7-90BE2797A3B5}">
      <dsp:nvSpPr>
        <dsp:cNvPr id="0" name=""/>
        <dsp:cNvSpPr/>
      </dsp:nvSpPr>
      <dsp:spPr>
        <a:xfrm>
          <a:off x="9583192" y="2985348"/>
          <a:ext cx="2604491" cy="794370"/>
        </a:xfrm>
        <a:prstGeom prst="rect">
          <a:avLst/>
        </a:prstGeom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Medios electrónicos </a:t>
          </a:r>
        </a:p>
      </dsp:txBody>
      <dsp:txXfrm>
        <a:off x="9583192" y="2985348"/>
        <a:ext cx="2604491" cy="794370"/>
      </dsp:txXfrm>
    </dsp:sp>
    <dsp:sp modelId="{CCCA1BB9-EA18-4A1A-BA9C-9D95A25E4846}">
      <dsp:nvSpPr>
        <dsp:cNvPr id="0" name=""/>
        <dsp:cNvSpPr/>
      </dsp:nvSpPr>
      <dsp:spPr>
        <a:xfrm>
          <a:off x="9583192" y="4105279"/>
          <a:ext cx="2604491" cy="1032935"/>
        </a:xfrm>
        <a:prstGeom prst="rect">
          <a:avLst/>
        </a:prstGeom>
        <a:gradFill rotWithShape="0">
          <a:gsLst>
            <a:gs pos="98000">
              <a:srgbClr val="00B0F0"/>
            </a:gs>
            <a:gs pos="0">
              <a:schemeClr val="accent5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Cualquier otro medio que al efecto establezca el responsable</a:t>
          </a:r>
        </a:p>
      </dsp:txBody>
      <dsp:txXfrm>
        <a:off x="9583192" y="4105279"/>
        <a:ext cx="2604491" cy="1032935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B9EDE-35C7-4CEF-8DD2-19DC57BA3BCE}">
      <dsp:nvSpPr>
        <dsp:cNvPr id="0" name=""/>
        <dsp:cNvSpPr/>
      </dsp:nvSpPr>
      <dsp:spPr>
        <a:xfrm>
          <a:off x="289242" y="3897"/>
          <a:ext cx="3153306" cy="15766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Incompetencia </a:t>
          </a:r>
        </a:p>
      </dsp:txBody>
      <dsp:txXfrm>
        <a:off x="335421" y="50076"/>
        <a:ext cx="3060948" cy="1484295"/>
      </dsp:txXfrm>
    </dsp:sp>
    <dsp:sp modelId="{5CE31375-B41D-4771-801B-E1E5AFC6B863}">
      <dsp:nvSpPr>
        <dsp:cNvPr id="0" name=""/>
        <dsp:cNvSpPr/>
      </dsp:nvSpPr>
      <dsp:spPr>
        <a:xfrm>
          <a:off x="604572" y="1580551"/>
          <a:ext cx="315330" cy="118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2489"/>
              </a:lnTo>
              <a:lnTo>
                <a:pt x="315330" y="118248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D2800-1CC6-4048-BEC7-ED5A873C826B}">
      <dsp:nvSpPr>
        <dsp:cNvPr id="0" name=""/>
        <dsp:cNvSpPr/>
      </dsp:nvSpPr>
      <dsp:spPr>
        <a:xfrm>
          <a:off x="919903" y="1974714"/>
          <a:ext cx="2522645" cy="15766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Obligación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1700" b="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MX" sz="1700" dirty="0">
              <a:latin typeface="Arial Narrow" panose="020B0606020202030204" pitchFamily="34" charset="0"/>
            </a:rPr>
            <a:t>Deberá hacer del conocimiento del titular dentro de </a:t>
          </a:r>
          <a:r>
            <a:rPr lang="es-MX" sz="1700" b="1" u="sng" dirty="0">
              <a:latin typeface="Arial Narrow" panose="020B0606020202030204" pitchFamily="34" charset="0"/>
            </a:rPr>
            <a:t>los 3 días</a:t>
          </a:r>
          <a:r>
            <a:rPr lang="es-MX" sz="1700" b="1" u="none" dirty="0">
              <a:latin typeface="Arial Narrow" panose="020B0606020202030204" pitchFamily="34" charset="0"/>
            </a:rPr>
            <a:t> </a:t>
          </a:r>
          <a:r>
            <a:rPr lang="es-MX" sz="1700" b="0" u="none" dirty="0">
              <a:latin typeface="Arial Narrow" panose="020B0606020202030204" pitchFamily="34" charset="0"/>
            </a:rPr>
            <a:t>siguientes</a:t>
          </a:r>
          <a:r>
            <a:rPr lang="es-MX" sz="1700" dirty="0">
              <a:latin typeface="Arial Narrow" panose="020B0606020202030204" pitchFamily="34" charset="0"/>
            </a:rPr>
            <a:t> a la presentación de la solicitud</a:t>
          </a:r>
          <a:endParaRPr lang="es-MX" sz="1700" b="0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966082" y="2020893"/>
        <a:ext cx="2430287" cy="1484295"/>
      </dsp:txXfrm>
    </dsp:sp>
    <dsp:sp modelId="{F058FCB1-A2E2-4ABC-B9AE-0C320F1F535E}">
      <dsp:nvSpPr>
        <dsp:cNvPr id="0" name=""/>
        <dsp:cNvSpPr/>
      </dsp:nvSpPr>
      <dsp:spPr>
        <a:xfrm>
          <a:off x="604572" y="1580551"/>
          <a:ext cx="315330" cy="3153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3306"/>
              </a:lnTo>
              <a:lnTo>
                <a:pt x="315330" y="315330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E4070-98DF-4AAA-8680-6CCF1471D399}">
      <dsp:nvSpPr>
        <dsp:cNvPr id="0" name=""/>
        <dsp:cNvSpPr/>
      </dsp:nvSpPr>
      <dsp:spPr>
        <a:xfrm>
          <a:off x="919903" y="3945530"/>
          <a:ext cx="2522645" cy="15766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>
              <a:latin typeface="Arial Narrow" panose="020B0606020202030204" pitchFamily="34" charset="0"/>
            </a:rPr>
            <a:t>Orientarlo hacia el R competente (de ser posible)  </a:t>
          </a:r>
        </a:p>
      </dsp:txBody>
      <dsp:txXfrm>
        <a:off x="966082" y="3991709"/>
        <a:ext cx="2430287" cy="1484295"/>
      </dsp:txXfrm>
    </dsp:sp>
    <dsp:sp modelId="{26114825-C847-4E1A-B859-FAE08C897D5D}">
      <dsp:nvSpPr>
        <dsp:cNvPr id="0" name=""/>
        <dsp:cNvSpPr/>
      </dsp:nvSpPr>
      <dsp:spPr>
        <a:xfrm>
          <a:off x="4230875" y="3897"/>
          <a:ext cx="3153306" cy="15766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Inexistencia</a:t>
          </a:r>
        </a:p>
      </dsp:txBody>
      <dsp:txXfrm>
        <a:off x="4277054" y="50076"/>
        <a:ext cx="3060948" cy="1484295"/>
      </dsp:txXfrm>
    </dsp:sp>
    <dsp:sp modelId="{B02C202B-0985-437D-8681-EEFDB403EE49}">
      <dsp:nvSpPr>
        <dsp:cNvPr id="0" name=""/>
        <dsp:cNvSpPr/>
      </dsp:nvSpPr>
      <dsp:spPr>
        <a:xfrm>
          <a:off x="4546205" y="1580551"/>
          <a:ext cx="315330" cy="118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2489"/>
              </a:lnTo>
              <a:lnTo>
                <a:pt x="315330" y="118248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EC13D-AEFE-471D-9DA2-37377D7B4CE6}">
      <dsp:nvSpPr>
        <dsp:cNvPr id="0" name=""/>
        <dsp:cNvSpPr/>
      </dsp:nvSpPr>
      <dsp:spPr>
        <a:xfrm>
          <a:off x="4861536" y="1974714"/>
          <a:ext cx="2522645" cy="15766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Obligación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17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constar en una resolución del Comité de Transparencia que confirme la inexistencia  </a:t>
          </a:r>
          <a:endParaRPr lang="es-MX" sz="1700" b="0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907715" y="2020893"/>
        <a:ext cx="2430287" cy="1484295"/>
      </dsp:txXfrm>
    </dsp:sp>
    <dsp:sp modelId="{A5CC200C-1F28-42A1-B9D8-E849734268FB}">
      <dsp:nvSpPr>
        <dsp:cNvPr id="0" name=""/>
        <dsp:cNvSpPr/>
      </dsp:nvSpPr>
      <dsp:spPr>
        <a:xfrm>
          <a:off x="8172508" y="3897"/>
          <a:ext cx="3153306" cy="15766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Reconducción</a:t>
          </a:r>
          <a:r>
            <a:rPr lang="es-MX" sz="28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</a:p>
      </dsp:txBody>
      <dsp:txXfrm>
        <a:off x="8218687" y="50076"/>
        <a:ext cx="3060948" cy="1484295"/>
      </dsp:txXfrm>
    </dsp:sp>
    <dsp:sp modelId="{5B0E166A-E7E2-4A1B-8714-8680FFCCB323}">
      <dsp:nvSpPr>
        <dsp:cNvPr id="0" name=""/>
        <dsp:cNvSpPr/>
      </dsp:nvSpPr>
      <dsp:spPr>
        <a:xfrm>
          <a:off x="8487839" y="1580551"/>
          <a:ext cx="315330" cy="118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2489"/>
              </a:lnTo>
              <a:lnTo>
                <a:pt x="315330" y="118248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30D0A-9FD3-4FE0-806D-0A8C11717851}">
      <dsp:nvSpPr>
        <dsp:cNvPr id="0" name=""/>
        <dsp:cNvSpPr/>
      </dsp:nvSpPr>
      <dsp:spPr>
        <a:xfrm>
          <a:off x="8803169" y="1974714"/>
          <a:ext cx="2522645" cy="15766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Obligación</a:t>
          </a:r>
        </a:p>
        <a:p>
          <a:pPr marL="0" marR="0" lvl="1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17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Deberá </a:t>
          </a:r>
          <a:r>
            <a:rPr lang="es-MX" sz="1700" b="1" u="sng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reconducir</a:t>
          </a:r>
          <a:r>
            <a:rPr lang="es-MX" sz="1700" kern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la vía haciéndolo del conocimiento al titular</a:t>
          </a:r>
          <a:endParaRPr lang="es-MX" sz="1700" b="0" kern="1200" dirty="0">
            <a:latin typeface="Arial Narrow" panose="020B0606020202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8849348" y="2020893"/>
        <a:ext cx="2430287" cy="1484295"/>
      </dsp:txXfrm>
    </dsp:sp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C6429-BE85-4ECE-928C-DAD35624148F}">
      <dsp:nvSpPr>
        <dsp:cNvPr id="0" name=""/>
        <dsp:cNvSpPr/>
      </dsp:nvSpPr>
      <dsp:spPr>
        <a:xfrm>
          <a:off x="12001" y="2261652"/>
          <a:ext cx="2001041" cy="1174111"/>
        </a:xfrm>
        <a:prstGeom prst="roundRect">
          <a:avLst>
            <a:gd name="adj" fmla="val 10000"/>
          </a:avLst>
        </a:prstGeom>
        <a:gradFill rotWithShape="0">
          <a:gsLst>
            <a:gs pos="98000">
              <a:srgbClr val="7030A0"/>
            </a:gs>
            <a:gs pos="0">
              <a:schemeClr val="accent1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Cuando exista un trámite específico </a:t>
          </a:r>
        </a:p>
      </dsp:txBody>
      <dsp:txXfrm>
        <a:off x="46390" y="2296041"/>
        <a:ext cx="1932263" cy="1105333"/>
      </dsp:txXfrm>
    </dsp:sp>
    <dsp:sp modelId="{A3A73552-6F03-4B29-8A2B-01E7C6F28CD8}">
      <dsp:nvSpPr>
        <dsp:cNvPr id="0" name=""/>
        <dsp:cNvSpPr/>
      </dsp:nvSpPr>
      <dsp:spPr>
        <a:xfrm>
          <a:off x="2013043" y="2832903"/>
          <a:ext cx="800416" cy="31609"/>
        </a:xfrm>
        <a:custGeom>
          <a:avLst/>
          <a:gdLst/>
          <a:ahLst/>
          <a:cxnLst/>
          <a:rect l="0" t="0" r="0" b="0"/>
          <a:pathLst>
            <a:path>
              <a:moveTo>
                <a:pt x="0" y="15804"/>
              </a:moveTo>
              <a:lnTo>
                <a:pt x="800416" y="1580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393241" y="2828697"/>
        <a:ext cx="40020" cy="40020"/>
      </dsp:txXfrm>
    </dsp:sp>
    <dsp:sp modelId="{663DB2FE-69E9-4E6B-974B-56A1A482D2C6}">
      <dsp:nvSpPr>
        <dsp:cNvPr id="0" name=""/>
        <dsp:cNvSpPr/>
      </dsp:nvSpPr>
      <dsp:spPr>
        <a:xfrm>
          <a:off x="2813460" y="2348447"/>
          <a:ext cx="2001041" cy="1000520"/>
        </a:xfrm>
        <a:prstGeom prst="roundRect">
          <a:avLst>
            <a:gd name="adj" fmla="val 10000"/>
          </a:avLst>
        </a:prstGeom>
        <a:gradFill rotWithShape="0">
          <a:gsLst>
            <a:gs pos="98000">
              <a:srgbClr val="7030A0"/>
            </a:gs>
            <a:gs pos="0">
              <a:schemeClr val="accent1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Obligación </a:t>
          </a:r>
        </a:p>
      </dsp:txBody>
      <dsp:txXfrm>
        <a:off x="2842764" y="2377751"/>
        <a:ext cx="1942433" cy="941912"/>
      </dsp:txXfrm>
    </dsp:sp>
    <dsp:sp modelId="{78AFBB7E-B5FF-405D-A329-D744DD03F23F}">
      <dsp:nvSpPr>
        <dsp:cNvPr id="0" name=""/>
        <dsp:cNvSpPr/>
      </dsp:nvSpPr>
      <dsp:spPr>
        <a:xfrm>
          <a:off x="4814501" y="2832903"/>
          <a:ext cx="800416" cy="31609"/>
        </a:xfrm>
        <a:custGeom>
          <a:avLst/>
          <a:gdLst/>
          <a:ahLst/>
          <a:cxnLst/>
          <a:rect l="0" t="0" r="0" b="0"/>
          <a:pathLst>
            <a:path>
              <a:moveTo>
                <a:pt x="0" y="15804"/>
              </a:moveTo>
              <a:lnTo>
                <a:pt x="800416" y="1580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>
            <a:latin typeface="Arial Narrow" panose="020B0606020202030204" pitchFamily="34" charset="0"/>
          </a:endParaRPr>
        </a:p>
      </dsp:txBody>
      <dsp:txXfrm>
        <a:off x="5194699" y="2828697"/>
        <a:ext cx="40020" cy="40020"/>
      </dsp:txXfrm>
    </dsp:sp>
    <dsp:sp modelId="{F08575F7-CDED-4440-8A34-7408E31FB3CC}">
      <dsp:nvSpPr>
        <dsp:cNvPr id="0" name=""/>
        <dsp:cNvSpPr/>
      </dsp:nvSpPr>
      <dsp:spPr>
        <a:xfrm>
          <a:off x="5614918" y="1893970"/>
          <a:ext cx="2615781" cy="1909474"/>
        </a:xfrm>
        <a:prstGeom prst="roundRect">
          <a:avLst>
            <a:gd name="adj" fmla="val 10000"/>
          </a:avLst>
        </a:prstGeom>
        <a:gradFill rotWithShape="0">
          <a:gsLst>
            <a:gs pos="98000">
              <a:srgbClr val="7030A0"/>
            </a:gs>
            <a:gs pos="0">
              <a:schemeClr val="accent1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Informar al titular, en un plazo no mayor a </a:t>
          </a:r>
          <a:r>
            <a:rPr lang="es-MX" sz="2000" b="1" u="sng" kern="1200" dirty="0">
              <a:latin typeface="Arial Narrow" panose="020B0606020202030204" pitchFamily="34" charset="0"/>
            </a:rPr>
            <a:t>5 días </a:t>
          </a:r>
          <a:r>
            <a:rPr lang="es-MX" sz="2000" kern="1200" dirty="0">
              <a:latin typeface="Arial Narrow" panose="020B0606020202030204" pitchFamily="34" charset="0"/>
            </a:rPr>
            <a:t>siguientes a la presentación de la solicitud para que este decida</a:t>
          </a:r>
        </a:p>
      </dsp:txBody>
      <dsp:txXfrm>
        <a:off x="5670845" y="1949897"/>
        <a:ext cx="2503927" cy="1797620"/>
      </dsp:txXfrm>
    </dsp:sp>
    <dsp:sp modelId="{2642E425-8146-4E79-86ED-82A090CB858D}">
      <dsp:nvSpPr>
        <dsp:cNvPr id="0" name=""/>
        <dsp:cNvSpPr/>
      </dsp:nvSpPr>
      <dsp:spPr>
        <a:xfrm rot="18118615">
          <a:off x="7869865" y="2182249"/>
          <a:ext cx="1534087" cy="31609"/>
        </a:xfrm>
        <a:custGeom>
          <a:avLst/>
          <a:gdLst/>
          <a:ahLst/>
          <a:cxnLst/>
          <a:rect l="0" t="0" r="0" b="0"/>
          <a:pathLst>
            <a:path>
              <a:moveTo>
                <a:pt x="0" y="15804"/>
              </a:moveTo>
              <a:lnTo>
                <a:pt x="1534087" y="1580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>
            <a:latin typeface="Arial Narrow" panose="020B0606020202030204" pitchFamily="34" charset="0"/>
          </a:endParaRPr>
        </a:p>
      </dsp:txBody>
      <dsp:txXfrm>
        <a:off x="8598557" y="2159702"/>
        <a:ext cx="76704" cy="76704"/>
      </dsp:txXfrm>
    </dsp:sp>
    <dsp:sp modelId="{020FE192-D5A7-40E4-99CE-270297BD177F}">
      <dsp:nvSpPr>
        <dsp:cNvPr id="0" name=""/>
        <dsp:cNvSpPr/>
      </dsp:nvSpPr>
      <dsp:spPr>
        <a:xfrm>
          <a:off x="9043118" y="827335"/>
          <a:ext cx="2870574" cy="1440129"/>
        </a:xfrm>
        <a:prstGeom prst="ellipse">
          <a:avLst/>
        </a:prstGeom>
        <a:gradFill rotWithShape="0">
          <a:gsLst>
            <a:gs pos="98000">
              <a:srgbClr val="00B0F0"/>
            </a:gs>
            <a:gs pos="0">
              <a:schemeClr val="accent6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Trámite específico</a:t>
          </a:r>
        </a:p>
      </dsp:txBody>
      <dsp:txXfrm>
        <a:off x="9463504" y="1038237"/>
        <a:ext cx="2029802" cy="1018325"/>
      </dsp:txXfrm>
    </dsp:sp>
    <dsp:sp modelId="{88823B3D-9218-4711-8D24-C2F905E41040}">
      <dsp:nvSpPr>
        <dsp:cNvPr id="0" name=""/>
        <dsp:cNvSpPr/>
      </dsp:nvSpPr>
      <dsp:spPr>
        <a:xfrm rot="3393014">
          <a:off x="7916530" y="3416987"/>
          <a:ext cx="1400061" cy="31609"/>
        </a:xfrm>
        <a:custGeom>
          <a:avLst/>
          <a:gdLst/>
          <a:ahLst/>
          <a:cxnLst/>
          <a:rect l="0" t="0" r="0" b="0"/>
          <a:pathLst>
            <a:path>
              <a:moveTo>
                <a:pt x="0" y="15804"/>
              </a:moveTo>
              <a:lnTo>
                <a:pt x="1400061" y="1580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>
            <a:latin typeface="Arial Narrow" panose="020B0606020202030204" pitchFamily="34" charset="0"/>
          </a:endParaRPr>
        </a:p>
      </dsp:txBody>
      <dsp:txXfrm>
        <a:off x="8581559" y="3397790"/>
        <a:ext cx="70003" cy="70003"/>
      </dsp:txXfrm>
    </dsp:sp>
    <dsp:sp modelId="{CAEE3A4E-E595-4597-8275-A06F828E5A21}">
      <dsp:nvSpPr>
        <dsp:cNvPr id="0" name=""/>
        <dsp:cNvSpPr/>
      </dsp:nvSpPr>
      <dsp:spPr>
        <a:xfrm>
          <a:off x="9002422" y="3249766"/>
          <a:ext cx="2827932" cy="1534218"/>
        </a:xfrm>
        <a:prstGeom prst="ellipse">
          <a:avLst/>
        </a:prstGeom>
        <a:gradFill rotWithShape="0">
          <a:gsLst>
            <a:gs pos="98000">
              <a:srgbClr val="00B0F0"/>
            </a:gs>
            <a:gs pos="0">
              <a:schemeClr val="accent6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>
              <a:latin typeface="Arial Narrow" panose="020B0606020202030204" pitchFamily="34" charset="0"/>
            </a:rPr>
            <a:t>Procedimiento que el responsable  haya implementado </a:t>
          </a:r>
        </a:p>
      </dsp:txBody>
      <dsp:txXfrm>
        <a:off x="9416563" y="3474447"/>
        <a:ext cx="1999650" cy="1084856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EC50D-3854-4238-9091-0FC907570119}">
      <dsp:nvSpPr>
        <dsp:cNvPr id="0" name=""/>
        <dsp:cNvSpPr/>
      </dsp:nvSpPr>
      <dsp:spPr>
        <a:xfrm>
          <a:off x="8676841" y="3957938"/>
          <a:ext cx="1237926" cy="444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69"/>
              </a:lnTo>
              <a:lnTo>
                <a:pt x="1237926" y="303169"/>
              </a:lnTo>
              <a:lnTo>
                <a:pt x="1237926" y="4448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EDCE3-ECBA-47EB-946B-34E700C86B06}">
      <dsp:nvSpPr>
        <dsp:cNvPr id="0" name=""/>
        <dsp:cNvSpPr/>
      </dsp:nvSpPr>
      <dsp:spPr>
        <a:xfrm>
          <a:off x="6011018" y="2169304"/>
          <a:ext cx="2665823" cy="429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288"/>
              </a:lnTo>
              <a:lnTo>
                <a:pt x="2665823" y="288288"/>
              </a:lnTo>
              <a:lnTo>
                <a:pt x="2665823" y="42999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00DF2-6497-4523-8068-AFCCF936220F}">
      <dsp:nvSpPr>
        <dsp:cNvPr id="0" name=""/>
        <dsp:cNvSpPr/>
      </dsp:nvSpPr>
      <dsp:spPr>
        <a:xfrm>
          <a:off x="2632803" y="3957947"/>
          <a:ext cx="939942" cy="444865"/>
        </a:xfrm>
        <a:custGeom>
          <a:avLst/>
          <a:gdLst/>
          <a:ahLst/>
          <a:cxnLst/>
          <a:rect l="0" t="0" r="0" b="0"/>
          <a:pathLst>
            <a:path>
              <a:moveTo>
                <a:pt x="939942" y="0"/>
              </a:moveTo>
              <a:lnTo>
                <a:pt x="939942" y="303159"/>
              </a:lnTo>
              <a:lnTo>
                <a:pt x="0" y="303159"/>
              </a:lnTo>
              <a:lnTo>
                <a:pt x="0" y="4448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75685-8D83-4443-82F8-9EC0DE83AB6B}">
      <dsp:nvSpPr>
        <dsp:cNvPr id="0" name=""/>
        <dsp:cNvSpPr/>
      </dsp:nvSpPr>
      <dsp:spPr>
        <a:xfrm>
          <a:off x="3572746" y="2169304"/>
          <a:ext cx="2438272" cy="430003"/>
        </a:xfrm>
        <a:custGeom>
          <a:avLst/>
          <a:gdLst/>
          <a:ahLst/>
          <a:cxnLst/>
          <a:rect l="0" t="0" r="0" b="0"/>
          <a:pathLst>
            <a:path>
              <a:moveTo>
                <a:pt x="2438272" y="0"/>
              </a:moveTo>
              <a:lnTo>
                <a:pt x="2438272" y="288298"/>
              </a:lnTo>
              <a:lnTo>
                <a:pt x="0" y="288298"/>
              </a:lnTo>
              <a:lnTo>
                <a:pt x="0" y="4300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EFCB4-03FC-4D0A-B5C6-00D6961CEE7A}">
      <dsp:nvSpPr>
        <dsp:cNvPr id="0" name=""/>
        <dsp:cNvSpPr/>
      </dsp:nvSpPr>
      <dsp:spPr>
        <a:xfrm>
          <a:off x="5965298" y="974902"/>
          <a:ext cx="91440" cy="444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8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8A440-E6C4-4218-AC0D-55B33903C59F}">
      <dsp:nvSpPr>
        <dsp:cNvPr id="0" name=""/>
        <dsp:cNvSpPr/>
      </dsp:nvSpPr>
      <dsp:spPr>
        <a:xfrm>
          <a:off x="3948714" y="3571"/>
          <a:ext cx="4124608" cy="9713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13B4E-A908-493E-873A-D329A9961C9E}">
      <dsp:nvSpPr>
        <dsp:cNvPr id="0" name=""/>
        <dsp:cNvSpPr/>
      </dsp:nvSpPr>
      <dsp:spPr>
        <a:xfrm>
          <a:off x="4118675" y="165034"/>
          <a:ext cx="4124608" cy="9713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dirty="0">
              <a:latin typeface="Arial Narrow" panose="020B0606020202030204" pitchFamily="34" charset="0"/>
            </a:rPr>
            <a:t>¿Qué es la portabilidad?</a:t>
          </a:r>
          <a:endParaRPr lang="es-MX" sz="3200" kern="1200" dirty="0">
            <a:latin typeface="Arial Narrow" panose="020B0606020202030204" pitchFamily="34" charset="0"/>
          </a:endParaRPr>
        </a:p>
      </dsp:txBody>
      <dsp:txXfrm>
        <a:off x="4147124" y="193483"/>
        <a:ext cx="4067710" cy="914433"/>
      </dsp:txXfrm>
    </dsp:sp>
    <dsp:sp modelId="{F26B1981-0DAB-4401-8723-7FFD4ADFE4FF}">
      <dsp:nvSpPr>
        <dsp:cNvPr id="0" name=""/>
        <dsp:cNvSpPr/>
      </dsp:nvSpPr>
      <dsp:spPr>
        <a:xfrm>
          <a:off x="4950676" y="1419776"/>
          <a:ext cx="2120683" cy="7495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3938F-045F-4CF0-BA99-63A5E2CD0424}">
      <dsp:nvSpPr>
        <dsp:cNvPr id="0" name=""/>
        <dsp:cNvSpPr/>
      </dsp:nvSpPr>
      <dsp:spPr>
        <a:xfrm>
          <a:off x="5120638" y="1581240"/>
          <a:ext cx="2120683" cy="749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kern="1200" dirty="0">
              <a:latin typeface="Arial Narrow" panose="020B0606020202030204" pitchFamily="34" charset="0"/>
            </a:rPr>
            <a:t>Tratamiento</a:t>
          </a:r>
        </a:p>
      </dsp:txBody>
      <dsp:txXfrm>
        <a:off x="5142591" y="1603193"/>
        <a:ext cx="2076777" cy="705621"/>
      </dsp:txXfrm>
    </dsp:sp>
    <dsp:sp modelId="{55E98BEA-E521-47A6-8E50-F3FDEE68F85A}">
      <dsp:nvSpPr>
        <dsp:cNvPr id="0" name=""/>
        <dsp:cNvSpPr/>
      </dsp:nvSpPr>
      <dsp:spPr>
        <a:xfrm>
          <a:off x="1465477" y="2599308"/>
          <a:ext cx="4214536" cy="13586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76FD0-80D0-4BD6-8D28-4F33272F5167}">
      <dsp:nvSpPr>
        <dsp:cNvPr id="0" name=""/>
        <dsp:cNvSpPr/>
      </dsp:nvSpPr>
      <dsp:spPr>
        <a:xfrm>
          <a:off x="1635439" y="2760771"/>
          <a:ext cx="4214536" cy="1358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kern="1200" dirty="0">
              <a:latin typeface="Arial Narrow" panose="020B0606020202030204" pitchFamily="34" charset="0"/>
            </a:rPr>
            <a:t>Por vía electrónica en un formato estructurado y comúnmente utilizado.</a:t>
          </a:r>
        </a:p>
      </dsp:txBody>
      <dsp:txXfrm>
        <a:off x="1675232" y="2800564"/>
        <a:ext cx="4134950" cy="1279053"/>
      </dsp:txXfrm>
    </dsp:sp>
    <dsp:sp modelId="{5CD81D0D-B0F4-49EA-AB56-732D30E10BA0}">
      <dsp:nvSpPr>
        <dsp:cNvPr id="0" name=""/>
        <dsp:cNvSpPr/>
      </dsp:nvSpPr>
      <dsp:spPr>
        <a:xfrm>
          <a:off x="525535" y="4402812"/>
          <a:ext cx="4214536" cy="13586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4B3AF-6476-4DA0-8A42-6EBE0C6224DB}">
      <dsp:nvSpPr>
        <dsp:cNvPr id="0" name=""/>
        <dsp:cNvSpPr/>
      </dsp:nvSpPr>
      <dsp:spPr>
        <a:xfrm>
          <a:off x="695496" y="4564276"/>
          <a:ext cx="4214536" cy="1358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kern="1200" dirty="0">
              <a:latin typeface="Arial Narrow" panose="020B0606020202030204" pitchFamily="34" charset="0"/>
            </a:rPr>
            <a:t>El titular tendrá derecho a obtener del responsable una </a:t>
          </a:r>
          <a:r>
            <a:rPr lang="es-MX" sz="2000" b="1" u="sng" kern="1200" dirty="0">
              <a:latin typeface="Arial Narrow" panose="020B0606020202030204" pitchFamily="34" charset="0"/>
            </a:rPr>
            <a:t>copia</a:t>
          </a:r>
          <a:r>
            <a:rPr lang="es-MX" sz="2000" kern="1200" dirty="0">
              <a:latin typeface="Arial Narrow" panose="020B0606020202030204" pitchFamily="34" charset="0"/>
            </a:rPr>
            <a:t> </a:t>
          </a:r>
          <a:r>
            <a:rPr lang="es-MX" sz="2000" b="1" u="sng" kern="1200" dirty="0">
              <a:latin typeface="Arial Narrow" panose="020B0606020202030204" pitchFamily="34" charset="0"/>
            </a:rPr>
            <a:t>de los DP </a:t>
          </a:r>
          <a:r>
            <a:rPr lang="es-MX" sz="2000" kern="1200" dirty="0">
              <a:latin typeface="Arial Narrow" panose="020B0606020202030204" pitchFamily="34" charset="0"/>
            </a:rPr>
            <a:t>en un formato electrónico estructurado y comúnmente utilizado.</a:t>
          </a:r>
        </a:p>
      </dsp:txBody>
      <dsp:txXfrm>
        <a:off x="735289" y="4604069"/>
        <a:ext cx="4134950" cy="1279053"/>
      </dsp:txXfrm>
    </dsp:sp>
    <dsp:sp modelId="{D47A12C3-8D52-4770-BDC7-8D24D71F761B}">
      <dsp:nvSpPr>
        <dsp:cNvPr id="0" name=""/>
        <dsp:cNvSpPr/>
      </dsp:nvSpPr>
      <dsp:spPr>
        <a:xfrm>
          <a:off x="6569573" y="2599298"/>
          <a:ext cx="4214536" cy="13586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7DF23-87FF-47AB-A8BE-20CD0E71F005}">
      <dsp:nvSpPr>
        <dsp:cNvPr id="0" name=""/>
        <dsp:cNvSpPr/>
      </dsp:nvSpPr>
      <dsp:spPr>
        <a:xfrm>
          <a:off x="6739535" y="2760762"/>
          <a:ext cx="4214536" cy="1358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Cuando el titular haya facilitado los datos personales y el tratamiento se base en el </a:t>
          </a:r>
          <a:r>
            <a:rPr lang="es-MX" sz="2000" b="1" kern="1200" dirty="0">
              <a:latin typeface="Arial Narrow" panose="020B0606020202030204" pitchFamily="34" charset="0"/>
            </a:rPr>
            <a:t>CONSENTIMIENTO</a:t>
          </a:r>
          <a:r>
            <a:rPr lang="es-MX" sz="2000" kern="1200" dirty="0">
              <a:latin typeface="Arial Narrow" panose="020B0606020202030204" pitchFamily="34" charset="0"/>
            </a:rPr>
            <a:t> o </a:t>
          </a:r>
          <a:r>
            <a:rPr lang="es-MX" sz="2000" b="1" kern="1200" dirty="0">
              <a:latin typeface="Arial Narrow" panose="020B0606020202030204" pitchFamily="34" charset="0"/>
            </a:rPr>
            <a:t>EN UN CONTRATO.</a:t>
          </a:r>
        </a:p>
      </dsp:txBody>
      <dsp:txXfrm>
        <a:off x="6779328" y="2800555"/>
        <a:ext cx="4134950" cy="1279053"/>
      </dsp:txXfrm>
    </dsp:sp>
    <dsp:sp modelId="{A0DBACD0-105D-4B10-BE74-5E1D084980C1}">
      <dsp:nvSpPr>
        <dsp:cNvPr id="0" name=""/>
        <dsp:cNvSpPr/>
      </dsp:nvSpPr>
      <dsp:spPr>
        <a:xfrm>
          <a:off x="7807499" y="4402812"/>
          <a:ext cx="4214536" cy="13586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9A002-6C27-4B2A-B378-A8DD4C327F3E}">
      <dsp:nvSpPr>
        <dsp:cNvPr id="0" name=""/>
        <dsp:cNvSpPr/>
      </dsp:nvSpPr>
      <dsp:spPr>
        <a:xfrm>
          <a:off x="7977461" y="4564276"/>
          <a:ext cx="4214536" cy="1358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Arial Narrow" panose="020B0606020202030204" pitchFamily="34" charset="0"/>
            </a:rPr>
            <a:t> El titular tendrá derecho </a:t>
          </a:r>
          <a:r>
            <a:rPr lang="es-MX" sz="2000" b="1" kern="1200" dirty="0">
              <a:latin typeface="Arial Narrow" panose="020B0606020202030204" pitchFamily="34" charset="0"/>
            </a:rPr>
            <a:t>a transmitir </a:t>
          </a:r>
          <a:r>
            <a:rPr lang="es-MX" sz="2000" kern="1200" dirty="0">
              <a:latin typeface="Arial Narrow" panose="020B0606020202030204" pitchFamily="34" charset="0"/>
            </a:rPr>
            <a:t>dichos datos personales, a otro responsable.</a:t>
          </a:r>
        </a:p>
      </dsp:txBody>
      <dsp:txXfrm>
        <a:off x="8017254" y="4604069"/>
        <a:ext cx="4134950" cy="1279053"/>
      </dsp:txXfrm>
    </dsp:sp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02A6C-5116-4A2F-A24D-6F0492FD69C2}">
      <dsp:nvSpPr>
        <dsp:cNvPr id="0" name=""/>
        <dsp:cNvSpPr/>
      </dsp:nvSpPr>
      <dsp:spPr>
        <a:xfrm>
          <a:off x="0" y="292888"/>
          <a:ext cx="11582399" cy="1216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>
              <a:latin typeface="Arial Narrow" panose="020B0606020202030204" pitchFamily="34" charset="0"/>
            </a:rPr>
            <a:t>Causales de improcedencia </a:t>
          </a:r>
        </a:p>
      </dsp:txBody>
      <dsp:txXfrm>
        <a:off x="59399" y="352287"/>
        <a:ext cx="11463601" cy="1098002"/>
      </dsp:txXfrm>
    </dsp:sp>
    <dsp:sp modelId="{CC9EBE72-64F3-4113-A957-F4315A54A01B}">
      <dsp:nvSpPr>
        <dsp:cNvPr id="0" name=""/>
        <dsp:cNvSpPr/>
      </dsp:nvSpPr>
      <dsp:spPr>
        <a:xfrm>
          <a:off x="0" y="1509649"/>
          <a:ext cx="11582399" cy="390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741" tIns="30480" rIns="170688" bIns="30480" numCol="1" spcCol="1270" anchor="t" anchorCtr="0">
          <a:noAutofit/>
        </a:bodyPr>
        <a:lstStyle/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El titular o su representante no estén debidamente acreditados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Los datos no se encuentren en posesión del responsable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Exista un Impedimento legal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Se lesionen los derechos de un tercero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Obstaculización de actuaciones judiciales o administrativas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Exista una resolución de autoridad que restrinja el ejercicio de los derechos ARCO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La cancelación u oposición haya sido previamente realizada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Cuando el responsable no sea competente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Proteger interés jurídicos tutelados del titular</a:t>
          </a:r>
        </a:p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400" kern="1200" dirty="0">
              <a:solidFill>
                <a:schemeClr val="tx1"/>
              </a:solidFill>
              <a:latin typeface="Arial Narrow" panose="020B0606020202030204" pitchFamily="34" charset="0"/>
            </a:rPr>
            <a:t>Necesarios para el cumplimiento de obligaciones contraídas por el titular</a:t>
          </a:r>
        </a:p>
      </dsp:txBody>
      <dsp:txXfrm>
        <a:off x="0" y="1509649"/>
        <a:ext cx="11582399" cy="3901950"/>
      </dsp:txXfrm>
    </dsp:sp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92404-E16C-448E-9D66-A58D2BAA44E2}">
      <dsp:nvSpPr>
        <dsp:cNvPr id="0" name=""/>
        <dsp:cNvSpPr/>
      </dsp:nvSpPr>
      <dsp:spPr>
        <a:xfrm>
          <a:off x="857371" y="15095"/>
          <a:ext cx="5519513" cy="551951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/>
            <a:t>Recurso de Revisión</a:t>
          </a:r>
        </a:p>
      </dsp:txBody>
      <dsp:txXfrm>
        <a:off x="1628114" y="665964"/>
        <a:ext cx="3182422" cy="4217775"/>
      </dsp:txXfrm>
    </dsp:sp>
    <dsp:sp modelId="{B7FD9D16-5407-433B-B3DC-F3E7B985C341}">
      <dsp:nvSpPr>
        <dsp:cNvPr id="0" name=""/>
        <dsp:cNvSpPr/>
      </dsp:nvSpPr>
      <dsp:spPr>
        <a:xfrm>
          <a:off x="5757489" y="15095"/>
          <a:ext cx="5519513" cy="5519513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/>
            <a:t>Recurso de Inconformidad</a:t>
          </a:r>
        </a:p>
      </dsp:txBody>
      <dsp:txXfrm>
        <a:off x="7323837" y="665964"/>
        <a:ext cx="3182422" cy="4217775"/>
      </dsp:txXfrm>
    </dsp:sp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72DE8-3B43-4ECB-B5D9-1719D250337F}">
      <dsp:nvSpPr>
        <dsp:cNvPr id="0" name=""/>
        <dsp:cNvSpPr/>
      </dsp:nvSpPr>
      <dsp:spPr>
        <a:xfrm>
          <a:off x="9017251" y="2441204"/>
          <a:ext cx="792893" cy="998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4585"/>
              </a:lnTo>
              <a:lnTo>
                <a:pt x="792893" y="654585"/>
              </a:lnTo>
              <a:lnTo>
                <a:pt x="792893" y="99837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85EAD-3C53-4969-9644-F7089997CB2F}">
      <dsp:nvSpPr>
        <dsp:cNvPr id="0" name=""/>
        <dsp:cNvSpPr/>
      </dsp:nvSpPr>
      <dsp:spPr>
        <a:xfrm>
          <a:off x="2076946" y="2441204"/>
          <a:ext cx="6940305" cy="1011064"/>
        </a:xfrm>
        <a:custGeom>
          <a:avLst/>
          <a:gdLst/>
          <a:ahLst/>
          <a:cxnLst/>
          <a:rect l="0" t="0" r="0" b="0"/>
          <a:pathLst>
            <a:path>
              <a:moveTo>
                <a:pt x="6940305" y="0"/>
              </a:moveTo>
              <a:lnTo>
                <a:pt x="6940305" y="667271"/>
              </a:lnTo>
              <a:lnTo>
                <a:pt x="0" y="667271"/>
              </a:lnTo>
              <a:lnTo>
                <a:pt x="0" y="101106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77BB1-7055-4BDD-9BD0-CA6BE56BE5D7}">
      <dsp:nvSpPr>
        <dsp:cNvPr id="0" name=""/>
        <dsp:cNvSpPr/>
      </dsp:nvSpPr>
      <dsp:spPr>
        <a:xfrm>
          <a:off x="6100681" y="619330"/>
          <a:ext cx="2916570" cy="628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68"/>
              </a:lnTo>
              <a:lnTo>
                <a:pt x="2916570" y="284568"/>
              </a:lnTo>
              <a:lnTo>
                <a:pt x="2916570" y="62836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FCCE9-D877-4306-9235-7CCFFB4F68B6}">
      <dsp:nvSpPr>
        <dsp:cNvPr id="0" name=""/>
        <dsp:cNvSpPr/>
      </dsp:nvSpPr>
      <dsp:spPr>
        <a:xfrm>
          <a:off x="2860095" y="619330"/>
          <a:ext cx="3240586" cy="635272"/>
        </a:xfrm>
        <a:custGeom>
          <a:avLst/>
          <a:gdLst/>
          <a:ahLst/>
          <a:cxnLst/>
          <a:rect l="0" t="0" r="0" b="0"/>
          <a:pathLst>
            <a:path>
              <a:moveTo>
                <a:pt x="3240586" y="0"/>
              </a:moveTo>
              <a:lnTo>
                <a:pt x="3240586" y="291479"/>
              </a:lnTo>
              <a:lnTo>
                <a:pt x="0" y="291479"/>
              </a:lnTo>
              <a:lnTo>
                <a:pt x="0" y="63527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3DD5E-551E-4FFD-B4A9-05A95B9E7E10}">
      <dsp:nvSpPr>
        <dsp:cNvPr id="0" name=""/>
        <dsp:cNvSpPr/>
      </dsp:nvSpPr>
      <dsp:spPr>
        <a:xfrm>
          <a:off x="4251064" y="1402"/>
          <a:ext cx="3699235" cy="61792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0791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latin typeface="Arial Narrow" panose="020B0606020202030204" pitchFamily="34" charset="0"/>
            </a:rPr>
            <a:t>Recurso de revisión </a:t>
          </a:r>
        </a:p>
      </dsp:txBody>
      <dsp:txXfrm>
        <a:off x="4251064" y="1402"/>
        <a:ext cx="3699235" cy="617928"/>
      </dsp:txXfrm>
    </dsp:sp>
    <dsp:sp modelId="{00C91765-1CF0-44D3-8E7C-3FAEE95E8F9E}">
      <dsp:nvSpPr>
        <dsp:cNvPr id="0" name=""/>
        <dsp:cNvSpPr/>
      </dsp:nvSpPr>
      <dsp:spPr>
        <a:xfrm>
          <a:off x="4930558" y="765650"/>
          <a:ext cx="2428856" cy="3525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Ante</a:t>
          </a:r>
        </a:p>
      </dsp:txBody>
      <dsp:txXfrm>
        <a:off x="4930558" y="765650"/>
        <a:ext cx="2428856" cy="352510"/>
      </dsp:txXfrm>
    </dsp:sp>
    <dsp:sp modelId="{DAA5529E-87BE-4567-B8E5-BE3E56DA4D10}">
      <dsp:nvSpPr>
        <dsp:cNvPr id="0" name=""/>
        <dsp:cNvSpPr/>
      </dsp:nvSpPr>
      <dsp:spPr>
        <a:xfrm>
          <a:off x="655870" y="1254602"/>
          <a:ext cx="4408450" cy="11779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0791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Unidad de Transparencia del responsable</a:t>
          </a:r>
        </a:p>
      </dsp:txBody>
      <dsp:txXfrm>
        <a:off x="655870" y="1254602"/>
        <a:ext cx="4408450" cy="1177996"/>
      </dsp:txXfrm>
    </dsp:sp>
    <dsp:sp modelId="{932440F5-1C07-4149-94D7-D8E83C311C55}">
      <dsp:nvSpPr>
        <dsp:cNvPr id="0" name=""/>
        <dsp:cNvSpPr/>
      </dsp:nvSpPr>
      <dsp:spPr>
        <a:xfrm>
          <a:off x="5093345" y="4843144"/>
          <a:ext cx="2237255" cy="4683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5093345" y="4843144"/>
        <a:ext cx="2237255" cy="46839"/>
      </dsp:txXfrm>
    </dsp:sp>
    <dsp:sp modelId="{247A6CD8-60E9-4E4A-9466-9F08EDE12624}">
      <dsp:nvSpPr>
        <dsp:cNvPr id="0" name=""/>
        <dsp:cNvSpPr/>
      </dsp:nvSpPr>
      <dsp:spPr>
        <a:xfrm>
          <a:off x="6675776" y="1247692"/>
          <a:ext cx="4682950" cy="11935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0791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Organismo garante local</a:t>
          </a:r>
        </a:p>
      </dsp:txBody>
      <dsp:txXfrm>
        <a:off x="6675776" y="1247692"/>
        <a:ext cx="4682950" cy="1193511"/>
      </dsp:txXfrm>
    </dsp:sp>
    <dsp:sp modelId="{4472296B-1F36-4F95-82B4-4F373DA2A39A}">
      <dsp:nvSpPr>
        <dsp:cNvPr id="0" name=""/>
        <dsp:cNvSpPr/>
      </dsp:nvSpPr>
      <dsp:spPr>
        <a:xfrm>
          <a:off x="4951998" y="2873680"/>
          <a:ext cx="2322286" cy="4594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Por</a:t>
          </a:r>
        </a:p>
      </dsp:txBody>
      <dsp:txXfrm>
        <a:off x="4951998" y="2873680"/>
        <a:ext cx="2322286" cy="459498"/>
      </dsp:txXfrm>
    </dsp:sp>
    <dsp:sp modelId="{F78D9A20-5B3D-4222-A461-DDEAEAAFEFA5}">
      <dsp:nvSpPr>
        <dsp:cNvPr id="0" name=""/>
        <dsp:cNvSpPr/>
      </dsp:nvSpPr>
      <dsp:spPr>
        <a:xfrm>
          <a:off x="527554" y="3452269"/>
          <a:ext cx="3098784" cy="12976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0791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Inconformidad por respuesta a una solicitud de derechos ARCO.</a:t>
          </a:r>
        </a:p>
      </dsp:txBody>
      <dsp:txXfrm>
        <a:off x="527554" y="3452269"/>
        <a:ext cx="3098784" cy="1297607"/>
      </dsp:txXfrm>
    </dsp:sp>
    <dsp:sp modelId="{7D65B37A-0890-4C53-BA9A-F94AF0AF755A}">
      <dsp:nvSpPr>
        <dsp:cNvPr id="0" name=""/>
        <dsp:cNvSpPr/>
      </dsp:nvSpPr>
      <dsp:spPr>
        <a:xfrm>
          <a:off x="822780" y="4589287"/>
          <a:ext cx="2561166" cy="9857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Arial Narrow" panose="020B0606020202030204" pitchFamily="34" charset="0"/>
            </a:rPr>
            <a:t>15 días para su interposición, a partir del día siguiente de la notificación de la respuesta.</a:t>
          </a:r>
        </a:p>
      </dsp:txBody>
      <dsp:txXfrm>
        <a:off x="822780" y="4589287"/>
        <a:ext cx="2561166" cy="985708"/>
      </dsp:txXfrm>
    </dsp:sp>
    <dsp:sp modelId="{65C7740A-22F1-47F1-AC61-584A26BE55A5}">
      <dsp:nvSpPr>
        <dsp:cNvPr id="0" name=""/>
        <dsp:cNvSpPr/>
      </dsp:nvSpPr>
      <dsp:spPr>
        <a:xfrm>
          <a:off x="8225708" y="3439583"/>
          <a:ext cx="3168874" cy="12976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0791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 Narrow" panose="020B0606020202030204" pitchFamily="34" charset="0"/>
            </a:rPr>
            <a:t>Falta de respuesta a una solicitud de ejercicio de derechos ARCO.</a:t>
          </a:r>
        </a:p>
      </dsp:txBody>
      <dsp:txXfrm>
        <a:off x="8225708" y="3439583"/>
        <a:ext cx="3168874" cy="1297607"/>
      </dsp:txXfrm>
    </dsp:sp>
    <dsp:sp modelId="{AD0D2549-15F2-478E-83B3-5EA17C651982}">
      <dsp:nvSpPr>
        <dsp:cNvPr id="0" name=""/>
        <dsp:cNvSpPr/>
      </dsp:nvSpPr>
      <dsp:spPr>
        <a:xfrm>
          <a:off x="8538631" y="4625839"/>
          <a:ext cx="2778609" cy="9768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Arial Narrow" panose="020B0606020202030204" pitchFamily="34" charset="0"/>
            </a:rPr>
            <a:t>15 días para su interposición, a partir del día siguiente al vencimiento del plazo para dar respuesta. </a:t>
          </a:r>
        </a:p>
      </dsp:txBody>
      <dsp:txXfrm>
        <a:off x="8538631" y="4625839"/>
        <a:ext cx="2778609" cy="976814"/>
      </dsp:txXfrm>
    </dsp:sp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B2682-D96A-42C6-832C-AB12701A2786}">
      <dsp:nvSpPr>
        <dsp:cNvPr id="0" name=""/>
        <dsp:cNvSpPr/>
      </dsp:nvSpPr>
      <dsp:spPr>
        <a:xfrm>
          <a:off x="11200" y="0"/>
          <a:ext cx="2318562" cy="2109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Presentación</a:t>
          </a:r>
        </a:p>
      </dsp:txBody>
      <dsp:txXfrm>
        <a:off x="72984" y="61784"/>
        <a:ext cx="2194994" cy="1985903"/>
      </dsp:txXfrm>
    </dsp:sp>
    <dsp:sp modelId="{4BD9CA40-4675-49E0-BE5F-9F76D4A003FC}">
      <dsp:nvSpPr>
        <dsp:cNvPr id="0" name=""/>
        <dsp:cNvSpPr/>
      </dsp:nvSpPr>
      <dsp:spPr>
        <a:xfrm>
          <a:off x="2561620" y="767233"/>
          <a:ext cx="491535" cy="5750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561620" y="882234"/>
        <a:ext cx="344075" cy="345001"/>
      </dsp:txXfrm>
    </dsp:sp>
    <dsp:sp modelId="{326A76F2-6010-4C7F-98A9-57ADF30B9730}">
      <dsp:nvSpPr>
        <dsp:cNvPr id="0" name=""/>
        <dsp:cNvSpPr/>
      </dsp:nvSpPr>
      <dsp:spPr>
        <a:xfrm>
          <a:off x="3257188" y="0"/>
          <a:ext cx="2318562" cy="2109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>
              <a:latin typeface="Arial Narrow" panose="020B0606020202030204" pitchFamily="34" charset="0"/>
            </a:rPr>
            <a:t>Acuerdo:</a:t>
          </a:r>
          <a:endParaRPr lang="es-ES" sz="1900" b="1" kern="1200" dirty="0">
            <a:latin typeface="Arial Narrow" panose="020B0606020202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Admisión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Prevención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 err="1">
              <a:latin typeface="Arial Narrow" panose="020B0606020202030204" pitchFamily="34" charset="0"/>
            </a:rPr>
            <a:t>Desechamiento</a:t>
          </a:r>
          <a:endParaRPr lang="es-ES" sz="1900" b="1" kern="1200" dirty="0">
            <a:latin typeface="Arial Narrow" panose="020B0606020202030204" pitchFamily="34" charset="0"/>
          </a:endParaRPr>
        </a:p>
      </dsp:txBody>
      <dsp:txXfrm>
        <a:off x="3318972" y="61784"/>
        <a:ext cx="2194994" cy="1985903"/>
      </dsp:txXfrm>
    </dsp:sp>
    <dsp:sp modelId="{CDB5BE30-A31C-48D5-B5B7-EB1537CF320C}">
      <dsp:nvSpPr>
        <dsp:cNvPr id="0" name=""/>
        <dsp:cNvSpPr/>
      </dsp:nvSpPr>
      <dsp:spPr>
        <a:xfrm>
          <a:off x="5807608" y="767233"/>
          <a:ext cx="491535" cy="5750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5807608" y="882234"/>
        <a:ext cx="344075" cy="345001"/>
      </dsp:txXfrm>
    </dsp:sp>
    <dsp:sp modelId="{1451DA82-B3E3-425C-84AD-13CD35721EEF}">
      <dsp:nvSpPr>
        <dsp:cNvPr id="0" name=""/>
        <dsp:cNvSpPr/>
      </dsp:nvSpPr>
      <dsp:spPr>
        <a:xfrm>
          <a:off x="6503177" y="0"/>
          <a:ext cx="2318562" cy="2109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Conciliación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o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Desahogo de pruebas</a:t>
          </a:r>
        </a:p>
      </dsp:txBody>
      <dsp:txXfrm>
        <a:off x="6564961" y="61784"/>
        <a:ext cx="2194994" cy="1985903"/>
      </dsp:txXfrm>
    </dsp:sp>
    <dsp:sp modelId="{A11E6D5E-2C11-4CC8-A885-AE64A5E4577B}">
      <dsp:nvSpPr>
        <dsp:cNvPr id="0" name=""/>
        <dsp:cNvSpPr/>
      </dsp:nvSpPr>
      <dsp:spPr>
        <a:xfrm>
          <a:off x="9053596" y="767233"/>
          <a:ext cx="491535" cy="5750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9053596" y="882234"/>
        <a:ext cx="344075" cy="345001"/>
      </dsp:txXfrm>
    </dsp:sp>
    <dsp:sp modelId="{29B17393-99BD-4CEE-B53F-8D37DF77C28A}">
      <dsp:nvSpPr>
        <dsp:cNvPr id="0" name=""/>
        <dsp:cNvSpPr/>
      </dsp:nvSpPr>
      <dsp:spPr>
        <a:xfrm>
          <a:off x="9749165" y="0"/>
          <a:ext cx="2318562" cy="2109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Resolución: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Confirmar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Modificar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Revocar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Ordenar entrega de los datos personales</a:t>
          </a:r>
        </a:p>
      </dsp:txBody>
      <dsp:txXfrm>
        <a:off x="9810949" y="61784"/>
        <a:ext cx="2194994" cy="19859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55F0D-9B67-4586-9BFC-3CC599540F28}">
      <dsp:nvSpPr>
        <dsp:cNvPr id="0" name=""/>
        <dsp:cNvSpPr/>
      </dsp:nvSpPr>
      <dsp:spPr>
        <a:xfrm>
          <a:off x="9636" y="2350663"/>
          <a:ext cx="3052797" cy="1526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kern="1200" dirty="0">
              <a:latin typeface="Arial Narrow" panose="020B0606020202030204" pitchFamily="34" charset="0"/>
            </a:rPr>
            <a:t>Art. 73. CPEUM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kern="1200" dirty="0">
              <a:latin typeface="Arial Narrow" panose="020B0606020202030204" pitchFamily="34" charset="0"/>
            </a:rPr>
            <a:t>El Congreso tiene facultad</a:t>
          </a:r>
        </a:p>
      </dsp:txBody>
      <dsp:txXfrm>
        <a:off x="54343" y="2395370"/>
        <a:ext cx="2963383" cy="1436984"/>
      </dsp:txXfrm>
    </dsp:sp>
    <dsp:sp modelId="{E96F4DB4-363E-4A95-A895-61765D18B657}">
      <dsp:nvSpPr>
        <dsp:cNvPr id="0" name=""/>
        <dsp:cNvSpPr/>
      </dsp:nvSpPr>
      <dsp:spPr>
        <a:xfrm rot="17974564">
          <a:off x="2435988" y="2015340"/>
          <a:ext cx="2474010" cy="45395"/>
        </a:xfrm>
        <a:custGeom>
          <a:avLst/>
          <a:gdLst/>
          <a:ahLst/>
          <a:cxnLst/>
          <a:rect l="0" t="0" r="0" b="0"/>
          <a:pathLst>
            <a:path>
              <a:moveTo>
                <a:pt x="0" y="22697"/>
              </a:moveTo>
              <a:lnTo>
                <a:pt x="2474010" y="2269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611143" y="1976188"/>
        <a:ext cx="123700" cy="123700"/>
      </dsp:txXfrm>
    </dsp:sp>
    <dsp:sp modelId="{10A0FA81-1687-4177-93AC-B062A8539147}">
      <dsp:nvSpPr>
        <dsp:cNvPr id="0" name=""/>
        <dsp:cNvSpPr/>
      </dsp:nvSpPr>
      <dsp:spPr>
        <a:xfrm>
          <a:off x="4283553" y="374282"/>
          <a:ext cx="3446700" cy="11758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kern="1200" dirty="0">
              <a:latin typeface="Arial Narrow" panose="020B0606020202030204" pitchFamily="34" charset="0"/>
            </a:rPr>
            <a:t>XXIX-O.- Para legislar en materia de protección de datos personales en posesión de particulares.</a:t>
          </a:r>
          <a:endParaRPr lang="es-MX" sz="2000" b="1" kern="1200" dirty="0">
            <a:latin typeface="Arial Narrow" panose="020B0606020202030204" pitchFamily="34" charset="0"/>
          </a:endParaRPr>
        </a:p>
      </dsp:txBody>
      <dsp:txXfrm>
        <a:off x="4340954" y="431683"/>
        <a:ext cx="3331898" cy="1061059"/>
      </dsp:txXfrm>
    </dsp:sp>
    <dsp:sp modelId="{609E8C33-9AE2-4760-99DE-990F8BBDB91E}">
      <dsp:nvSpPr>
        <dsp:cNvPr id="0" name=""/>
        <dsp:cNvSpPr/>
      </dsp:nvSpPr>
      <dsp:spPr>
        <a:xfrm>
          <a:off x="7730254" y="939515"/>
          <a:ext cx="1230755" cy="45395"/>
        </a:xfrm>
        <a:custGeom>
          <a:avLst/>
          <a:gdLst/>
          <a:ahLst/>
          <a:cxnLst/>
          <a:rect l="0" t="0" r="0" b="0"/>
          <a:pathLst>
            <a:path>
              <a:moveTo>
                <a:pt x="0" y="22697"/>
              </a:moveTo>
              <a:lnTo>
                <a:pt x="1230755" y="2269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8314863" y="931444"/>
        <a:ext cx="61537" cy="61537"/>
      </dsp:txXfrm>
    </dsp:sp>
    <dsp:sp modelId="{55D5B9B8-9DC6-466E-AC90-0580FF9203C2}">
      <dsp:nvSpPr>
        <dsp:cNvPr id="0" name=""/>
        <dsp:cNvSpPr/>
      </dsp:nvSpPr>
      <dsp:spPr>
        <a:xfrm>
          <a:off x="8961010" y="199013"/>
          <a:ext cx="3052797" cy="1526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SECTOR PRIVADO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2009</a:t>
          </a:r>
        </a:p>
      </dsp:txBody>
      <dsp:txXfrm>
        <a:off x="9005717" y="243720"/>
        <a:ext cx="2963383" cy="1436984"/>
      </dsp:txXfrm>
    </dsp:sp>
    <dsp:sp modelId="{D1B4EDBD-05C5-490D-A7D2-DF509E5F96B2}">
      <dsp:nvSpPr>
        <dsp:cNvPr id="0" name=""/>
        <dsp:cNvSpPr/>
      </dsp:nvSpPr>
      <dsp:spPr>
        <a:xfrm rot="2682649">
          <a:off x="2813857" y="3695593"/>
          <a:ext cx="1718272" cy="45395"/>
        </a:xfrm>
        <a:custGeom>
          <a:avLst/>
          <a:gdLst/>
          <a:ahLst/>
          <a:cxnLst/>
          <a:rect l="0" t="0" r="0" b="0"/>
          <a:pathLst>
            <a:path>
              <a:moveTo>
                <a:pt x="0" y="22697"/>
              </a:moveTo>
              <a:lnTo>
                <a:pt x="1718272" y="2269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/>
        </a:p>
      </dsp:txBody>
      <dsp:txXfrm>
        <a:off x="3630037" y="3675333"/>
        <a:ext cx="85913" cy="85913"/>
      </dsp:txXfrm>
    </dsp:sp>
    <dsp:sp modelId="{BE4CC7E9-E76C-4D0B-BC52-7741ED4900FD}">
      <dsp:nvSpPr>
        <dsp:cNvPr id="0" name=""/>
        <dsp:cNvSpPr/>
      </dsp:nvSpPr>
      <dsp:spPr>
        <a:xfrm>
          <a:off x="4283553" y="2713153"/>
          <a:ext cx="3441907" cy="3219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0" u="none" kern="1200" dirty="0">
              <a:effectLst/>
              <a:latin typeface="Arial Narrow" panose="020B0606020202030204" pitchFamily="34" charset="0"/>
            </a:rPr>
            <a:t>XXIX-S.- Para expedir las leyes generales reglamentarias que desarrollen los principios y bases en materia de transparencia gubernamental, acceso a la información y protección de datos personales en posesión de las autoridades, entidades, órganos y organismos gubernamentales de todos los niveles de gobierno.</a:t>
          </a:r>
          <a:endParaRPr lang="es-MX" sz="2000" b="1" u="sng" kern="1200" dirty="0">
            <a:latin typeface="Arial Narrow" panose="020B0606020202030204" pitchFamily="34" charset="0"/>
          </a:endParaRPr>
        </a:p>
      </dsp:txBody>
      <dsp:txXfrm>
        <a:off x="4377838" y="2807438"/>
        <a:ext cx="3253337" cy="3030559"/>
      </dsp:txXfrm>
    </dsp:sp>
    <dsp:sp modelId="{3EA1C4F7-FF8D-4FEF-8538-9A446F3870FE}">
      <dsp:nvSpPr>
        <dsp:cNvPr id="0" name=""/>
        <dsp:cNvSpPr/>
      </dsp:nvSpPr>
      <dsp:spPr>
        <a:xfrm rot="39156">
          <a:off x="7725421" y="4307057"/>
          <a:ext cx="1235629" cy="45395"/>
        </a:xfrm>
        <a:custGeom>
          <a:avLst/>
          <a:gdLst/>
          <a:ahLst/>
          <a:cxnLst/>
          <a:rect l="0" t="0" r="0" b="0"/>
          <a:pathLst>
            <a:path>
              <a:moveTo>
                <a:pt x="0" y="22697"/>
              </a:moveTo>
              <a:lnTo>
                <a:pt x="1235629" y="2269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8312344" y="4298863"/>
        <a:ext cx="61781" cy="61781"/>
      </dsp:txXfrm>
    </dsp:sp>
    <dsp:sp modelId="{98E55819-2FA2-45C8-9E6A-4E61B034D5A8}">
      <dsp:nvSpPr>
        <dsp:cNvPr id="0" name=""/>
        <dsp:cNvSpPr/>
      </dsp:nvSpPr>
      <dsp:spPr>
        <a:xfrm>
          <a:off x="8961010" y="3672388"/>
          <a:ext cx="3052797" cy="1328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MX" sz="2000" b="1" u="none" kern="1200" dirty="0">
            <a:latin typeface="Arial Narrow" panose="020B0606020202030204" pitchFamily="34" charset="0"/>
          </a:endParaRP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MX" sz="2000" b="1" u="none" kern="1200" dirty="0">
            <a:latin typeface="Arial Narrow" panose="020B0606020202030204" pitchFamily="34" charset="0"/>
          </a:endParaRP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1" u="none" kern="1200" dirty="0">
              <a:latin typeface="Arial Narrow" panose="020B0606020202030204" pitchFamily="34" charset="0"/>
            </a:rPr>
            <a:t>SECTOR PÚBLICO 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1" u="none" kern="1200" dirty="0">
              <a:latin typeface="Arial Narrow" panose="020B0606020202030204" pitchFamily="34" charset="0"/>
            </a:rPr>
            <a:t>2014</a:t>
          </a:r>
          <a:endParaRPr lang="es-MX" sz="2000" b="0" u="none" kern="1200" dirty="0">
            <a:effectLst/>
            <a:latin typeface="Arial Narrow" panose="020B0606020202030204" pitchFamily="34" charset="0"/>
          </a:endParaRPr>
        </a:p>
        <a:p>
          <a:pPr lvl="0" algn="just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MX" sz="2000" u="sng" kern="1200" dirty="0">
            <a:latin typeface="Arial Narrow" panose="020B0606020202030204" pitchFamily="34" charset="0"/>
          </a:endParaRP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MX" sz="2000" b="1" u="sng" kern="1200" dirty="0">
            <a:latin typeface="Arial Narrow" panose="020B0606020202030204" pitchFamily="34" charset="0"/>
          </a:endParaRPr>
        </a:p>
      </dsp:txBody>
      <dsp:txXfrm>
        <a:off x="8999929" y="3711307"/>
        <a:ext cx="2974959" cy="1250968"/>
      </dsp:txXfrm>
    </dsp:sp>
  </dsp:spTree>
</dsp:drawing>
</file>

<file path=ppt/diagrams/drawing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ABDE3-B1FF-4D5E-9E4F-AE38E00A6F8E}">
      <dsp:nvSpPr>
        <dsp:cNvPr id="0" name=""/>
        <dsp:cNvSpPr/>
      </dsp:nvSpPr>
      <dsp:spPr>
        <a:xfrm>
          <a:off x="1350203" y="192534"/>
          <a:ext cx="9378452" cy="9218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>
              <a:latin typeface="Arial Narrow" panose="020B0606020202030204" pitchFamily="34" charset="0"/>
            </a:rPr>
            <a:t>Requisitos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latin typeface="Arial Narrow" panose="020B0606020202030204" pitchFamily="34" charset="0"/>
            </a:rPr>
            <a:t>del Recurso de Revisión</a:t>
          </a:r>
        </a:p>
      </dsp:txBody>
      <dsp:txXfrm>
        <a:off x="1395202" y="237533"/>
        <a:ext cx="9288454" cy="831813"/>
      </dsp:txXfrm>
    </dsp:sp>
    <dsp:sp modelId="{DD366D11-F118-443F-95D0-E2496CA0727D}">
      <dsp:nvSpPr>
        <dsp:cNvPr id="0" name=""/>
        <dsp:cNvSpPr/>
      </dsp:nvSpPr>
      <dsp:spPr>
        <a:xfrm>
          <a:off x="0" y="1198753"/>
          <a:ext cx="12192000" cy="222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2860" rIns="128016" bIns="2286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b="1" kern="1200" dirty="0">
              <a:latin typeface="Arial Narrow" panose="020B0606020202030204" pitchFamily="34" charset="0"/>
            </a:rPr>
            <a:t>El área responsable ante quien se presentó la solicitud para el ejercicio de los derechos ARCO.</a:t>
          </a:r>
          <a:endParaRPr lang="es-ES" sz="1800" b="1" kern="1200" dirty="0">
            <a:latin typeface="Arial Narrow" panose="020B0606020202030204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b="1" kern="1200" dirty="0">
              <a:latin typeface="Arial Narrow" panose="020B0606020202030204" pitchFamily="34" charset="0"/>
            </a:rPr>
            <a:t>El nombre del titular que recurre o su representante y, en su caso, del tercero interesado, así como el domicilio o medio que señale para recibir notificaciones.</a:t>
          </a:r>
          <a:endParaRPr lang="es-ES" sz="1800" b="1" kern="1200" dirty="0">
            <a:latin typeface="Arial Narrow" panose="020B0606020202030204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b="1" kern="1200">
              <a:latin typeface="Arial Narrow" panose="020B0606020202030204" pitchFamily="34" charset="0"/>
            </a:rPr>
            <a:t>La fecha en que fue notificada la respuesta al titular, o bien, en caso de falta de respuesta la fecha de la presentación de la solicitud para el ejercicio de los derechos ARCO. </a:t>
          </a:r>
          <a:endParaRPr lang="es-ES" sz="1800" b="1" kern="1200" dirty="0">
            <a:latin typeface="Arial Narrow" panose="020B0606020202030204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b="1" kern="1200">
              <a:latin typeface="Arial Narrow" panose="020B0606020202030204" pitchFamily="34" charset="0"/>
            </a:rPr>
            <a:t>El acto que se recurre y los puntos petitorios, así como las razones o motivos de inconformidad.</a:t>
          </a:r>
          <a:endParaRPr lang="es-ES" sz="1800" b="1" kern="1200" dirty="0">
            <a:latin typeface="Arial Narrow" panose="020B0606020202030204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b="1" kern="1200">
              <a:latin typeface="Arial Narrow" panose="020B0606020202030204" pitchFamily="34" charset="0"/>
            </a:rPr>
            <a:t>En su caso, copia de la respuesta que se impugna y de la notificación correspondiente. </a:t>
          </a:r>
          <a:endParaRPr lang="es-ES" sz="1800" b="1" kern="1200" dirty="0">
            <a:latin typeface="Arial Narrow" panose="020B0606020202030204" pitchFamily="34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b="1" kern="1200">
              <a:latin typeface="Arial Narrow" panose="020B0606020202030204" pitchFamily="34" charset="0"/>
            </a:rPr>
            <a:t>Los documentos que acrediten la identidad del titular y, en su caso, la personalidad e identidad de su representante. </a:t>
          </a:r>
          <a:endParaRPr lang="es-ES" sz="1800" b="1" kern="1200" dirty="0">
            <a:latin typeface="Arial Narrow" panose="020B0606020202030204" pitchFamily="34" charset="0"/>
          </a:endParaRPr>
        </a:p>
      </dsp:txBody>
      <dsp:txXfrm>
        <a:off x="0" y="1198753"/>
        <a:ext cx="12192000" cy="2220075"/>
      </dsp:txXfrm>
    </dsp:sp>
  </dsp:spTree>
</dsp:drawing>
</file>

<file path=ppt/diagrams/drawing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4EEE6-C8D4-4FDB-A047-B3F4C11B1074}">
      <dsp:nvSpPr>
        <dsp:cNvPr id="0" name=""/>
        <dsp:cNvSpPr/>
      </dsp:nvSpPr>
      <dsp:spPr>
        <a:xfrm rot="5400000">
          <a:off x="2110679" y="3072345"/>
          <a:ext cx="1940459" cy="18567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D3C82B-6DE2-4164-B90B-E4422FEB57B2}">
      <dsp:nvSpPr>
        <dsp:cNvPr id="0" name=""/>
        <dsp:cNvSpPr/>
      </dsp:nvSpPr>
      <dsp:spPr>
        <a:xfrm>
          <a:off x="887953" y="491091"/>
          <a:ext cx="3901099" cy="231320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40 días para resolver, a partir del día siguiente de su presentación</a:t>
          </a:r>
        </a:p>
      </dsp:txBody>
      <dsp:txXfrm>
        <a:off x="1000895" y="604033"/>
        <a:ext cx="3675215" cy="2087324"/>
      </dsp:txXfrm>
    </dsp:sp>
    <dsp:sp modelId="{0BCA39C3-976C-4F18-AFDC-7D659EFFB34D}">
      <dsp:nvSpPr>
        <dsp:cNvPr id="0" name=""/>
        <dsp:cNvSpPr/>
      </dsp:nvSpPr>
      <dsp:spPr>
        <a:xfrm>
          <a:off x="5088566" y="711375"/>
          <a:ext cx="2837288" cy="18696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>
              <a:latin typeface="Arial Narrow" panose="020B0606020202030204" pitchFamily="34" charset="0"/>
            </a:rPr>
            <a:t>Se podrá ampliar por 20 días. </a:t>
          </a:r>
        </a:p>
      </dsp:txBody>
      <dsp:txXfrm>
        <a:off x="5088566" y="711375"/>
        <a:ext cx="2837288" cy="1869637"/>
      </dsp:txXfrm>
    </dsp:sp>
    <dsp:sp modelId="{669E557E-3025-4871-8C18-440B38946019}">
      <dsp:nvSpPr>
        <dsp:cNvPr id="0" name=""/>
        <dsp:cNvSpPr/>
      </dsp:nvSpPr>
      <dsp:spPr>
        <a:xfrm>
          <a:off x="4266145" y="3209636"/>
          <a:ext cx="3901099" cy="231320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Ante la inconformidad por la respuesta del órgano garante procederá:</a:t>
          </a:r>
        </a:p>
      </dsp:txBody>
      <dsp:txXfrm>
        <a:off x="4379087" y="3322578"/>
        <a:ext cx="3675215" cy="2087324"/>
      </dsp:txXfrm>
    </dsp:sp>
    <dsp:sp modelId="{0E20602B-D1B4-409D-90B6-75A7DCD8BD6A}">
      <dsp:nvSpPr>
        <dsp:cNvPr id="0" name=""/>
        <dsp:cNvSpPr/>
      </dsp:nvSpPr>
      <dsp:spPr>
        <a:xfrm>
          <a:off x="8466758" y="3429919"/>
          <a:ext cx="2837288" cy="18696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>
              <a:latin typeface="Arial Narrow" panose="020B0606020202030204" pitchFamily="34" charset="0"/>
            </a:rPr>
            <a:t>Recurso de inconformidad INAI</a:t>
          </a:r>
        </a:p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>
              <a:latin typeface="Arial Narrow" panose="020B0606020202030204" pitchFamily="34" charset="0"/>
            </a:rPr>
            <a:t>Juicio de Amparo</a:t>
          </a:r>
        </a:p>
      </dsp:txBody>
      <dsp:txXfrm>
        <a:off x="8466758" y="3429919"/>
        <a:ext cx="2837288" cy="1869637"/>
      </dsp:txXfrm>
    </dsp:sp>
  </dsp:spTree>
</dsp:drawing>
</file>

<file path=ppt/diagrams/drawing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360D9-97CF-4A19-A93A-1B989013853E}">
      <dsp:nvSpPr>
        <dsp:cNvPr id="0" name=""/>
        <dsp:cNvSpPr/>
      </dsp:nvSpPr>
      <dsp:spPr>
        <a:xfrm>
          <a:off x="5372833" y="56421"/>
          <a:ext cx="3192071" cy="91389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Recurso de inconformidad </a:t>
          </a:r>
        </a:p>
      </dsp:txBody>
      <dsp:txXfrm>
        <a:off x="5399600" y="83188"/>
        <a:ext cx="3138537" cy="860358"/>
      </dsp:txXfrm>
    </dsp:sp>
    <dsp:sp modelId="{0FCE894A-5D12-472A-90A6-9C56E3D4F788}">
      <dsp:nvSpPr>
        <dsp:cNvPr id="0" name=""/>
        <dsp:cNvSpPr/>
      </dsp:nvSpPr>
      <dsp:spPr>
        <a:xfrm>
          <a:off x="4188484" y="970313"/>
          <a:ext cx="2780384" cy="457873"/>
        </a:xfrm>
        <a:custGeom>
          <a:avLst/>
          <a:gdLst/>
          <a:ahLst/>
          <a:cxnLst/>
          <a:rect l="0" t="0" r="0" b="0"/>
          <a:pathLst>
            <a:path>
              <a:moveTo>
                <a:pt x="2780384" y="0"/>
              </a:moveTo>
              <a:lnTo>
                <a:pt x="2780384" y="228936"/>
              </a:lnTo>
              <a:lnTo>
                <a:pt x="0" y="228936"/>
              </a:lnTo>
              <a:lnTo>
                <a:pt x="0" y="4578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93AB7-6A88-47E3-ABE1-5A9C9CB56BC3}">
      <dsp:nvSpPr>
        <dsp:cNvPr id="0" name=""/>
        <dsp:cNvSpPr/>
      </dsp:nvSpPr>
      <dsp:spPr>
        <a:xfrm>
          <a:off x="2592448" y="1428187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Ante</a:t>
          </a:r>
        </a:p>
      </dsp:txBody>
      <dsp:txXfrm>
        <a:off x="2625975" y="1461714"/>
        <a:ext cx="3125017" cy="1077630"/>
      </dsp:txXfrm>
    </dsp:sp>
    <dsp:sp modelId="{2F8B3BD9-2BBC-4FB8-83A0-19E3B7229C0A}">
      <dsp:nvSpPr>
        <dsp:cNvPr id="0" name=""/>
        <dsp:cNvSpPr/>
      </dsp:nvSpPr>
      <dsp:spPr>
        <a:xfrm>
          <a:off x="2334894" y="2572871"/>
          <a:ext cx="1853589" cy="457873"/>
        </a:xfrm>
        <a:custGeom>
          <a:avLst/>
          <a:gdLst/>
          <a:ahLst/>
          <a:cxnLst/>
          <a:rect l="0" t="0" r="0" b="0"/>
          <a:pathLst>
            <a:path>
              <a:moveTo>
                <a:pt x="1853589" y="0"/>
              </a:moveTo>
              <a:lnTo>
                <a:pt x="1853589" y="228936"/>
              </a:lnTo>
              <a:lnTo>
                <a:pt x="0" y="228936"/>
              </a:lnTo>
              <a:lnTo>
                <a:pt x="0" y="457873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82732-B4B4-4A35-A934-C3F7D235F3C7}">
      <dsp:nvSpPr>
        <dsp:cNvPr id="0" name=""/>
        <dsp:cNvSpPr/>
      </dsp:nvSpPr>
      <dsp:spPr>
        <a:xfrm>
          <a:off x="738858" y="3030745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000" kern="1200" dirty="0">
              <a:latin typeface="Arial Narrow" panose="020B0606020202030204" pitchFamily="34" charset="0"/>
            </a:rPr>
            <a:t>Órgano garante local </a:t>
          </a:r>
          <a:endParaRPr lang="es-ES" sz="2000" b="1" kern="1200" dirty="0">
            <a:latin typeface="Arial Narrow" panose="020B0606020202030204" pitchFamily="34" charset="0"/>
          </a:endParaRPr>
        </a:p>
      </dsp:txBody>
      <dsp:txXfrm>
        <a:off x="772385" y="3064272"/>
        <a:ext cx="3125017" cy="1077630"/>
      </dsp:txXfrm>
    </dsp:sp>
    <dsp:sp modelId="{A2627D5F-4E8E-4D47-82F5-963534BFC4C6}">
      <dsp:nvSpPr>
        <dsp:cNvPr id="0" name=""/>
        <dsp:cNvSpPr/>
      </dsp:nvSpPr>
      <dsp:spPr>
        <a:xfrm>
          <a:off x="2289174" y="4175429"/>
          <a:ext cx="91440" cy="4578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873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2E03C-EEE0-4ECB-8AB9-AE1030E48137}">
      <dsp:nvSpPr>
        <dsp:cNvPr id="0" name=""/>
        <dsp:cNvSpPr/>
      </dsp:nvSpPr>
      <dsp:spPr>
        <a:xfrm>
          <a:off x="738858" y="4633302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 Remitir al INAI al día siguiente de haberlo recibido</a:t>
          </a:r>
          <a:endParaRPr lang="es-ES" sz="2000" b="1" kern="1200" dirty="0">
            <a:latin typeface="Arial Narrow" panose="020B0606020202030204" pitchFamily="34" charset="0"/>
          </a:endParaRPr>
        </a:p>
      </dsp:txBody>
      <dsp:txXfrm>
        <a:off x="772385" y="4666829"/>
        <a:ext cx="3125017" cy="1077630"/>
      </dsp:txXfrm>
    </dsp:sp>
    <dsp:sp modelId="{DC9797D2-9830-4FDE-A9DC-6877B315DDCD}">
      <dsp:nvSpPr>
        <dsp:cNvPr id="0" name=""/>
        <dsp:cNvSpPr/>
      </dsp:nvSpPr>
      <dsp:spPr>
        <a:xfrm>
          <a:off x="4188484" y="2572871"/>
          <a:ext cx="1853589" cy="457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936"/>
              </a:lnTo>
              <a:lnTo>
                <a:pt x="1853589" y="228936"/>
              </a:lnTo>
              <a:lnTo>
                <a:pt x="1853589" y="457873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65B23-6A8B-4084-9AFA-A24B915F3718}">
      <dsp:nvSpPr>
        <dsp:cNvPr id="0" name=""/>
        <dsp:cNvSpPr/>
      </dsp:nvSpPr>
      <dsp:spPr>
        <a:xfrm>
          <a:off x="4446038" y="3030745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000" kern="1200" dirty="0">
              <a:latin typeface="Arial Narrow" panose="020B0606020202030204" pitchFamily="34" charset="0"/>
            </a:rPr>
            <a:t>INAI</a:t>
          </a:r>
        </a:p>
      </dsp:txBody>
      <dsp:txXfrm>
        <a:off x="4479565" y="3064272"/>
        <a:ext cx="3125017" cy="1077630"/>
      </dsp:txXfrm>
    </dsp:sp>
    <dsp:sp modelId="{5531AA27-18AC-4DAC-8259-462F8E13D2D8}">
      <dsp:nvSpPr>
        <dsp:cNvPr id="0" name=""/>
        <dsp:cNvSpPr/>
      </dsp:nvSpPr>
      <dsp:spPr>
        <a:xfrm>
          <a:off x="6968868" y="970313"/>
          <a:ext cx="2780384" cy="457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936"/>
              </a:lnTo>
              <a:lnTo>
                <a:pt x="2780384" y="228936"/>
              </a:lnTo>
              <a:lnTo>
                <a:pt x="2780384" y="4578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51B93-EEF9-4FAE-B4B4-CA41D6E09233}">
      <dsp:nvSpPr>
        <dsp:cNvPr id="0" name=""/>
        <dsp:cNvSpPr/>
      </dsp:nvSpPr>
      <dsp:spPr>
        <a:xfrm>
          <a:off x="8153217" y="1428187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000" b="1" kern="1200" dirty="0">
              <a:latin typeface="Arial Narrow" panose="020B0606020202030204" pitchFamily="34" charset="0"/>
            </a:rPr>
            <a:t>Por</a:t>
          </a:r>
        </a:p>
      </dsp:txBody>
      <dsp:txXfrm>
        <a:off x="8186744" y="1461714"/>
        <a:ext cx="3125017" cy="1077630"/>
      </dsp:txXfrm>
    </dsp:sp>
    <dsp:sp modelId="{2232BEA4-A8EB-4C79-81D0-0C290F0B6444}">
      <dsp:nvSpPr>
        <dsp:cNvPr id="0" name=""/>
        <dsp:cNvSpPr/>
      </dsp:nvSpPr>
      <dsp:spPr>
        <a:xfrm>
          <a:off x="9703533" y="2572871"/>
          <a:ext cx="91440" cy="4578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873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EB58C-8129-4CCA-BEB7-FB1EACB7A5A7}">
      <dsp:nvSpPr>
        <dsp:cNvPr id="0" name=""/>
        <dsp:cNvSpPr/>
      </dsp:nvSpPr>
      <dsp:spPr>
        <a:xfrm>
          <a:off x="8153217" y="3030745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000" kern="1200" dirty="0">
              <a:latin typeface="Arial Narrow" panose="020B0606020202030204" pitchFamily="34" charset="0"/>
            </a:rPr>
            <a:t>Inconformidad</a:t>
          </a:r>
          <a:r>
            <a:rPr lang="es-ES" sz="2000" kern="1200" baseline="0" dirty="0">
              <a:latin typeface="Arial Narrow" panose="020B0606020202030204" pitchFamily="34" charset="0"/>
            </a:rPr>
            <a:t> por la resolución emitida por el órgano garante local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8186744" y="3064272"/>
        <a:ext cx="3125017" cy="1077630"/>
      </dsp:txXfrm>
    </dsp:sp>
    <dsp:sp modelId="{2E216F64-B6F8-4DEF-BE56-69BE6709F94C}">
      <dsp:nvSpPr>
        <dsp:cNvPr id="0" name=""/>
        <dsp:cNvSpPr/>
      </dsp:nvSpPr>
      <dsp:spPr>
        <a:xfrm>
          <a:off x="9703533" y="4175429"/>
          <a:ext cx="91440" cy="4578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873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6B35E-73A0-4D1B-995D-D742275AA1DE}">
      <dsp:nvSpPr>
        <dsp:cNvPr id="0" name=""/>
        <dsp:cNvSpPr/>
      </dsp:nvSpPr>
      <dsp:spPr>
        <a:xfrm>
          <a:off x="8153217" y="4633302"/>
          <a:ext cx="3192071" cy="114468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2000" b="1" kern="1200" dirty="0">
              <a:latin typeface="Arial Narrow" panose="020B0606020202030204" pitchFamily="34" charset="0"/>
            </a:rPr>
            <a:t>15 días </a:t>
          </a:r>
          <a:r>
            <a:rPr lang="es-MX" sz="2000" kern="1200" dirty="0">
              <a:latin typeface="Arial Narrow" panose="020B0606020202030204" pitchFamily="34" charset="0"/>
            </a:rPr>
            <a:t>contados a partir del siguiente a la fecha de la notificación de la resolución impugnada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8186744" y="4666829"/>
        <a:ext cx="3125017" cy="1077630"/>
      </dsp:txXfrm>
    </dsp:sp>
  </dsp:spTree>
</dsp:drawing>
</file>

<file path=ppt/diagrams/drawing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B2682-D96A-42C6-832C-AB12701A2786}">
      <dsp:nvSpPr>
        <dsp:cNvPr id="0" name=""/>
        <dsp:cNvSpPr/>
      </dsp:nvSpPr>
      <dsp:spPr>
        <a:xfrm>
          <a:off x="5308" y="1188299"/>
          <a:ext cx="2320829" cy="2279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Presentación</a:t>
          </a:r>
        </a:p>
      </dsp:txBody>
      <dsp:txXfrm>
        <a:off x="72081" y="1255072"/>
        <a:ext cx="2187283" cy="2146260"/>
      </dsp:txXfrm>
    </dsp:sp>
    <dsp:sp modelId="{4BD9CA40-4675-49E0-BE5F-9F76D4A003FC}">
      <dsp:nvSpPr>
        <dsp:cNvPr id="0" name=""/>
        <dsp:cNvSpPr/>
      </dsp:nvSpPr>
      <dsp:spPr>
        <a:xfrm>
          <a:off x="2558220" y="2040420"/>
          <a:ext cx="492015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558220" y="2155533"/>
        <a:ext cx="344411" cy="345339"/>
      </dsp:txXfrm>
    </dsp:sp>
    <dsp:sp modelId="{326A76F2-6010-4C7F-98A9-57ADF30B9730}">
      <dsp:nvSpPr>
        <dsp:cNvPr id="0" name=""/>
        <dsp:cNvSpPr/>
      </dsp:nvSpPr>
      <dsp:spPr>
        <a:xfrm>
          <a:off x="3254469" y="1188299"/>
          <a:ext cx="2320829" cy="2279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>
              <a:latin typeface="Arial Narrow" panose="020B0606020202030204" pitchFamily="34" charset="0"/>
            </a:rPr>
            <a:t>Acuerdo:</a:t>
          </a:r>
          <a:endParaRPr lang="es-ES" sz="1900" b="1" kern="1200" dirty="0">
            <a:latin typeface="Arial Narrow" panose="020B0606020202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Admisión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Prevención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 err="1">
              <a:latin typeface="Arial Narrow" panose="020B0606020202030204" pitchFamily="34" charset="0"/>
            </a:rPr>
            <a:t>Desechamiento</a:t>
          </a:r>
          <a:endParaRPr lang="es-ES" sz="1900" b="1" kern="1200" dirty="0">
            <a:latin typeface="Arial Narrow" panose="020B0606020202030204" pitchFamily="34" charset="0"/>
          </a:endParaRPr>
        </a:p>
      </dsp:txBody>
      <dsp:txXfrm>
        <a:off x="3321242" y="1255072"/>
        <a:ext cx="2187283" cy="2146260"/>
      </dsp:txXfrm>
    </dsp:sp>
    <dsp:sp modelId="{CDB5BE30-A31C-48D5-B5B7-EB1537CF320C}">
      <dsp:nvSpPr>
        <dsp:cNvPr id="0" name=""/>
        <dsp:cNvSpPr/>
      </dsp:nvSpPr>
      <dsp:spPr>
        <a:xfrm>
          <a:off x="5807381" y="2040420"/>
          <a:ext cx="492015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5807381" y="2155533"/>
        <a:ext cx="344411" cy="345339"/>
      </dsp:txXfrm>
    </dsp:sp>
    <dsp:sp modelId="{1451DA82-B3E3-425C-84AD-13CD35721EEF}">
      <dsp:nvSpPr>
        <dsp:cNvPr id="0" name=""/>
        <dsp:cNvSpPr/>
      </dsp:nvSpPr>
      <dsp:spPr>
        <a:xfrm>
          <a:off x="6503630" y="1188299"/>
          <a:ext cx="2320829" cy="2279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Desahogo de pruebas</a:t>
          </a:r>
        </a:p>
      </dsp:txBody>
      <dsp:txXfrm>
        <a:off x="6570403" y="1255072"/>
        <a:ext cx="2187283" cy="2146260"/>
      </dsp:txXfrm>
    </dsp:sp>
    <dsp:sp modelId="{A11E6D5E-2C11-4CC8-A885-AE64A5E4577B}">
      <dsp:nvSpPr>
        <dsp:cNvPr id="0" name=""/>
        <dsp:cNvSpPr/>
      </dsp:nvSpPr>
      <dsp:spPr>
        <a:xfrm>
          <a:off x="9056542" y="2040420"/>
          <a:ext cx="492015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9056542" y="2155533"/>
        <a:ext cx="344411" cy="345339"/>
      </dsp:txXfrm>
    </dsp:sp>
    <dsp:sp modelId="{29B17393-99BD-4CEE-B53F-8D37DF77C28A}">
      <dsp:nvSpPr>
        <dsp:cNvPr id="0" name=""/>
        <dsp:cNvSpPr/>
      </dsp:nvSpPr>
      <dsp:spPr>
        <a:xfrm>
          <a:off x="9752791" y="1188299"/>
          <a:ext cx="2320829" cy="2279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>
              <a:latin typeface="Arial Narrow" panose="020B0606020202030204" pitchFamily="34" charset="0"/>
            </a:rPr>
            <a:t>Resolución: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Confirmar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Modificar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Revocar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b="1" kern="1200" dirty="0">
              <a:latin typeface="Arial Narrow" panose="020B0606020202030204" pitchFamily="34" charset="0"/>
            </a:rPr>
            <a:t>Ordenar entrega de los datos personales</a:t>
          </a:r>
        </a:p>
      </dsp:txBody>
      <dsp:txXfrm>
        <a:off x="9819564" y="1255072"/>
        <a:ext cx="2187283" cy="2146260"/>
      </dsp:txXfrm>
    </dsp:sp>
  </dsp:spTree>
</dsp:drawing>
</file>

<file path=ppt/diagrams/drawing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4EEE6-C8D4-4FDB-A047-B3F4C11B1074}">
      <dsp:nvSpPr>
        <dsp:cNvPr id="0" name=""/>
        <dsp:cNvSpPr/>
      </dsp:nvSpPr>
      <dsp:spPr>
        <a:xfrm rot="5400000">
          <a:off x="2072989" y="3179581"/>
          <a:ext cx="1942356" cy="18586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D3C82B-6DE2-4164-B90B-E4422FEB57B2}">
      <dsp:nvSpPr>
        <dsp:cNvPr id="0" name=""/>
        <dsp:cNvSpPr/>
      </dsp:nvSpPr>
      <dsp:spPr>
        <a:xfrm>
          <a:off x="819743" y="419332"/>
          <a:ext cx="3904913" cy="2315470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30 días para resolver, a partir del día siguiente de su presentación</a:t>
          </a:r>
        </a:p>
      </dsp:txBody>
      <dsp:txXfrm>
        <a:off x="932795" y="532384"/>
        <a:ext cx="3678809" cy="2089366"/>
      </dsp:txXfrm>
    </dsp:sp>
    <dsp:sp modelId="{0BCA39C3-976C-4F18-AFDC-7D659EFFB34D}">
      <dsp:nvSpPr>
        <dsp:cNvPr id="0" name=""/>
        <dsp:cNvSpPr/>
      </dsp:nvSpPr>
      <dsp:spPr>
        <a:xfrm>
          <a:off x="5024462" y="656670"/>
          <a:ext cx="2840061" cy="187146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>
              <a:latin typeface="Arial Narrow" panose="020B0606020202030204" pitchFamily="34" charset="0"/>
            </a:rPr>
            <a:t>Se podrá ampliar por 30 días. </a:t>
          </a:r>
        </a:p>
      </dsp:txBody>
      <dsp:txXfrm>
        <a:off x="5024462" y="656670"/>
        <a:ext cx="2840061" cy="1871465"/>
      </dsp:txXfrm>
    </dsp:sp>
    <dsp:sp modelId="{669E557E-3025-4871-8C18-440B38946019}">
      <dsp:nvSpPr>
        <dsp:cNvPr id="0" name=""/>
        <dsp:cNvSpPr/>
      </dsp:nvSpPr>
      <dsp:spPr>
        <a:xfrm>
          <a:off x="4201238" y="3218746"/>
          <a:ext cx="3904913" cy="2315470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latin typeface="Arial Narrow" panose="020B0606020202030204" pitchFamily="34" charset="0"/>
            </a:rPr>
            <a:t>Ante la inconformidad por la respuesta del INAI</a:t>
          </a:r>
        </a:p>
      </dsp:txBody>
      <dsp:txXfrm>
        <a:off x="4314290" y="3331798"/>
        <a:ext cx="3678809" cy="2089366"/>
      </dsp:txXfrm>
    </dsp:sp>
    <dsp:sp modelId="{76F3A265-1360-4BCE-8E33-7DE45331E356}">
      <dsp:nvSpPr>
        <dsp:cNvPr id="0" name=""/>
        <dsp:cNvSpPr/>
      </dsp:nvSpPr>
      <dsp:spPr>
        <a:xfrm>
          <a:off x="8279720" y="3189030"/>
          <a:ext cx="3092536" cy="240557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>
              <a:latin typeface="Arial Narrow" panose="020B0606020202030204" pitchFamily="34" charset="0"/>
            </a:rPr>
            <a:t>Juicio de Amparo</a:t>
          </a:r>
        </a:p>
      </dsp:txBody>
      <dsp:txXfrm>
        <a:off x="8279720" y="3189030"/>
        <a:ext cx="3092536" cy="2405574"/>
      </dsp:txXfrm>
    </dsp:sp>
  </dsp:spTree>
</dsp:drawing>
</file>

<file path=ppt/diagrams/drawing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3B78F-02D3-4A3F-AEC9-6A132CCAC66C}">
      <dsp:nvSpPr>
        <dsp:cNvPr id="0" name=""/>
        <dsp:cNvSpPr/>
      </dsp:nvSpPr>
      <dsp:spPr>
        <a:xfrm>
          <a:off x="5830132" y="3913766"/>
          <a:ext cx="91440" cy="450685"/>
        </a:xfrm>
        <a:custGeom>
          <a:avLst/>
          <a:gdLst/>
          <a:ahLst/>
          <a:cxnLst/>
          <a:rect l="0" t="0" r="0" b="0"/>
          <a:pathLst>
            <a:path>
              <a:moveTo>
                <a:pt x="47478" y="0"/>
              </a:moveTo>
              <a:lnTo>
                <a:pt x="47478" y="303888"/>
              </a:lnTo>
              <a:lnTo>
                <a:pt x="45720" y="303888"/>
              </a:lnTo>
              <a:lnTo>
                <a:pt x="45720" y="4506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C155A-713F-4EAF-A663-70A388CF164F}">
      <dsp:nvSpPr>
        <dsp:cNvPr id="0" name=""/>
        <dsp:cNvSpPr/>
      </dsp:nvSpPr>
      <dsp:spPr>
        <a:xfrm>
          <a:off x="5877611" y="2487882"/>
          <a:ext cx="2180763" cy="419653"/>
        </a:xfrm>
        <a:custGeom>
          <a:avLst/>
          <a:gdLst/>
          <a:ahLst/>
          <a:cxnLst/>
          <a:rect l="0" t="0" r="0" b="0"/>
          <a:pathLst>
            <a:path>
              <a:moveTo>
                <a:pt x="2180763" y="0"/>
              </a:moveTo>
              <a:lnTo>
                <a:pt x="2180763" y="272856"/>
              </a:lnTo>
              <a:lnTo>
                <a:pt x="0" y="272856"/>
              </a:lnTo>
              <a:lnTo>
                <a:pt x="0" y="41965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3F806-D2FD-4D2F-B231-7A220C16ABF1}">
      <dsp:nvSpPr>
        <dsp:cNvPr id="0" name=""/>
        <dsp:cNvSpPr/>
      </dsp:nvSpPr>
      <dsp:spPr>
        <a:xfrm>
          <a:off x="5794314" y="1008044"/>
          <a:ext cx="2264060" cy="473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810"/>
              </a:lnTo>
              <a:lnTo>
                <a:pt x="2264060" y="326810"/>
              </a:lnTo>
              <a:lnTo>
                <a:pt x="2264060" y="4736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1C326-80C6-4660-B668-E029A646D1C7}">
      <dsp:nvSpPr>
        <dsp:cNvPr id="0" name=""/>
        <dsp:cNvSpPr/>
      </dsp:nvSpPr>
      <dsp:spPr>
        <a:xfrm>
          <a:off x="3102986" y="1008044"/>
          <a:ext cx="2691327" cy="473607"/>
        </a:xfrm>
        <a:custGeom>
          <a:avLst/>
          <a:gdLst/>
          <a:ahLst/>
          <a:cxnLst/>
          <a:rect l="0" t="0" r="0" b="0"/>
          <a:pathLst>
            <a:path>
              <a:moveTo>
                <a:pt x="2691327" y="0"/>
              </a:moveTo>
              <a:lnTo>
                <a:pt x="2691327" y="326810"/>
              </a:lnTo>
              <a:lnTo>
                <a:pt x="0" y="326810"/>
              </a:lnTo>
              <a:lnTo>
                <a:pt x="0" y="4736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0F5AE-9796-4628-8A1A-E02FA0A3D8AC}">
      <dsp:nvSpPr>
        <dsp:cNvPr id="0" name=""/>
        <dsp:cNvSpPr/>
      </dsp:nvSpPr>
      <dsp:spPr>
        <a:xfrm>
          <a:off x="4088507" y="1813"/>
          <a:ext cx="3411612" cy="10062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4FAE29-502C-48FA-9173-2803A6F3C904}">
      <dsp:nvSpPr>
        <dsp:cNvPr id="0" name=""/>
        <dsp:cNvSpPr/>
      </dsp:nvSpPr>
      <dsp:spPr>
        <a:xfrm>
          <a:off x="4264576" y="169078"/>
          <a:ext cx="3411612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Facultad de verificación</a:t>
          </a:r>
        </a:p>
      </dsp:txBody>
      <dsp:txXfrm>
        <a:off x="4294047" y="198549"/>
        <a:ext cx="3352670" cy="947288"/>
      </dsp:txXfrm>
    </dsp:sp>
    <dsp:sp modelId="{6A543077-3918-4F1F-8F01-833C6D73F9A2}">
      <dsp:nvSpPr>
        <dsp:cNvPr id="0" name=""/>
        <dsp:cNvSpPr/>
      </dsp:nvSpPr>
      <dsp:spPr>
        <a:xfrm>
          <a:off x="1545301" y="1481651"/>
          <a:ext cx="3115369" cy="10062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A05336-88D6-4B2C-B6A7-CE20AB2FE175}">
      <dsp:nvSpPr>
        <dsp:cNvPr id="0" name=""/>
        <dsp:cNvSpPr/>
      </dsp:nvSpPr>
      <dsp:spPr>
        <a:xfrm>
          <a:off x="1721370" y="1648916"/>
          <a:ext cx="3115369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INAI </a:t>
          </a:r>
        </a:p>
      </dsp:txBody>
      <dsp:txXfrm>
        <a:off x="1750841" y="1678387"/>
        <a:ext cx="3056427" cy="947288"/>
      </dsp:txXfrm>
    </dsp:sp>
    <dsp:sp modelId="{4C7A73FB-12E1-49D9-8499-EAAD0177141D}">
      <dsp:nvSpPr>
        <dsp:cNvPr id="0" name=""/>
        <dsp:cNvSpPr/>
      </dsp:nvSpPr>
      <dsp:spPr>
        <a:xfrm>
          <a:off x="6359033" y="1481651"/>
          <a:ext cx="3398682" cy="10062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E70B39-F167-4F7F-9B9A-EF65A95B3D7E}">
      <dsp:nvSpPr>
        <dsp:cNvPr id="0" name=""/>
        <dsp:cNvSpPr/>
      </dsp:nvSpPr>
      <dsp:spPr>
        <a:xfrm>
          <a:off x="6535101" y="1648916"/>
          <a:ext cx="3398682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Organismos garantes </a:t>
          </a:r>
        </a:p>
      </dsp:txBody>
      <dsp:txXfrm>
        <a:off x="6564572" y="1678387"/>
        <a:ext cx="3339740" cy="947288"/>
      </dsp:txXfrm>
    </dsp:sp>
    <dsp:sp modelId="{099F845B-B932-4AAF-9DBC-38AE5EAACE87}">
      <dsp:nvSpPr>
        <dsp:cNvPr id="0" name=""/>
        <dsp:cNvSpPr/>
      </dsp:nvSpPr>
      <dsp:spPr>
        <a:xfrm>
          <a:off x="4781279" y="2907536"/>
          <a:ext cx="2192663" cy="10062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2FAD7F-4757-4FAE-B77F-BE913282F1D3}">
      <dsp:nvSpPr>
        <dsp:cNvPr id="0" name=""/>
        <dsp:cNvSpPr/>
      </dsp:nvSpPr>
      <dsp:spPr>
        <a:xfrm>
          <a:off x="4957347" y="3074801"/>
          <a:ext cx="2192663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Verificar y vigilar</a:t>
          </a:r>
        </a:p>
      </dsp:txBody>
      <dsp:txXfrm>
        <a:off x="4986818" y="3104272"/>
        <a:ext cx="2133721" cy="947288"/>
      </dsp:txXfrm>
    </dsp:sp>
    <dsp:sp modelId="{78E73C1B-93EB-4FEE-A228-5A23694FBDB9}">
      <dsp:nvSpPr>
        <dsp:cNvPr id="0" name=""/>
        <dsp:cNvSpPr/>
      </dsp:nvSpPr>
      <dsp:spPr>
        <a:xfrm>
          <a:off x="4421223" y="4364452"/>
          <a:ext cx="2909258" cy="10062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7F6E75-8981-4D11-8E48-4974A8F6B449}">
      <dsp:nvSpPr>
        <dsp:cNvPr id="0" name=""/>
        <dsp:cNvSpPr/>
      </dsp:nvSpPr>
      <dsp:spPr>
        <a:xfrm>
          <a:off x="4597291" y="4531717"/>
          <a:ext cx="2909258" cy="1006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Cumplimiento</a:t>
          </a:r>
          <a:r>
            <a:rPr lang="es-MX" sz="2400" kern="1200" baseline="0" dirty="0">
              <a:latin typeface="Arial Narrow" panose="020B0606020202030204" pitchFamily="34" charset="0"/>
            </a:rPr>
            <a:t> de normatividad en datos personales</a:t>
          </a:r>
          <a:endParaRPr lang="es-MX" sz="2400" kern="1200" dirty="0">
            <a:latin typeface="Arial Narrow" panose="020B0606020202030204" pitchFamily="34" charset="0"/>
          </a:endParaRPr>
        </a:p>
      </dsp:txBody>
      <dsp:txXfrm>
        <a:off x="4626762" y="4561188"/>
        <a:ext cx="2850316" cy="947288"/>
      </dsp:txXfrm>
    </dsp:sp>
  </dsp:spTree>
</dsp:drawing>
</file>

<file path=ppt/diagrams/drawing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FB699-69D9-4A75-9C6F-49E51BE5FF59}">
      <dsp:nvSpPr>
        <dsp:cNvPr id="0" name=""/>
        <dsp:cNvSpPr/>
      </dsp:nvSpPr>
      <dsp:spPr>
        <a:xfrm>
          <a:off x="4955816" y="-106710"/>
          <a:ext cx="2775319" cy="27757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22E78-F7A5-4555-8076-7D3114FC9F49}">
      <dsp:nvSpPr>
        <dsp:cNvPr id="0" name=""/>
        <dsp:cNvSpPr/>
      </dsp:nvSpPr>
      <dsp:spPr>
        <a:xfrm>
          <a:off x="5576416" y="808319"/>
          <a:ext cx="1527864" cy="770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>
              <a:latin typeface="Arial Narrow" panose="020B0606020202030204" pitchFamily="34" charset="0"/>
            </a:rPr>
            <a:t>INAI y Organismos garantes </a:t>
          </a:r>
        </a:p>
      </dsp:txBody>
      <dsp:txXfrm>
        <a:off x="5576416" y="808319"/>
        <a:ext cx="1527864" cy="770911"/>
      </dsp:txXfrm>
    </dsp:sp>
    <dsp:sp modelId="{02DE175D-1F0E-49D5-8D23-C294548FEB4C}">
      <dsp:nvSpPr>
        <dsp:cNvPr id="0" name=""/>
        <dsp:cNvSpPr/>
      </dsp:nvSpPr>
      <dsp:spPr>
        <a:xfrm>
          <a:off x="4124909" y="1454697"/>
          <a:ext cx="2895463" cy="284266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F9452-DFE8-46B6-97C1-1B6CD82D97C5}">
      <dsp:nvSpPr>
        <dsp:cNvPr id="0" name=""/>
        <dsp:cNvSpPr/>
      </dsp:nvSpPr>
      <dsp:spPr>
        <a:xfrm>
          <a:off x="4808708" y="2354349"/>
          <a:ext cx="1527864" cy="770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>
              <a:latin typeface="Arial Narrow" panose="020B0606020202030204" pitchFamily="34" charset="0"/>
            </a:rPr>
            <a:t>Tendrán obligación de:</a:t>
          </a:r>
        </a:p>
      </dsp:txBody>
      <dsp:txXfrm>
        <a:off x="4808708" y="2354349"/>
        <a:ext cx="1527864" cy="770911"/>
      </dsp:txXfrm>
    </dsp:sp>
    <dsp:sp modelId="{CBE00131-418B-4105-B7E5-33EF4EA149F1}">
      <dsp:nvSpPr>
        <dsp:cNvPr id="0" name=""/>
        <dsp:cNvSpPr/>
      </dsp:nvSpPr>
      <dsp:spPr>
        <a:xfrm>
          <a:off x="4915952" y="3060462"/>
          <a:ext cx="2859216" cy="281222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FF31F-2D35-40D5-A52B-BCD47D9D922F}">
      <dsp:nvSpPr>
        <dsp:cNvPr id="0" name=""/>
        <dsp:cNvSpPr/>
      </dsp:nvSpPr>
      <dsp:spPr>
        <a:xfrm>
          <a:off x="5377282" y="4105913"/>
          <a:ext cx="1933430" cy="770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u="sng" kern="1200" dirty="0">
              <a:latin typeface="Arial Narrow" panose="020B0606020202030204" pitchFamily="34" charset="0"/>
            </a:rPr>
            <a:t>Guardar confidencialidad </a:t>
          </a:r>
          <a:r>
            <a:rPr lang="es-MX" sz="2100" kern="1200" dirty="0">
              <a:latin typeface="Arial Narrow" panose="020B0606020202030204" pitchFamily="34" charset="0"/>
            </a:rPr>
            <a:t>sobre la información a la que tengan acceso</a:t>
          </a:r>
        </a:p>
      </dsp:txBody>
      <dsp:txXfrm>
        <a:off x="5377282" y="4105913"/>
        <a:ext cx="1933430" cy="770911"/>
      </dsp:txXfrm>
    </dsp:sp>
  </dsp:spTree>
</dsp:drawing>
</file>

<file path=ppt/diagrams/drawing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94C30-3E4E-4BB0-80B8-8C0CD41E96F3}">
      <dsp:nvSpPr>
        <dsp:cNvPr id="0" name=""/>
        <dsp:cNvSpPr/>
      </dsp:nvSpPr>
      <dsp:spPr>
        <a:xfrm>
          <a:off x="0" y="2387096"/>
          <a:ext cx="2198300" cy="150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Durante la verificación el responsable </a:t>
          </a:r>
          <a:r>
            <a:rPr lang="es-MX" sz="2800" b="1" u="sng" kern="1200" dirty="0">
              <a:latin typeface="Arial Narrow" panose="020B0606020202030204" pitchFamily="34" charset="0"/>
            </a:rPr>
            <a:t>deberá</a:t>
          </a:r>
        </a:p>
      </dsp:txBody>
      <dsp:txXfrm>
        <a:off x="44011" y="2431107"/>
        <a:ext cx="2110278" cy="1414626"/>
      </dsp:txXfrm>
    </dsp:sp>
    <dsp:sp modelId="{9E47D93C-3356-4FE6-B898-4B1FE45CF551}">
      <dsp:nvSpPr>
        <dsp:cNvPr id="0" name=""/>
        <dsp:cNvSpPr/>
      </dsp:nvSpPr>
      <dsp:spPr>
        <a:xfrm rot="21455874">
          <a:off x="2197911" y="3102075"/>
          <a:ext cx="886931" cy="35517"/>
        </a:xfrm>
        <a:custGeom>
          <a:avLst/>
          <a:gdLst/>
          <a:ahLst/>
          <a:cxnLst/>
          <a:rect l="0" t="0" r="0" b="0"/>
          <a:pathLst>
            <a:path>
              <a:moveTo>
                <a:pt x="0" y="17758"/>
              </a:moveTo>
              <a:lnTo>
                <a:pt x="886931" y="177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619203" y="3097660"/>
        <a:ext cx="44346" cy="44346"/>
      </dsp:txXfrm>
    </dsp:sp>
    <dsp:sp modelId="{7E8B793F-CF4D-41D9-9190-DCEEFCE14323}">
      <dsp:nvSpPr>
        <dsp:cNvPr id="0" name=""/>
        <dsp:cNvSpPr/>
      </dsp:nvSpPr>
      <dsp:spPr>
        <a:xfrm>
          <a:off x="3084453" y="2551672"/>
          <a:ext cx="2198300" cy="10991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u="sng" kern="1200" dirty="0">
              <a:latin typeface="Arial Narrow" panose="020B0606020202030204" pitchFamily="34" charset="0"/>
            </a:rPr>
            <a:t>Obligación </a:t>
          </a:r>
        </a:p>
      </dsp:txBody>
      <dsp:txXfrm>
        <a:off x="3116646" y="2583865"/>
        <a:ext cx="2133914" cy="1034764"/>
      </dsp:txXfrm>
    </dsp:sp>
    <dsp:sp modelId="{74FA956A-3855-4126-8290-958DBCFF41F6}">
      <dsp:nvSpPr>
        <dsp:cNvPr id="0" name=""/>
        <dsp:cNvSpPr/>
      </dsp:nvSpPr>
      <dsp:spPr>
        <a:xfrm rot="18770822">
          <a:off x="5075896" y="2609480"/>
          <a:ext cx="1293035" cy="35517"/>
        </a:xfrm>
        <a:custGeom>
          <a:avLst/>
          <a:gdLst/>
          <a:ahLst/>
          <a:cxnLst/>
          <a:rect l="0" t="0" r="0" b="0"/>
          <a:pathLst>
            <a:path>
              <a:moveTo>
                <a:pt x="0" y="17758"/>
              </a:moveTo>
              <a:lnTo>
                <a:pt x="1293035" y="1775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Arial Narrow" panose="020B0606020202030204" pitchFamily="34" charset="0"/>
          </a:endParaRPr>
        </a:p>
      </dsp:txBody>
      <dsp:txXfrm>
        <a:off x="5690087" y="2594912"/>
        <a:ext cx="64651" cy="64651"/>
      </dsp:txXfrm>
    </dsp:sp>
    <dsp:sp modelId="{95AB753D-9CBA-4163-962F-A4E7AC9E1C5A}">
      <dsp:nvSpPr>
        <dsp:cNvPr id="0" name=""/>
        <dsp:cNvSpPr/>
      </dsp:nvSpPr>
      <dsp:spPr>
        <a:xfrm>
          <a:off x="6162074" y="1603654"/>
          <a:ext cx="2198300" cy="10991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Permitir el acceso a </a:t>
          </a:r>
        </a:p>
      </dsp:txBody>
      <dsp:txXfrm>
        <a:off x="6194267" y="1635847"/>
        <a:ext cx="2133914" cy="1034764"/>
      </dsp:txXfrm>
    </dsp:sp>
    <dsp:sp modelId="{C4B02426-97C0-4376-82C9-98ABD7EFDE6B}">
      <dsp:nvSpPr>
        <dsp:cNvPr id="0" name=""/>
        <dsp:cNvSpPr/>
      </dsp:nvSpPr>
      <dsp:spPr>
        <a:xfrm rot="19457599">
          <a:off x="8258591" y="1819465"/>
          <a:ext cx="1082886" cy="35517"/>
        </a:xfrm>
        <a:custGeom>
          <a:avLst/>
          <a:gdLst/>
          <a:ahLst/>
          <a:cxnLst/>
          <a:rect l="0" t="0" r="0" b="0"/>
          <a:pathLst>
            <a:path>
              <a:moveTo>
                <a:pt x="0" y="17758"/>
              </a:moveTo>
              <a:lnTo>
                <a:pt x="1082886" y="177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Arial Narrow" panose="020B0606020202030204" pitchFamily="34" charset="0"/>
          </a:endParaRPr>
        </a:p>
      </dsp:txBody>
      <dsp:txXfrm>
        <a:off x="8772962" y="1810152"/>
        <a:ext cx="54144" cy="54144"/>
      </dsp:txXfrm>
    </dsp:sp>
    <dsp:sp modelId="{54459025-8217-42D1-8E1D-6C0F941E5ABF}">
      <dsp:nvSpPr>
        <dsp:cNvPr id="0" name=""/>
        <dsp:cNvSpPr/>
      </dsp:nvSpPr>
      <dsp:spPr>
        <a:xfrm>
          <a:off x="9239695" y="971643"/>
          <a:ext cx="2546643" cy="10991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Documentación solicitada</a:t>
          </a:r>
        </a:p>
      </dsp:txBody>
      <dsp:txXfrm>
        <a:off x="9271888" y="1003836"/>
        <a:ext cx="2482257" cy="1034764"/>
      </dsp:txXfrm>
    </dsp:sp>
    <dsp:sp modelId="{DBD6F519-3782-49A4-B759-4491050538ED}">
      <dsp:nvSpPr>
        <dsp:cNvPr id="0" name=""/>
        <dsp:cNvSpPr/>
      </dsp:nvSpPr>
      <dsp:spPr>
        <a:xfrm rot="2142401">
          <a:off x="8258591" y="2451477"/>
          <a:ext cx="1082886" cy="35517"/>
        </a:xfrm>
        <a:custGeom>
          <a:avLst/>
          <a:gdLst/>
          <a:ahLst/>
          <a:cxnLst/>
          <a:rect l="0" t="0" r="0" b="0"/>
          <a:pathLst>
            <a:path>
              <a:moveTo>
                <a:pt x="0" y="17758"/>
              </a:moveTo>
              <a:lnTo>
                <a:pt x="1082886" y="177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Arial Narrow" panose="020B0606020202030204" pitchFamily="34" charset="0"/>
          </a:endParaRPr>
        </a:p>
      </dsp:txBody>
      <dsp:txXfrm>
        <a:off x="8772962" y="2442163"/>
        <a:ext cx="54144" cy="54144"/>
      </dsp:txXfrm>
    </dsp:sp>
    <dsp:sp modelId="{F2BCAD08-D47B-4D6C-9BBC-F4529228D08F}">
      <dsp:nvSpPr>
        <dsp:cNvPr id="0" name=""/>
        <dsp:cNvSpPr/>
      </dsp:nvSpPr>
      <dsp:spPr>
        <a:xfrm>
          <a:off x="9239695" y="2235666"/>
          <a:ext cx="2547302" cy="10991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Sus bases de DP</a:t>
          </a:r>
        </a:p>
      </dsp:txBody>
      <dsp:txXfrm>
        <a:off x="9271888" y="2267859"/>
        <a:ext cx="2482916" cy="1034764"/>
      </dsp:txXfrm>
    </dsp:sp>
    <dsp:sp modelId="{0A416922-84C8-45AE-8D89-5360ACF17A5C}">
      <dsp:nvSpPr>
        <dsp:cNvPr id="0" name=""/>
        <dsp:cNvSpPr/>
      </dsp:nvSpPr>
      <dsp:spPr>
        <a:xfrm rot="2829178">
          <a:off x="5075896" y="3557497"/>
          <a:ext cx="1293035" cy="35517"/>
        </a:xfrm>
        <a:custGeom>
          <a:avLst/>
          <a:gdLst/>
          <a:ahLst/>
          <a:cxnLst/>
          <a:rect l="0" t="0" r="0" b="0"/>
          <a:pathLst>
            <a:path>
              <a:moveTo>
                <a:pt x="0" y="17758"/>
              </a:moveTo>
              <a:lnTo>
                <a:pt x="1293035" y="1775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Arial Narrow" panose="020B0606020202030204" pitchFamily="34" charset="0"/>
          </a:endParaRPr>
        </a:p>
      </dsp:txBody>
      <dsp:txXfrm>
        <a:off x="5690087" y="3542929"/>
        <a:ext cx="64651" cy="64651"/>
      </dsp:txXfrm>
    </dsp:sp>
    <dsp:sp modelId="{867028AB-6206-4028-A64F-B635AB7EC25E}">
      <dsp:nvSpPr>
        <dsp:cNvPr id="0" name=""/>
        <dsp:cNvSpPr/>
      </dsp:nvSpPr>
      <dsp:spPr>
        <a:xfrm>
          <a:off x="6162074" y="3499689"/>
          <a:ext cx="2198300" cy="10991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No podrá invocar </a:t>
          </a:r>
        </a:p>
      </dsp:txBody>
      <dsp:txXfrm>
        <a:off x="6194267" y="3531882"/>
        <a:ext cx="2133914" cy="1034764"/>
      </dsp:txXfrm>
    </dsp:sp>
    <dsp:sp modelId="{39CD1DCC-318D-4043-B686-2E1BD3FF73A1}">
      <dsp:nvSpPr>
        <dsp:cNvPr id="0" name=""/>
        <dsp:cNvSpPr/>
      </dsp:nvSpPr>
      <dsp:spPr>
        <a:xfrm>
          <a:off x="8360374" y="4031505"/>
          <a:ext cx="879320" cy="35517"/>
        </a:xfrm>
        <a:custGeom>
          <a:avLst/>
          <a:gdLst/>
          <a:ahLst/>
          <a:cxnLst/>
          <a:rect l="0" t="0" r="0" b="0"/>
          <a:pathLst>
            <a:path>
              <a:moveTo>
                <a:pt x="0" y="17758"/>
              </a:moveTo>
              <a:lnTo>
                <a:pt x="879320" y="177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latin typeface="Arial Narrow" panose="020B0606020202030204" pitchFamily="34" charset="0"/>
          </a:endParaRPr>
        </a:p>
      </dsp:txBody>
      <dsp:txXfrm>
        <a:off x="8778051" y="4027281"/>
        <a:ext cx="43966" cy="43966"/>
      </dsp:txXfrm>
    </dsp:sp>
    <dsp:sp modelId="{510BFBBD-C520-4702-8E7E-CC95FB1DF038}">
      <dsp:nvSpPr>
        <dsp:cNvPr id="0" name=""/>
        <dsp:cNvSpPr/>
      </dsp:nvSpPr>
      <dsp:spPr>
        <a:xfrm>
          <a:off x="9239695" y="3499689"/>
          <a:ext cx="2566669" cy="10991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Arial Narrow" panose="020B0606020202030204" pitchFamily="34" charset="0"/>
            </a:rPr>
            <a:t>Reserva o la confidencialidad de la información</a:t>
          </a:r>
        </a:p>
      </dsp:txBody>
      <dsp:txXfrm>
        <a:off x="9271888" y="3531882"/>
        <a:ext cx="2502283" cy="1034764"/>
      </dsp:txXfrm>
    </dsp:sp>
  </dsp:spTree>
</dsp:drawing>
</file>

<file path=ppt/diagrams/drawing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23AA7-FB35-40DC-98D8-4B523B01BABA}">
      <dsp:nvSpPr>
        <dsp:cNvPr id="0" name=""/>
        <dsp:cNvSpPr/>
      </dsp:nvSpPr>
      <dsp:spPr>
        <a:xfrm>
          <a:off x="4959562" y="1680"/>
          <a:ext cx="2064241" cy="1779623"/>
        </a:xfrm>
        <a:prstGeom prst="ellipse">
          <a:avLst/>
        </a:prstGeom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La verificación podrá iniciarse:</a:t>
          </a:r>
        </a:p>
      </dsp:txBody>
      <dsp:txXfrm>
        <a:off x="5261863" y="262300"/>
        <a:ext cx="1459639" cy="1258383"/>
      </dsp:txXfrm>
    </dsp:sp>
    <dsp:sp modelId="{24ADDC4A-E825-4A27-A532-53797A308AB1}">
      <dsp:nvSpPr>
        <dsp:cNvPr id="0" name=""/>
        <dsp:cNvSpPr/>
      </dsp:nvSpPr>
      <dsp:spPr>
        <a:xfrm>
          <a:off x="3139831" y="1781304"/>
          <a:ext cx="2851851" cy="583755"/>
        </a:xfrm>
        <a:custGeom>
          <a:avLst/>
          <a:gdLst/>
          <a:ahLst/>
          <a:cxnLst/>
          <a:rect l="0" t="0" r="0" b="0"/>
          <a:pathLst>
            <a:path>
              <a:moveTo>
                <a:pt x="2851851" y="0"/>
              </a:moveTo>
              <a:lnTo>
                <a:pt x="2851851" y="291877"/>
              </a:lnTo>
              <a:lnTo>
                <a:pt x="0" y="291877"/>
              </a:lnTo>
              <a:lnTo>
                <a:pt x="0" y="5837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AC882-8389-4893-A7D7-509AFF3EFBC9}">
      <dsp:nvSpPr>
        <dsp:cNvPr id="0" name=""/>
        <dsp:cNvSpPr/>
      </dsp:nvSpPr>
      <dsp:spPr>
        <a:xfrm>
          <a:off x="2045289" y="2365060"/>
          <a:ext cx="2189084" cy="145938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Oficio </a:t>
          </a:r>
        </a:p>
      </dsp:txBody>
      <dsp:txXfrm>
        <a:off x="2088033" y="2407804"/>
        <a:ext cx="2103596" cy="1373901"/>
      </dsp:txXfrm>
    </dsp:sp>
    <dsp:sp modelId="{93F012C4-9135-4677-B6FE-012404F82F9B}">
      <dsp:nvSpPr>
        <dsp:cNvPr id="0" name=""/>
        <dsp:cNvSpPr/>
      </dsp:nvSpPr>
      <dsp:spPr>
        <a:xfrm>
          <a:off x="3094111" y="3824449"/>
          <a:ext cx="91440" cy="5837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37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4A739-31A4-41E5-A8AA-B3AFB89DD447}">
      <dsp:nvSpPr>
        <dsp:cNvPr id="0" name=""/>
        <dsp:cNvSpPr/>
      </dsp:nvSpPr>
      <dsp:spPr>
        <a:xfrm>
          <a:off x="2045289" y="4408205"/>
          <a:ext cx="2189084" cy="145938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INAI-Organismos Garantes </a:t>
          </a:r>
        </a:p>
      </dsp:txBody>
      <dsp:txXfrm>
        <a:off x="2088033" y="4450949"/>
        <a:ext cx="2103596" cy="1373901"/>
      </dsp:txXfrm>
    </dsp:sp>
    <dsp:sp modelId="{91FD021C-CEF9-40F6-A708-788C53C361A5}">
      <dsp:nvSpPr>
        <dsp:cNvPr id="0" name=""/>
        <dsp:cNvSpPr/>
      </dsp:nvSpPr>
      <dsp:spPr>
        <a:xfrm>
          <a:off x="5991683" y="1781304"/>
          <a:ext cx="2360380" cy="583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877"/>
              </a:lnTo>
              <a:lnTo>
                <a:pt x="2360380" y="291877"/>
              </a:lnTo>
              <a:lnTo>
                <a:pt x="2360380" y="5837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3CAA2-FA19-4BBA-942D-6E30D72630AC}">
      <dsp:nvSpPr>
        <dsp:cNvPr id="0" name=""/>
        <dsp:cNvSpPr/>
      </dsp:nvSpPr>
      <dsp:spPr>
        <a:xfrm>
          <a:off x="7257521" y="2365060"/>
          <a:ext cx="2189084" cy="145938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Denuncia </a:t>
          </a:r>
        </a:p>
      </dsp:txBody>
      <dsp:txXfrm>
        <a:off x="7300265" y="2407804"/>
        <a:ext cx="2103596" cy="1373901"/>
      </dsp:txXfrm>
    </dsp:sp>
    <dsp:sp modelId="{7F00DBB7-501C-472A-90CF-2D650CD26F72}">
      <dsp:nvSpPr>
        <dsp:cNvPr id="0" name=""/>
        <dsp:cNvSpPr/>
      </dsp:nvSpPr>
      <dsp:spPr>
        <a:xfrm>
          <a:off x="6158601" y="3824449"/>
          <a:ext cx="2193462" cy="570446"/>
        </a:xfrm>
        <a:custGeom>
          <a:avLst/>
          <a:gdLst/>
          <a:ahLst/>
          <a:cxnLst/>
          <a:rect l="0" t="0" r="0" b="0"/>
          <a:pathLst>
            <a:path>
              <a:moveTo>
                <a:pt x="2193462" y="0"/>
              </a:moveTo>
              <a:lnTo>
                <a:pt x="2193462" y="285223"/>
              </a:lnTo>
              <a:lnTo>
                <a:pt x="0" y="285223"/>
              </a:lnTo>
              <a:lnTo>
                <a:pt x="0" y="57044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12B21-480E-46B0-8B48-31A083532DDD}">
      <dsp:nvSpPr>
        <dsp:cNvPr id="0" name=""/>
        <dsp:cNvSpPr/>
      </dsp:nvSpPr>
      <dsp:spPr>
        <a:xfrm>
          <a:off x="5064058" y="4394896"/>
          <a:ext cx="2189084" cy="145938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Por el titular </a:t>
          </a:r>
        </a:p>
      </dsp:txBody>
      <dsp:txXfrm>
        <a:off x="5106802" y="4437640"/>
        <a:ext cx="2103596" cy="1373901"/>
      </dsp:txXfrm>
    </dsp:sp>
    <dsp:sp modelId="{910AC706-A393-46B9-B571-8F2F35A7B0F9}">
      <dsp:nvSpPr>
        <dsp:cNvPr id="0" name=""/>
        <dsp:cNvSpPr/>
      </dsp:nvSpPr>
      <dsp:spPr>
        <a:xfrm>
          <a:off x="8352063" y="3824449"/>
          <a:ext cx="1927817" cy="553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926"/>
              </a:lnTo>
              <a:lnTo>
                <a:pt x="1927817" y="276926"/>
              </a:lnTo>
              <a:lnTo>
                <a:pt x="1927817" y="5538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0AFE4-75BB-404C-806B-D53894BADB53}">
      <dsp:nvSpPr>
        <dsp:cNvPr id="0" name=""/>
        <dsp:cNvSpPr/>
      </dsp:nvSpPr>
      <dsp:spPr>
        <a:xfrm>
          <a:off x="9185339" y="4378302"/>
          <a:ext cx="2189084" cy="145938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Por cualquier persona</a:t>
          </a:r>
        </a:p>
      </dsp:txBody>
      <dsp:txXfrm>
        <a:off x="9228083" y="4421046"/>
        <a:ext cx="2103596" cy="1373901"/>
      </dsp:txXfrm>
    </dsp:sp>
  </dsp:spTree>
</dsp:drawing>
</file>

<file path=ppt/diagrams/drawing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8FF10-3E34-40BC-8362-0199B0C211BA}">
      <dsp:nvSpPr>
        <dsp:cNvPr id="0" name=""/>
        <dsp:cNvSpPr/>
      </dsp:nvSpPr>
      <dsp:spPr>
        <a:xfrm>
          <a:off x="201323" y="303088"/>
          <a:ext cx="4746229" cy="11375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derecho a presentar una denuncia </a:t>
          </a:r>
          <a:r>
            <a:rPr lang="es-MX" sz="2400" b="1" u="sng" kern="1200" dirty="0">
              <a:latin typeface="Arial Narrow" panose="020B0606020202030204" pitchFamily="34" charset="0"/>
            </a:rPr>
            <a:t>precluye</a:t>
          </a:r>
          <a:r>
            <a:rPr lang="es-MX" sz="2400" kern="1200" dirty="0">
              <a:latin typeface="Arial Narrow" panose="020B0606020202030204" pitchFamily="34" charset="0"/>
            </a:rPr>
            <a:t> </a:t>
          </a:r>
        </a:p>
      </dsp:txBody>
      <dsp:txXfrm>
        <a:off x="234640" y="336405"/>
        <a:ext cx="4679595" cy="1070906"/>
      </dsp:txXfrm>
    </dsp:sp>
    <dsp:sp modelId="{D55591EB-015B-40D5-A545-D3A1FC52F5DD}">
      <dsp:nvSpPr>
        <dsp:cNvPr id="0" name=""/>
        <dsp:cNvSpPr/>
      </dsp:nvSpPr>
      <dsp:spPr>
        <a:xfrm>
          <a:off x="675945" y="1440629"/>
          <a:ext cx="310839" cy="159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2806"/>
              </a:lnTo>
              <a:lnTo>
                <a:pt x="310839" y="15928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9704B-3B0C-4297-B463-61436A8D46AD}">
      <dsp:nvSpPr>
        <dsp:cNvPr id="0" name=""/>
        <dsp:cNvSpPr/>
      </dsp:nvSpPr>
      <dsp:spPr>
        <a:xfrm>
          <a:off x="986785" y="2400284"/>
          <a:ext cx="4720819" cy="1266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En </a:t>
          </a:r>
          <a:r>
            <a:rPr lang="es-MX" sz="2400" b="1" u="sng" kern="1200" dirty="0">
              <a:latin typeface="Arial Narrow" panose="020B0606020202030204" pitchFamily="34" charset="0"/>
            </a:rPr>
            <a:t>1 año </a:t>
          </a:r>
          <a:r>
            <a:rPr lang="es-MX" sz="2400" kern="1200" dirty="0">
              <a:latin typeface="Arial Narrow" panose="020B0606020202030204" pitchFamily="34" charset="0"/>
            </a:rPr>
            <a:t>contado a partir del día siguiente en que se realicen los hechos u omisiones</a:t>
          </a:r>
        </a:p>
      </dsp:txBody>
      <dsp:txXfrm>
        <a:off x="1023874" y="2437373"/>
        <a:ext cx="4646641" cy="1192124"/>
      </dsp:txXfrm>
    </dsp:sp>
    <dsp:sp modelId="{5C87D41F-E2CB-4004-83EB-D47F917E8AD2}">
      <dsp:nvSpPr>
        <dsp:cNvPr id="0" name=""/>
        <dsp:cNvSpPr/>
      </dsp:nvSpPr>
      <dsp:spPr>
        <a:xfrm>
          <a:off x="6505958" y="303943"/>
          <a:ext cx="4693755" cy="1092730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Cuando los hechos u omisiones sean de </a:t>
          </a:r>
          <a:r>
            <a:rPr lang="es-MX" sz="2400" b="1" u="sng" kern="1200" dirty="0">
              <a:latin typeface="Arial Narrow" panose="020B0606020202030204" pitchFamily="34" charset="0"/>
            </a:rPr>
            <a:t>tracto sucesivo</a:t>
          </a:r>
        </a:p>
      </dsp:txBody>
      <dsp:txXfrm>
        <a:off x="6537963" y="335948"/>
        <a:ext cx="4629745" cy="1028720"/>
      </dsp:txXfrm>
    </dsp:sp>
    <dsp:sp modelId="{B5FC6FC8-51D0-447C-BF00-FFFAAE1E487E}">
      <dsp:nvSpPr>
        <dsp:cNvPr id="0" name=""/>
        <dsp:cNvSpPr/>
      </dsp:nvSpPr>
      <dsp:spPr>
        <a:xfrm>
          <a:off x="6975333" y="1396674"/>
          <a:ext cx="423631" cy="1572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2487"/>
              </a:lnTo>
              <a:lnTo>
                <a:pt x="423631" y="15724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13953-9029-47A2-A92A-3B474A24E69B}">
      <dsp:nvSpPr>
        <dsp:cNvPr id="0" name=""/>
        <dsp:cNvSpPr/>
      </dsp:nvSpPr>
      <dsp:spPr>
        <a:xfrm>
          <a:off x="7398965" y="2368485"/>
          <a:ext cx="4453199" cy="120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Arial Narrow" panose="020B0606020202030204" pitchFamily="34" charset="0"/>
            </a:rPr>
            <a:t>El término empezará a contar a partir del día hábil siguiente al último hecho realizado</a:t>
          </a:r>
        </a:p>
      </dsp:txBody>
      <dsp:txXfrm>
        <a:off x="7434151" y="2403671"/>
        <a:ext cx="4382827" cy="1130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43D8B-F700-4A22-9BE5-84E88D181176}" type="datetimeFigureOut">
              <a:rPr lang="es-MX" smtClean="0"/>
              <a:t>05/01/2080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86F3E-E5B1-45B2-A0E4-873C7928D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238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891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88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924F-756D-4172-B1EA-268A4450C738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3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34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40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61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71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3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3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6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3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82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71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EBC7C-50EF-4D07-87F3-A527E2206CC6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0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6B51DB-C468-4581-96FC-54AAB850361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80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11F7D-4540-4FDD-9D94-9A80A72FD86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90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11F7D-4540-4FDD-9D94-9A80A72FD86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69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11F7D-4540-4FDD-9D94-9A80A72FD86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57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96479-7C19-4651-B04E-2689B5EC6A1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35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96479-7C19-4651-B04E-2689B5EC6A1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0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96479-7C19-4651-B04E-2689B5EC6A1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98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696479-7C19-4651-B04E-2689B5EC6A1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25176B-8395-4EF4-8B6F-2C3817EBAC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4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6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3A3A57-0B26-443A-9A9A-1753525E425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05/01/2080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7B2F9-28D4-416B-85B8-8A25B843C1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1">
                <a:lumMod val="20000"/>
                <a:lumOff val="80000"/>
              </a:schemeClr>
            </a:gs>
            <a:gs pos="0">
              <a:srgbClr val="DAC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rtlCol="0" anchor="ctr"/>
          <a:lstStyle/>
          <a:p>
            <a:pPr marL="0" lvl="0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07113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7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MX" sz="3600" b="1" kern="1200">
          <a:solidFill>
            <a:schemeClr val="lt1"/>
          </a:solidFill>
          <a:latin typeface="Arial Narrow" panose="020B0606020202030204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1.xml"/><Relationship Id="rId2" Type="http://schemas.openxmlformats.org/officeDocument/2006/relationships/diagramData" Target="../diagrams/data9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1.xml"/><Relationship Id="rId5" Type="http://schemas.openxmlformats.org/officeDocument/2006/relationships/diagramColors" Target="../diagrams/colors91.xml"/><Relationship Id="rId4" Type="http://schemas.openxmlformats.org/officeDocument/2006/relationships/diagramQuickStyle" Target="../diagrams/quickStyle9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2.xml"/><Relationship Id="rId2" Type="http://schemas.openxmlformats.org/officeDocument/2006/relationships/diagramData" Target="../diagrams/data9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2.xml"/><Relationship Id="rId5" Type="http://schemas.openxmlformats.org/officeDocument/2006/relationships/diagramColors" Target="../diagrams/colors92.xml"/><Relationship Id="rId4" Type="http://schemas.openxmlformats.org/officeDocument/2006/relationships/diagramQuickStyle" Target="../diagrams/quickStyle9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3.xml"/><Relationship Id="rId7" Type="http://schemas.microsoft.com/office/2007/relationships/diagramDrawing" Target="../diagrams/drawing9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3.xml"/><Relationship Id="rId5" Type="http://schemas.openxmlformats.org/officeDocument/2006/relationships/diagramQuickStyle" Target="../diagrams/quickStyle93.xml"/><Relationship Id="rId4" Type="http://schemas.openxmlformats.org/officeDocument/2006/relationships/diagramLayout" Target="../diagrams/layout9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4.xml"/><Relationship Id="rId2" Type="http://schemas.openxmlformats.org/officeDocument/2006/relationships/diagramData" Target="../diagrams/data9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4.xml"/><Relationship Id="rId5" Type="http://schemas.openxmlformats.org/officeDocument/2006/relationships/diagramColors" Target="../diagrams/colors94.xml"/><Relationship Id="rId4" Type="http://schemas.openxmlformats.org/officeDocument/2006/relationships/diagramQuickStyle" Target="../diagrams/quickStyle9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diagramLayout" Target="../diagrams/layout95.xml"/><Relationship Id="rId7" Type="http://schemas.openxmlformats.org/officeDocument/2006/relationships/image" Target="../media/image48.png"/><Relationship Id="rId2" Type="http://schemas.openxmlformats.org/officeDocument/2006/relationships/diagramData" Target="../diagrams/data9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5.xml"/><Relationship Id="rId5" Type="http://schemas.openxmlformats.org/officeDocument/2006/relationships/diagramColors" Target="../diagrams/colors95.xml"/><Relationship Id="rId4" Type="http://schemas.openxmlformats.org/officeDocument/2006/relationships/diagramQuickStyle" Target="../diagrams/quickStyle95.xml"/></Relationships>
</file>

<file path=ppt/slides/_rels/slide106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diagramLayout" Target="../diagrams/layout96.xml"/><Relationship Id="rId7" Type="http://schemas.openxmlformats.org/officeDocument/2006/relationships/image" Target="../media/image49.png"/><Relationship Id="rId2" Type="http://schemas.openxmlformats.org/officeDocument/2006/relationships/diagramData" Target="../diagrams/data9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6.xml"/><Relationship Id="rId5" Type="http://schemas.openxmlformats.org/officeDocument/2006/relationships/diagramColors" Target="../diagrams/colors96.xml"/><Relationship Id="rId4" Type="http://schemas.openxmlformats.org/officeDocument/2006/relationships/diagramQuickStyle" Target="../diagrams/quickStyle96.xml"/><Relationship Id="rId9" Type="http://schemas.openxmlformats.org/officeDocument/2006/relationships/image" Target="../media/image50.png"/></Relationships>
</file>

<file path=ppt/slides/_rels/slide10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diagramLayout" Target="../diagrams/layout97.xml"/><Relationship Id="rId7" Type="http://schemas.openxmlformats.org/officeDocument/2006/relationships/image" Target="../media/image51.png"/><Relationship Id="rId2" Type="http://schemas.openxmlformats.org/officeDocument/2006/relationships/diagramData" Target="../diagrams/data9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7.xml"/><Relationship Id="rId5" Type="http://schemas.openxmlformats.org/officeDocument/2006/relationships/diagramColors" Target="../diagrams/colors97.xml"/><Relationship Id="rId4" Type="http://schemas.openxmlformats.org/officeDocument/2006/relationships/diagramQuickStyle" Target="../diagrams/quickStyle9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8.xml"/><Relationship Id="rId2" Type="http://schemas.openxmlformats.org/officeDocument/2006/relationships/diagramData" Target="../diagrams/data9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8.xml"/><Relationship Id="rId5" Type="http://schemas.openxmlformats.org/officeDocument/2006/relationships/diagramColors" Target="../diagrams/colors98.xml"/><Relationship Id="rId4" Type="http://schemas.openxmlformats.org/officeDocument/2006/relationships/diagramQuickStyle" Target="../diagrams/quickStyle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0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diagramLayout" Target="../diagrams/layout99.xml"/><Relationship Id="rId7" Type="http://schemas.openxmlformats.org/officeDocument/2006/relationships/image" Target="../media/image52.png"/><Relationship Id="rId2" Type="http://schemas.openxmlformats.org/officeDocument/2006/relationships/diagramData" Target="../diagrams/data9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9.xml"/><Relationship Id="rId5" Type="http://schemas.openxmlformats.org/officeDocument/2006/relationships/diagramColors" Target="../diagrams/colors99.xml"/><Relationship Id="rId4" Type="http://schemas.openxmlformats.org/officeDocument/2006/relationships/diagramQuickStyle" Target="../diagrams/quickStyle99.xml"/></Relationships>
</file>

<file path=ppt/slides/_rels/slide111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diagramLayout" Target="../diagrams/layout100.xml"/><Relationship Id="rId7" Type="http://schemas.openxmlformats.org/officeDocument/2006/relationships/image" Target="../media/image53.png"/><Relationship Id="rId2" Type="http://schemas.openxmlformats.org/officeDocument/2006/relationships/diagramData" Target="../diagrams/data10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0.xml"/><Relationship Id="rId5" Type="http://schemas.openxmlformats.org/officeDocument/2006/relationships/diagramColors" Target="../diagrams/colors100.xml"/><Relationship Id="rId4" Type="http://schemas.openxmlformats.org/officeDocument/2006/relationships/diagramQuickStyle" Target="../diagrams/quickStyle100.xml"/></Relationships>
</file>

<file path=ppt/slides/_rels/slide11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diagramLayout" Target="../diagrams/layout10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0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1.xml"/><Relationship Id="rId5" Type="http://schemas.openxmlformats.org/officeDocument/2006/relationships/diagramColors" Target="../diagrams/colors101.xml"/><Relationship Id="rId4" Type="http://schemas.openxmlformats.org/officeDocument/2006/relationships/diagramQuickStyle" Target="../diagrams/quickStyle10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2.xml"/><Relationship Id="rId2" Type="http://schemas.openxmlformats.org/officeDocument/2006/relationships/diagramData" Target="../diagrams/data10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2.xml"/><Relationship Id="rId5" Type="http://schemas.openxmlformats.org/officeDocument/2006/relationships/diagramColors" Target="../diagrams/colors102.xml"/><Relationship Id="rId4" Type="http://schemas.openxmlformats.org/officeDocument/2006/relationships/diagramQuickStyle" Target="../diagrams/quickStyle102.xml"/></Relationships>
</file>

<file path=ppt/slides/_rels/slide11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diagramLayout" Target="../diagrams/layout103.xml"/><Relationship Id="rId7" Type="http://schemas.openxmlformats.org/officeDocument/2006/relationships/image" Target="../media/image56.png"/><Relationship Id="rId2" Type="http://schemas.openxmlformats.org/officeDocument/2006/relationships/diagramData" Target="../diagrams/data10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3.xml"/><Relationship Id="rId5" Type="http://schemas.openxmlformats.org/officeDocument/2006/relationships/diagramColors" Target="../diagrams/colors103.xml"/><Relationship Id="rId4" Type="http://schemas.openxmlformats.org/officeDocument/2006/relationships/diagramQuickStyle" Target="../diagrams/quickStyle103.xml"/></Relationships>
</file>

<file path=ppt/slides/_rels/slide115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diagramLayout" Target="../diagrams/layout104.xml"/><Relationship Id="rId7" Type="http://schemas.openxmlformats.org/officeDocument/2006/relationships/image" Target="../media/image57.png"/><Relationship Id="rId2" Type="http://schemas.openxmlformats.org/officeDocument/2006/relationships/diagramData" Target="../diagrams/data10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4.xml"/><Relationship Id="rId5" Type="http://schemas.openxmlformats.org/officeDocument/2006/relationships/diagramColors" Target="../diagrams/colors104.xml"/><Relationship Id="rId4" Type="http://schemas.openxmlformats.org/officeDocument/2006/relationships/diagramQuickStyle" Target="../diagrams/quickStyle104.xml"/></Relationships>
</file>

<file path=ppt/slides/_rels/slide11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diagramLayout" Target="../diagrams/layout105.xml"/><Relationship Id="rId7" Type="http://schemas.openxmlformats.org/officeDocument/2006/relationships/image" Target="../media/image58.png"/><Relationship Id="rId2" Type="http://schemas.openxmlformats.org/officeDocument/2006/relationships/diagramData" Target="../diagrams/data10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5.xml"/><Relationship Id="rId5" Type="http://schemas.openxmlformats.org/officeDocument/2006/relationships/diagramColors" Target="../diagrams/colors105.xml"/><Relationship Id="rId4" Type="http://schemas.openxmlformats.org/officeDocument/2006/relationships/diagramQuickStyle" Target="../diagrams/quickStyle10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6.xml"/><Relationship Id="rId2" Type="http://schemas.openxmlformats.org/officeDocument/2006/relationships/diagramData" Target="../diagrams/data10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6.xml"/><Relationship Id="rId5" Type="http://schemas.openxmlformats.org/officeDocument/2006/relationships/diagramColors" Target="../diagrams/colors106.xml"/><Relationship Id="rId4" Type="http://schemas.openxmlformats.org/officeDocument/2006/relationships/diagramQuickStyle" Target="../diagrams/quickStyle106.xml"/></Relationships>
</file>

<file path=ppt/slides/_rels/slide118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diagramLayout" Target="../diagrams/layout107.xml"/><Relationship Id="rId7" Type="http://schemas.openxmlformats.org/officeDocument/2006/relationships/image" Target="../media/image59.png"/><Relationship Id="rId2" Type="http://schemas.openxmlformats.org/officeDocument/2006/relationships/diagramData" Target="../diagrams/data10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7.xml"/><Relationship Id="rId5" Type="http://schemas.openxmlformats.org/officeDocument/2006/relationships/diagramColors" Target="../diagrams/colors107.xml"/><Relationship Id="rId10" Type="http://schemas.microsoft.com/office/2007/relationships/hdphoto" Target="../media/hdphoto42.wdp"/><Relationship Id="rId4" Type="http://schemas.openxmlformats.org/officeDocument/2006/relationships/diagramQuickStyle" Target="../diagrams/quickStyle107.xml"/><Relationship Id="rId9" Type="http://schemas.openxmlformats.org/officeDocument/2006/relationships/image" Target="../media/image6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8.xml"/><Relationship Id="rId2" Type="http://schemas.openxmlformats.org/officeDocument/2006/relationships/diagramData" Target="../diagrams/data10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8.xml"/><Relationship Id="rId5" Type="http://schemas.openxmlformats.org/officeDocument/2006/relationships/diagramColors" Target="../diagrams/colors108.xml"/><Relationship Id="rId4" Type="http://schemas.openxmlformats.org/officeDocument/2006/relationships/diagramQuickStyle" Target="../diagrams/quickStyle1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9.xml"/><Relationship Id="rId2" Type="http://schemas.openxmlformats.org/officeDocument/2006/relationships/diagramData" Target="../diagrams/data10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9.xml"/><Relationship Id="rId5" Type="http://schemas.openxmlformats.org/officeDocument/2006/relationships/diagramColors" Target="../diagrams/colors109.xml"/><Relationship Id="rId4" Type="http://schemas.openxmlformats.org/officeDocument/2006/relationships/diagramQuickStyle" Target="../diagrams/quickStyle10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0.xml"/><Relationship Id="rId2" Type="http://schemas.openxmlformats.org/officeDocument/2006/relationships/diagramData" Target="../diagrams/data1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0.xml"/><Relationship Id="rId5" Type="http://schemas.openxmlformats.org/officeDocument/2006/relationships/diagramColors" Target="../diagrams/colors110.xml"/><Relationship Id="rId4" Type="http://schemas.openxmlformats.org/officeDocument/2006/relationships/diagramQuickStyle" Target="../diagrams/quickStyle11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diagramLayout" Target="../diagrams/layout111.xml"/><Relationship Id="rId7" Type="http://schemas.openxmlformats.org/officeDocument/2006/relationships/image" Target="../media/image61.png"/><Relationship Id="rId2" Type="http://schemas.openxmlformats.org/officeDocument/2006/relationships/diagramData" Target="../diagrams/data1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1.xml"/><Relationship Id="rId5" Type="http://schemas.openxmlformats.org/officeDocument/2006/relationships/diagramColors" Target="../diagrams/colors111.xml"/><Relationship Id="rId10" Type="http://schemas.microsoft.com/office/2007/relationships/hdphoto" Target="../media/hdphoto44.wdp"/><Relationship Id="rId4" Type="http://schemas.openxmlformats.org/officeDocument/2006/relationships/diagramQuickStyle" Target="../diagrams/quickStyle111.xml"/><Relationship Id="rId9" Type="http://schemas.openxmlformats.org/officeDocument/2006/relationships/image" Target="../media/image6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2.xml"/><Relationship Id="rId7" Type="http://schemas.openxmlformats.org/officeDocument/2006/relationships/image" Target="../media/image63.png"/><Relationship Id="rId2" Type="http://schemas.openxmlformats.org/officeDocument/2006/relationships/diagramData" Target="../diagrams/data1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2.xml"/><Relationship Id="rId5" Type="http://schemas.openxmlformats.org/officeDocument/2006/relationships/diagramColors" Target="../diagrams/colors112.xml"/><Relationship Id="rId4" Type="http://schemas.openxmlformats.org/officeDocument/2006/relationships/diagramQuickStyle" Target="../diagrams/quickStyle112.xml"/></Relationships>
</file>

<file path=ppt/slides/_rels/slide126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diagramLayout" Target="../diagrams/layout113.xml"/><Relationship Id="rId7" Type="http://schemas.openxmlformats.org/officeDocument/2006/relationships/image" Target="../media/image64.png"/><Relationship Id="rId2" Type="http://schemas.openxmlformats.org/officeDocument/2006/relationships/diagramData" Target="../diagrams/data1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3.xml"/><Relationship Id="rId5" Type="http://schemas.openxmlformats.org/officeDocument/2006/relationships/diagramColors" Target="../diagrams/colors113.xml"/><Relationship Id="rId4" Type="http://schemas.openxmlformats.org/officeDocument/2006/relationships/diagramQuickStyle" Target="../diagrams/quickStyle1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4.xml"/><Relationship Id="rId2" Type="http://schemas.openxmlformats.org/officeDocument/2006/relationships/diagramData" Target="../diagrams/data1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4.xml"/><Relationship Id="rId5" Type="http://schemas.openxmlformats.org/officeDocument/2006/relationships/diagramColors" Target="../diagrams/colors114.xml"/><Relationship Id="rId4" Type="http://schemas.openxmlformats.org/officeDocument/2006/relationships/diagramQuickStyle" Target="../diagrams/quickStyle114.xml"/></Relationships>
</file>

<file path=ppt/slides/_rels/slide128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diagramLayout" Target="../diagrams/layout115.xml"/><Relationship Id="rId7" Type="http://schemas.openxmlformats.org/officeDocument/2006/relationships/image" Target="../media/image65.png"/><Relationship Id="rId2" Type="http://schemas.openxmlformats.org/officeDocument/2006/relationships/diagramData" Target="../diagrams/data1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5.xml"/><Relationship Id="rId5" Type="http://schemas.openxmlformats.org/officeDocument/2006/relationships/diagramColors" Target="../diagrams/colors115.xml"/><Relationship Id="rId4" Type="http://schemas.openxmlformats.org/officeDocument/2006/relationships/diagramQuickStyle" Target="../diagrams/quickStyle115.xml"/></Relationships>
</file>

<file path=ppt/slides/_rels/slide129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diagramLayout" Target="../diagrams/layout116.xml"/><Relationship Id="rId7" Type="http://schemas.openxmlformats.org/officeDocument/2006/relationships/image" Target="../media/image66.png"/><Relationship Id="rId2" Type="http://schemas.openxmlformats.org/officeDocument/2006/relationships/diagramData" Target="../diagrams/data1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6.xml"/><Relationship Id="rId5" Type="http://schemas.openxmlformats.org/officeDocument/2006/relationships/diagramColors" Target="../diagrams/colors116.xml"/><Relationship Id="rId4" Type="http://schemas.openxmlformats.org/officeDocument/2006/relationships/diagramQuickStyle" Target="../diagrams/quickStyle1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0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diagramLayout" Target="../diagrams/layout117.xml"/><Relationship Id="rId7" Type="http://schemas.openxmlformats.org/officeDocument/2006/relationships/image" Target="../media/image67.png"/><Relationship Id="rId2" Type="http://schemas.openxmlformats.org/officeDocument/2006/relationships/diagramData" Target="../diagrams/data1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7.xml"/><Relationship Id="rId5" Type="http://schemas.openxmlformats.org/officeDocument/2006/relationships/diagramColors" Target="../diagrams/colors117.xml"/><Relationship Id="rId4" Type="http://schemas.openxmlformats.org/officeDocument/2006/relationships/diagramQuickStyle" Target="../diagrams/quickStyle11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8.xml"/><Relationship Id="rId2" Type="http://schemas.openxmlformats.org/officeDocument/2006/relationships/diagramData" Target="../diagrams/data1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8.xml"/><Relationship Id="rId5" Type="http://schemas.openxmlformats.org/officeDocument/2006/relationships/diagramColors" Target="../diagrams/colors118.xml"/><Relationship Id="rId4" Type="http://schemas.openxmlformats.org/officeDocument/2006/relationships/diagramQuickStyle" Target="../diagrams/quickStyle1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9.xml"/><Relationship Id="rId2" Type="http://schemas.openxmlformats.org/officeDocument/2006/relationships/diagramData" Target="../diagrams/data1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9.xml"/><Relationship Id="rId5" Type="http://schemas.openxmlformats.org/officeDocument/2006/relationships/diagramColors" Target="../diagrams/colors119.xml"/><Relationship Id="rId4" Type="http://schemas.openxmlformats.org/officeDocument/2006/relationships/diagramQuickStyle" Target="../diagrams/quickStyle11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0.xml"/><Relationship Id="rId2" Type="http://schemas.openxmlformats.org/officeDocument/2006/relationships/diagramData" Target="../diagrams/data1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0.xml"/><Relationship Id="rId5" Type="http://schemas.openxmlformats.org/officeDocument/2006/relationships/diagramColors" Target="../diagrams/colors120.xml"/><Relationship Id="rId4" Type="http://schemas.openxmlformats.org/officeDocument/2006/relationships/diagramQuickStyle" Target="../diagrams/quickStyle12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1.xml"/><Relationship Id="rId2" Type="http://schemas.openxmlformats.org/officeDocument/2006/relationships/diagramData" Target="../diagrams/data1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1.xml"/><Relationship Id="rId5" Type="http://schemas.openxmlformats.org/officeDocument/2006/relationships/diagramColors" Target="../diagrams/colors121.xml"/><Relationship Id="rId4" Type="http://schemas.openxmlformats.org/officeDocument/2006/relationships/diagramQuickStyle" Target="../diagrams/quickStyle12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2.xml"/><Relationship Id="rId2" Type="http://schemas.openxmlformats.org/officeDocument/2006/relationships/diagramData" Target="../diagrams/data1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2.xml"/><Relationship Id="rId5" Type="http://schemas.openxmlformats.org/officeDocument/2006/relationships/diagramColors" Target="../diagrams/colors122.xml"/><Relationship Id="rId4" Type="http://schemas.openxmlformats.org/officeDocument/2006/relationships/diagramQuickStyle" Target="../diagrams/quickStyle12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5.xml"/><Relationship Id="rId7" Type="http://schemas.openxmlformats.org/officeDocument/2006/relationships/image" Target="../media/image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microsoft.com/office/2007/relationships/hdphoto" Target="../media/hdphoto3.wdp"/><Relationship Id="rId7" Type="http://schemas.openxmlformats.org/officeDocument/2006/relationships/diagramColors" Target="../diagrams/colors1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20.xml"/><Relationship Id="rId7" Type="http://schemas.openxmlformats.org/officeDocument/2006/relationships/image" Target="../media/image8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21.xml"/><Relationship Id="rId7" Type="http://schemas.openxmlformats.org/officeDocument/2006/relationships/image" Target="../media/image9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23.xml"/><Relationship Id="rId7" Type="http://schemas.openxmlformats.org/officeDocument/2006/relationships/image" Target="../media/image10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24.xml"/><Relationship Id="rId7" Type="http://schemas.openxmlformats.org/officeDocument/2006/relationships/image" Target="../media/image11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25.xml"/><Relationship Id="rId7" Type="http://schemas.openxmlformats.org/officeDocument/2006/relationships/image" Target="../media/image12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28.xml"/><Relationship Id="rId7" Type="http://schemas.openxmlformats.org/officeDocument/2006/relationships/image" Target="../media/image15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29.xml"/><Relationship Id="rId7" Type="http://schemas.openxmlformats.org/officeDocument/2006/relationships/image" Target="../media/image16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30.xml"/><Relationship Id="rId7" Type="http://schemas.openxmlformats.org/officeDocument/2006/relationships/image" Target="../media/image17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3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diagramLayout" Target="../diagrams/layout37.xml"/><Relationship Id="rId7" Type="http://schemas.openxmlformats.org/officeDocument/2006/relationships/image" Target="../media/image19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Relationship Id="rId9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diagramLayout" Target="../diagrams/layout39.xml"/><Relationship Id="rId7" Type="http://schemas.openxmlformats.org/officeDocument/2006/relationships/image" Target="../media/image21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10" Type="http://schemas.microsoft.com/office/2007/relationships/hdphoto" Target="../media/hdphoto16.wdp"/><Relationship Id="rId4" Type="http://schemas.openxmlformats.org/officeDocument/2006/relationships/diagramQuickStyle" Target="../diagrams/quickStyle39.xml"/><Relationship Id="rId9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diagramLayout" Target="../diagrams/layout45.xml"/><Relationship Id="rId7" Type="http://schemas.openxmlformats.org/officeDocument/2006/relationships/image" Target="../media/image23.pn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Relationship Id="rId9" Type="http://schemas.microsoft.com/office/2007/relationships/hdphoto" Target="../media/hdphoto18.wdp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diagramLayout" Target="../diagrams/layout47.xml"/><Relationship Id="rId7" Type="http://schemas.openxmlformats.org/officeDocument/2006/relationships/image" Target="../media/image25.pn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diagramLayout" Target="../diagrams/layout48.xml"/><Relationship Id="rId7" Type="http://schemas.openxmlformats.org/officeDocument/2006/relationships/image" Target="../media/image26.pn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diagramLayout" Target="../diagrams/layout50.xml"/><Relationship Id="rId7" Type="http://schemas.openxmlformats.org/officeDocument/2006/relationships/image" Target="../media/image27.pn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diagramLayout" Target="../diagrams/layout51.xml"/><Relationship Id="rId7" Type="http://schemas.openxmlformats.org/officeDocument/2006/relationships/image" Target="../media/image28.png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diagramLayout" Target="../diagrams/layout53.xml"/><Relationship Id="rId7" Type="http://schemas.openxmlformats.org/officeDocument/2006/relationships/image" Target="../media/image29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4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5" Type="http://schemas.openxmlformats.org/officeDocument/2006/relationships/diagramColors" Target="../diagrams/colors54.xml"/><Relationship Id="rId4" Type="http://schemas.openxmlformats.org/officeDocument/2006/relationships/diagramQuickStyle" Target="../diagrams/quickStyle54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diagramLayout" Target="../diagrams/layout5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6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7" Type="http://schemas.openxmlformats.org/officeDocument/2006/relationships/image" Target="../media/image31.pn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diagramLayout" Target="../diagrams/layout58.xml"/><Relationship Id="rId7" Type="http://schemas.openxmlformats.org/officeDocument/2006/relationships/image" Target="../media/image32.png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7" Type="http://schemas.openxmlformats.org/officeDocument/2006/relationships/image" Target="../media/image33.jpeg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7" Type="http://schemas.openxmlformats.org/officeDocument/2006/relationships/image" Target="../media/image38.gif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4.xml"/><Relationship Id="rId7" Type="http://schemas.openxmlformats.org/officeDocument/2006/relationships/image" Target="../media/image39.jpeg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4" Type="http://schemas.openxmlformats.org/officeDocument/2006/relationships/diagramQuickStyle" Target="../diagrams/quickStyle6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5.xml"/><Relationship Id="rId7" Type="http://schemas.microsoft.com/office/2007/relationships/diagramDrawing" Target="../diagrams/drawing6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5.xml"/><Relationship Id="rId5" Type="http://schemas.openxmlformats.org/officeDocument/2006/relationships/diagramQuickStyle" Target="../diagrams/quickStyle65.xml"/><Relationship Id="rId4" Type="http://schemas.openxmlformats.org/officeDocument/2006/relationships/diagramLayout" Target="../diagrams/layout6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6.xml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4" Type="http://schemas.openxmlformats.org/officeDocument/2006/relationships/diagramQuickStyle" Target="../diagrams/quickStyle6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8.xml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8.xml"/><Relationship Id="rId5" Type="http://schemas.openxmlformats.org/officeDocument/2006/relationships/diagramColors" Target="../diagrams/colors68.xml"/><Relationship Id="rId4" Type="http://schemas.openxmlformats.org/officeDocument/2006/relationships/diagramQuickStyle" Target="../diagrams/quickStyle6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9.xml"/><Relationship Id="rId7" Type="http://schemas.openxmlformats.org/officeDocument/2006/relationships/image" Target="../media/image40.jpeg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diagramLayout" Target="../diagrams/layout71.xml"/><Relationship Id="rId7" Type="http://schemas.openxmlformats.org/officeDocument/2006/relationships/image" Target="../media/image41.png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1.xml"/><Relationship Id="rId5" Type="http://schemas.openxmlformats.org/officeDocument/2006/relationships/diagramColors" Target="../diagrams/colors71.xml"/><Relationship Id="rId4" Type="http://schemas.openxmlformats.org/officeDocument/2006/relationships/diagramQuickStyle" Target="../diagrams/quickStyle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2.xml"/><Relationship Id="rId7" Type="http://schemas.openxmlformats.org/officeDocument/2006/relationships/image" Target="../media/image42.png"/><Relationship Id="rId2" Type="http://schemas.openxmlformats.org/officeDocument/2006/relationships/diagramData" Target="../diagrams/data7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2.xml"/><Relationship Id="rId5" Type="http://schemas.openxmlformats.org/officeDocument/2006/relationships/diagramColors" Target="../diagrams/colors72.xml"/><Relationship Id="rId4" Type="http://schemas.openxmlformats.org/officeDocument/2006/relationships/diagramQuickStyle" Target="../diagrams/quickStyle72.xml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diagramLayout" Target="../diagrams/layout73.xml"/><Relationship Id="rId7" Type="http://schemas.openxmlformats.org/officeDocument/2006/relationships/image" Target="../media/image43.png"/><Relationship Id="rId2" Type="http://schemas.openxmlformats.org/officeDocument/2006/relationships/diagramData" Target="../diagrams/data7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3.xml"/><Relationship Id="rId5" Type="http://schemas.openxmlformats.org/officeDocument/2006/relationships/diagramColors" Target="../diagrams/colors73.xml"/><Relationship Id="rId4" Type="http://schemas.openxmlformats.org/officeDocument/2006/relationships/diagramQuickStyle" Target="../diagrams/quickStyle7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4.xml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4.xml"/><Relationship Id="rId5" Type="http://schemas.openxmlformats.org/officeDocument/2006/relationships/diagramColors" Target="../diagrams/colors74.xml"/><Relationship Id="rId4" Type="http://schemas.openxmlformats.org/officeDocument/2006/relationships/diagramQuickStyle" Target="../diagrams/quickStyle74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diagramLayout" Target="../diagrams/layout75.xml"/><Relationship Id="rId7" Type="http://schemas.openxmlformats.org/officeDocument/2006/relationships/image" Target="../media/image44.pn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5.xml"/><Relationship Id="rId5" Type="http://schemas.openxmlformats.org/officeDocument/2006/relationships/diagramColors" Target="../diagrams/colors75.xml"/><Relationship Id="rId4" Type="http://schemas.openxmlformats.org/officeDocument/2006/relationships/diagramQuickStyle" Target="../diagrams/quickStyle7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6.xml"/><Relationship Id="rId2" Type="http://schemas.openxmlformats.org/officeDocument/2006/relationships/diagramData" Target="../diagrams/data7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6.xml"/><Relationship Id="rId5" Type="http://schemas.openxmlformats.org/officeDocument/2006/relationships/diagramColors" Target="../diagrams/colors76.xml"/><Relationship Id="rId4" Type="http://schemas.openxmlformats.org/officeDocument/2006/relationships/diagramQuickStyle" Target="../diagrams/quickStyle7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8.xml"/><Relationship Id="rId13" Type="http://schemas.openxmlformats.org/officeDocument/2006/relationships/diagramLayout" Target="../diagrams/layout79.xml"/><Relationship Id="rId3" Type="http://schemas.openxmlformats.org/officeDocument/2006/relationships/diagramLayout" Target="../diagrams/layout77.xml"/><Relationship Id="rId7" Type="http://schemas.openxmlformats.org/officeDocument/2006/relationships/diagramData" Target="../diagrams/data78.xml"/><Relationship Id="rId12" Type="http://schemas.openxmlformats.org/officeDocument/2006/relationships/diagramData" Target="../diagrams/data79.xml"/><Relationship Id="rId2" Type="http://schemas.openxmlformats.org/officeDocument/2006/relationships/diagramData" Target="../diagrams/data77.xml"/><Relationship Id="rId16" Type="http://schemas.microsoft.com/office/2007/relationships/diagramDrawing" Target="../diagrams/drawing7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11" Type="http://schemas.microsoft.com/office/2007/relationships/diagramDrawing" Target="../diagrams/drawing78.xml"/><Relationship Id="rId5" Type="http://schemas.openxmlformats.org/officeDocument/2006/relationships/diagramColors" Target="../diagrams/colors77.xml"/><Relationship Id="rId15" Type="http://schemas.openxmlformats.org/officeDocument/2006/relationships/diagramColors" Target="../diagrams/colors79.xml"/><Relationship Id="rId10" Type="http://schemas.openxmlformats.org/officeDocument/2006/relationships/diagramColors" Target="../diagrams/colors78.xml"/><Relationship Id="rId4" Type="http://schemas.openxmlformats.org/officeDocument/2006/relationships/diagramQuickStyle" Target="../diagrams/quickStyle77.xml"/><Relationship Id="rId9" Type="http://schemas.openxmlformats.org/officeDocument/2006/relationships/diagramQuickStyle" Target="../diagrams/quickStyle78.xml"/><Relationship Id="rId14" Type="http://schemas.openxmlformats.org/officeDocument/2006/relationships/diagramQuickStyle" Target="../diagrams/quickStyle7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0.xml"/><Relationship Id="rId7" Type="http://schemas.microsoft.com/office/2007/relationships/diagramDrawing" Target="../diagrams/drawing8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0.xml"/><Relationship Id="rId5" Type="http://schemas.openxmlformats.org/officeDocument/2006/relationships/diagramQuickStyle" Target="../diagrams/quickStyle80.xml"/><Relationship Id="rId4" Type="http://schemas.openxmlformats.org/officeDocument/2006/relationships/diagramLayout" Target="../diagrams/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diagramLayout" Target="../diagrams/layout81.xml"/><Relationship Id="rId7" Type="http://schemas.openxmlformats.org/officeDocument/2006/relationships/image" Target="../media/image45.png"/><Relationship Id="rId2" Type="http://schemas.openxmlformats.org/officeDocument/2006/relationships/diagramData" Target="../diagrams/data8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1.xml"/><Relationship Id="rId5" Type="http://schemas.openxmlformats.org/officeDocument/2006/relationships/diagramColors" Target="../diagrams/colors81.xml"/><Relationship Id="rId4" Type="http://schemas.openxmlformats.org/officeDocument/2006/relationships/diagramQuickStyle" Target="../diagrams/quickStyle81.xml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diagramLayout" Target="../diagrams/layout82.xml"/><Relationship Id="rId7" Type="http://schemas.openxmlformats.org/officeDocument/2006/relationships/image" Target="../media/image46.png"/><Relationship Id="rId2" Type="http://schemas.openxmlformats.org/officeDocument/2006/relationships/diagramData" Target="../diagrams/data8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2.xml"/><Relationship Id="rId5" Type="http://schemas.openxmlformats.org/officeDocument/2006/relationships/diagramColors" Target="../diagrams/colors82.xml"/><Relationship Id="rId4" Type="http://schemas.openxmlformats.org/officeDocument/2006/relationships/diagramQuickStyle" Target="../diagrams/quickStyle8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3.xml"/><Relationship Id="rId2" Type="http://schemas.openxmlformats.org/officeDocument/2006/relationships/diagramData" Target="../diagrams/data8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3.xml"/><Relationship Id="rId5" Type="http://schemas.openxmlformats.org/officeDocument/2006/relationships/diagramColors" Target="../diagrams/colors83.xml"/><Relationship Id="rId4" Type="http://schemas.openxmlformats.org/officeDocument/2006/relationships/diagramQuickStyle" Target="../diagrams/quickStyle8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4.xml"/><Relationship Id="rId2" Type="http://schemas.openxmlformats.org/officeDocument/2006/relationships/diagramData" Target="../diagrams/data8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4.xml"/><Relationship Id="rId5" Type="http://schemas.openxmlformats.org/officeDocument/2006/relationships/diagramColors" Target="../diagrams/colors84.xml"/><Relationship Id="rId4" Type="http://schemas.openxmlformats.org/officeDocument/2006/relationships/diagramQuickStyle" Target="../diagrams/quickStyle84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85.xml"/><Relationship Id="rId7" Type="http://schemas.microsoft.com/office/2007/relationships/diagramDrawing" Target="../diagrams/drawing8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5.xml"/><Relationship Id="rId5" Type="http://schemas.openxmlformats.org/officeDocument/2006/relationships/diagramQuickStyle" Target="../diagrams/quickStyle85.xml"/><Relationship Id="rId4" Type="http://schemas.openxmlformats.org/officeDocument/2006/relationships/diagramLayout" Target="../diagrams/layout85.xml"/><Relationship Id="rId9" Type="http://schemas.microsoft.com/office/2007/relationships/hdphoto" Target="../media/hdphoto31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6.xml"/><Relationship Id="rId2" Type="http://schemas.openxmlformats.org/officeDocument/2006/relationships/diagramData" Target="../diagrams/data8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6.xml"/><Relationship Id="rId5" Type="http://schemas.openxmlformats.org/officeDocument/2006/relationships/diagramColors" Target="../diagrams/colors86.xml"/><Relationship Id="rId4" Type="http://schemas.openxmlformats.org/officeDocument/2006/relationships/diagramQuickStyle" Target="../diagrams/quickStyle8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7.xml"/><Relationship Id="rId2" Type="http://schemas.openxmlformats.org/officeDocument/2006/relationships/diagramData" Target="../diagrams/data8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7.xml"/><Relationship Id="rId5" Type="http://schemas.openxmlformats.org/officeDocument/2006/relationships/diagramColors" Target="../diagrams/colors87.xml"/><Relationship Id="rId4" Type="http://schemas.openxmlformats.org/officeDocument/2006/relationships/diagramQuickStyle" Target="../diagrams/quickStyle8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8.xml"/><Relationship Id="rId2" Type="http://schemas.openxmlformats.org/officeDocument/2006/relationships/diagramData" Target="../diagrams/data8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8.xml"/><Relationship Id="rId5" Type="http://schemas.openxmlformats.org/officeDocument/2006/relationships/diagramColors" Target="../diagrams/colors88.xml"/><Relationship Id="rId4" Type="http://schemas.openxmlformats.org/officeDocument/2006/relationships/diagramQuickStyle" Target="../diagrams/quickStyle88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0.xml"/><Relationship Id="rId3" Type="http://schemas.openxmlformats.org/officeDocument/2006/relationships/diagramData" Target="../diagrams/data89.xml"/><Relationship Id="rId7" Type="http://schemas.microsoft.com/office/2007/relationships/diagramDrawing" Target="../diagrams/drawing89.xml"/><Relationship Id="rId12" Type="http://schemas.microsoft.com/office/2007/relationships/diagramDrawing" Target="../diagrams/drawing9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9.xml"/><Relationship Id="rId11" Type="http://schemas.openxmlformats.org/officeDocument/2006/relationships/diagramColors" Target="../diagrams/colors90.xml"/><Relationship Id="rId5" Type="http://schemas.openxmlformats.org/officeDocument/2006/relationships/diagramQuickStyle" Target="../diagrams/quickStyle89.xml"/><Relationship Id="rId10" Type="http://schemas.openxmlformats.org/officeDocument/2006/relationships/diagramQuickStyle" Target="../diagrams/quickStyle90.xml"/><Relationship Id="rId4" Type="http://schemas.openxmlformats.org/officeDocument/2006/relationships/diagramLayout" Target="../diagrams/layout89.xml"/><Relationship Id="rId9" Type="http://schemas.openxmlformats.org/officeDocument/2006/relationships/diagramLayout" Target="../diagrams/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806" l="35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778624" y="3559126"/>
            <a:ext cx="8413376" cy="329887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Taller</a:t>
            </a:r>
            <a:b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Implementación de obligaciones en materia de protección de datos personales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420"/>
            <a:ext cx="3807353" cy="2643315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3657600" y="4039148"/>
            <a:ext cx="26894" cy="2314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40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208314" y="0"/>
            <a:ext cx="10983685" cy="805543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b="1" dirty="0">
                <a:latin typeface="Arial Narrow" panose="020B0606020202030204" pitchFamily="34" charset="0"/>
              </a:rPr>
              <a:t>Reforma constitucional en materia de transparencia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602789"/>
              </p:ext>
            </p:extLst>
          </p:nvPr>
        </p:nvGraphicFramePr>
        <p:xfrm>
          <a:off x="132523" y="805543"/>
          <a:ext cx="11953460" cy="5913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0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73043684"/>
              </p:ext>
            </p:extLst>
          </p:nvPr>
        </p:nvGraphicFramePr>
        <p:xfrm>
          <a:off x="0" y="844062"/>
          <a:ext cx="12192000" cy="6013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Plazo</a:t>
            </a:r>
            <a:r>
              <a:rPr kumimoji="0" lang="es-MX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r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esolución recuso de revisión</a:t>
            </a:r>
          </a:p>
        </p:txBody>
      </p:sp>
    </p:spTree>
    <p:extLst>
      <p:ext uri="{BB962C8B-B14F-4D97-AF65-F5344CB8AC3E}">
        <p14:creationId xmlns:p14="http://schemas.microsoft.com/office/powerpoint/2010/main" val="7166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Interposición</a:t>
            </a:r>
            <a:r>
              <a:rPr kumimoji="0" lang="es-MX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recurso de inconformidad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32298511"/>
              </p:ext>
            </p:extLst>
          </p:nvPr>
        </p:nvGraphicFramePr>
        <p:xfrm>
          <a:off x="0" y="805544"/>
          <a:ext cx="12084148" cy="583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1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Etapas</a:t>
            </a:r>
            <a:r>
              <a:rPr kumimoji="0" lang="es-MX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ecuso de </a:t>
            </a:r>
            <a:r>
              <a:rPr lang="es-MX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I</a:t>
            </a:r>
            <a:r>
              <a:rPr lang="es-MX" sz="4000" b="1" noProof="0" dirty="0" err="1">
                <a:solidFill>
                  <a:prstClr val="white"/>
                </a:solidFill>
                <a:latin typeface="Arial Narrow" panose="020B0606020202030204" pitchFamily="34" charset="0"/>
              </a:rPr>
              <a:t>nconformidad</a:t>
            </a:r>
            <a:r>
              <a:rPr lang="es-MX" sz="4000" b="1" noProof="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49663893"/>
              </p:ext>
            </p:extLst>
          </p:nvPr>
        </p:nvGraphicFramePr>
        <p:xfrm>
          <a:off x="113071" y="1364567"/>
          <a:ext cx="12078929" cy="465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1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7403120"/>
              </p:ext>
            </p:extLst>
          </p:nvPr>
        </p:nvGraphicFramePr>
        <p:xfrm>
          <a:off x="0" y="844062"/>
          <a:ext cx="12192000" cy="6013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Plazo</a:t>
            </a:r>
            <a:r>
              <a:rPr kumimoji="0" lang="es-MX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r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esolución recuso de </a:t>
            </a:r>
            <a:r>
              <a:rPr lang="es-MX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inconformidad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5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2886127"/>
            <a:ext cx="12192000" cy="819600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Verificación de tratamientos de datos personales</a:t>
            </a:r>
          </a:p>
        </p:txBody>
      </p:sp>
    </p:spTree>
    <p:extLst>
      <p:ext uri="{BB962C8B-B14F-4D97-AF65-F5344CB8AC3E}">
        <p14:creationId xmlns:p14="http://schemas.microsoft.com/office/powerpoint/2010/main" val="5078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¿Quién puede ejercer la facultad de verificación? 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40432520"/>
              </p:ext>
            </p:extLst>
          </p:nvPr>
        </p:nvGraphicFramePr>
        <p:xfrm>
          <a:off x="315685" y="953037"/>
          <a:ext cx="11764697" cy="557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" name="Conector recto 12"/>
          <p:cNvCxnSpPr/>
          <p:nvPr/>
        </p:nvCxnSpPr>
        <p:spPr>
          <a:xfrm>
            <a:off x="4367439" y="3608181"/>
            <a:ext cx="0" cy="9556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367439" y="3703748"/>
            <a:ext cx="1267819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9" b="91549" l="5116" r="94419">
                        <a14:foregroundMark x1="50233" y1="12676" x2="55814" y2="12676"/>
                        <a14:foregroundMark x1="46047" y1="10329" x2="48372" y2="10798"/>
                        <a14:foregroundMark x1="45581" y1="7512" x2="55349" y2="8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7700" y="3703748"/>
            <a:ext cx="2483542" cy="2820674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570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Confidencialidad en la facultad de verificación 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58392842"/>
              </p:ext>
            </p:extLst>
          </p:nvPr>
        </p:nvGraphicFramePr>
        <p:xfrm>
          <a:off x="128788" y="940158"/>
          <a:ext cx="11900079" cy="576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9692" y1="93648" x2="77385" y2="72951"/>
                        <a14:backgroundMark x1="59538" y1="72336" x2="44308" y2="79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4755" y="4146999"/>
            <a:ext cx="2768957" cy="225380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736" y="1187001"/>
            <a:ext cx="2333625" cy="216150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8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Obligaciones del responsable durante la verificación  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49334914"/>
              </p:ext>
            </p:extLst>
          </p:nvPr>
        </p:nvGraphicFramePr>
        <p:xfrm>
          <a:off x="103031" y="966076"/>
          <a:ext cx="11813197" cy="557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661" y1="78947" x2="47177" y2="86603"/>
                        <a14:foregroundMark x1="91129" y1="47368" x2="91532" y2="22010"/>
                        <a14:foregroundMark x1="91532" y1="43062" x2="91935" y2="32536"/>
                        <a14:foregroundMark x1="91935" y1="31100" x2="91935" y2="20574"/>
                        <a14:foregroundMark x1="91935" y1="19139" x2="91935" y2="15789"/>
                        <a14:foregroundMark x1="91532" y1="42105" x2="90323" y2="51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993" y="1081356"/>
            <a:ext cx="3173032" cy="199072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879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326612"/>
            <a:ext cx="121920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Procedimiento de verificación </a:t>
            </a:r>
          </a:p>
        </p:txBody>
      </p:sp>
    </p:spTree>
    <p:extLst>
      <p:ext uri="{BB962C8B-B14F-4D97-AF65-F5344CB8AC3E}">
        <p14:creationId xmlns:p14="http://schemas.microsoft.com/office/powerpoint/2010/main" val="37010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¿Cómo se inicia el procedimiento de verificación? 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75672818"/>
              </p:ext>
            </p:extLst>
          </p:nvPr>
        </p:nvGraphicFramePr>
        <p:xfrm>
          <a:off x="220716" y="783772"/>
          <a:ext cx="11971283" cy="5869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1"/>
            <a:ext cx="10972799" cy="805542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sz="3200" b="1" dirty="0">
                <a:latin typeface="Arial Narrow" panose="020B0606020202030204" pitchFamily="34" charset="0"/>
              </a:rPr>
              <a:t>Facultad para legislar en materia de datos personales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792629"/>
              </p:ext>
            </p:extLst>
          </p:nvPr>
        </p:nvGraphicFramePr>
        <p:xfrm>
          <a:off x="178192" y="805543"/>
          <a:ext cx="12013808" cy="6052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31" y="925654"/>
            <a:ext cx="2755952" cy="168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87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Plazo para presentar una denuncia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48518726"/>
              </p:ext>
            </p:extLst>
          </p:nvPr>
        </p:nvGraphicFramePr>
        <p:xfrm>
          <a:off x="98473" y="998805"/>
          <a:ext cx="11929403" cy="573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plazo de pago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78" y1="42045" x2="14313" y2="96875"/>
                        <a14:foregroundMark x1="5838" y1="49716" x2="17891" y2="90909"/>
                        <a14:foregroundMark x1="5273" y1="43750" x2="6968" y2="52273"/>
                        <a14:foregroundMark x1="5838" y1="67898" x2="14878" y2="64489"/>
                        <a14:foregroundMark x1="16573" y1="79830" x2="16573" y2="87500"/>
                        <a14:foregroundMark x1="24670" y1="81534" x2="95104" y2="51420"/>
                        <a14:foregroundMark x1="16008" y1="67898" x2="91714" y2="35227"/>
                        <a14:foregroundMark x1="16008" y1="37784" x2="83804" y2="20739"/>
                        <a14:foregroundMark x1="33145" y1="30966" x2="36535" y2="44602"/>
                        <a14:foregroundMark x1="18079" y1="39205" x2="21657" y2="38352"/>
                        <a14:foregroundMark x1="29002" y1="16761" x2="30697" y2="23295"/>
                        <a14:foregroundMark x1="40678" y1="15909" x2="45198" y2="19886"/>
                        <a14:foregroundMark x1="53107" y1="11080" x2="54802" y2="11080"/>
                        <a14:foregroundMark x1="77213" y1="4261" x2="74388" y2="3409"/>
                        <a14:foregroundMark x1="84181" y1="1705" x2="78531" y2="6534"/>
                        <a14:foregroundMark x1="80603" y1="8239" x2="99058" y2="61364"/>
                        <a14:foregroundMark x1="82486" y1="9091" x2="99247" y2="52841"/>
                        <a14:foregroundMark x1="19209" y1="59943" x2="22222" y2="63920"/>
                        <a14:foregroundMark x1="24482" y1="61648" x2="25235" y2="57670"/>
                        <a14:foregroundMark x1="25800" y1="56534" x2="25989" y2="56534"/>
                        <a14:foregroundMark x1="34652" y1="52557" x2="36347" y2="59943"/>
                        <a14:foregroundMark x1="40490" y1="50852" x2="37853" y2="51420"/>
                        <a14:foregroundMark x1="38041" y1="51989" x2="38983" y2="55682"/>
                        <a14:foregroundMark x1="25235" y1="76420" x2="30320" y2="82955"/>
                        <a14:foregroundMark x1="66855" y1="69034" x2="97740" y2="56534"/>
                        <a14:foregroundMark x1="29944" y1="98864" x2="99058" y2="70170"/>
                        <a14:foregroundMark x1="38230" y1="71875" x2="43691" y2="78125"/>
                        <a14:foregroundMark x1="43126" y1="70170" x2="48399" y2="75852"/>
                        <a14:foregroundMark x1="51789" y1="65909" x2="57439" y2="72443"/>
                        <a14:foregroundMark x1="44068" y1="97443" x2="52919" y2="92614"/>
                        <a14:foregroundMark x1="29567" y1="96307" x2="35405" y2="95455"/>
                        <a14:foregroundMark x1="26554" y1="4830" x2="188" y2="10795"/>
                        <a14:foregroundMark x1="99435" y1="76136" x2="46139" y2="99716"/>
                        <a14:backgroundMark x1="1130" y1="5398" x2="27307" y2="2273"/>
                        <a14:backgroundMark x1="27119" y1="2273" x2="39171" y2="284"/>
                        <a14:backgroundMark x1="66667" y1="94318" x2="99058" y2="92330"/>
                        <a14:backgroundMark x1="98493" y1="79261" x2="99058" y2="78977"/>
                        <a14:backgroundMark x1="66102" y1="96875" x2="51412" y2="99716"/>
                        <a14:backgroundMark x1="86441" y1="3693" x2="96045" y2="33239"/>
                        <a14:backgroundMark x1="94727" y1="35795" x2="99058" y2="47727"/>
                        <a14:backgroundMark x1="98493" y1="47443" x2="99812" y2="51989"/>
                        <a14:backgroundMark x1="39360" y1="568" x2="41620" y2="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54" y="4909160"/>
            <a:ext cx="2595692" cy="172068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Improcedencia de la verificación 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154745" y="914401"/>
          <a:ext cx="11844997" cy="5767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480" y1="59383" x2="11563" y2="97943"/>
                        <a14:foregroundMark x1="5139" y1="91260" x2="45182" y2="11054"/>
                        <a14:foregroundMark x1="44540" y1="11825" x2="51820" y2="5913"/>
                        <a14:foregroundMark x1="53105" y1="8483" x2="96146" y2="89460"/>
                        <a14:foregroundMark x1="71734" y1="95373" x2="93148" y2="96144"/>
                        <a14:foregroundMark x1="71092" y1="62725" x2="84797" y2="89460"/>
                        <a14:foregroundMark x1="10064" y1="96658" x2="10064" y2="96658"/>
                        <a14:foregroundMark x1="13490" y1="97172" x2="77730" y2="95630"/>
                        <a14:foregroundMark x1="16916" y1="87147" x2="75803" y2="86632"/>
                        <a14:foregroundMark x1="74518" y1="62982" x2="79872" y2="84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2245" y="4923691"/>
            <a:ext cx="2458550" cy="176549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218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Investigaciones previas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58043" y="880533"/>
          <a:ext cx="11898489" cy="4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6" y1="22632" x2="49012" y2="76316"/>
                        <a14:foregroundMark x1="61660" y1="3158" x2="59289" y2="61053"/>
                        <a14:foregroundMark x1="64427" y1="9474" x2="73123" y2="6842"/>
                        <a14:foregroundMark x1="68379" y1="3684" x2="73913" y2="526"/>
                        <a14:foregroundMark x1="69960" y1="7895" x2="77075" y2="6316"/>
                        <a14:foregroundMark x1="58103" y1="65789" x2="95652" y2="631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978" y="4651208"/>
            <a:ext cx="2944618" cy="180975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412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-21771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Requisitos para la presentación de la denuncia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32735" y="929148"/>
          <a:ext cx="11946193" cy="573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7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Medios para la presentación de la denuncia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32736" y="945444"/>
          <a:ext cx="11777042" cy="4847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976" y1="12766" x2="24701" y2="3723"/>
                        <a14:foregroundMark x1="31873" y1="42553" x2="36653" y2="61702"/>
                        <a14:foregroundMark x1="23506" y1="40957" x2="21514" y2="54255"/>
                        <a14:foregroundMark x1="38247" y1="36702" x2="59363" y2="61702"/>
                        <a14:foregroundMark x1="44622" y1="29255" x2="70518" y2="43617"/>
                        <a14:foregroundMark x1="44223" y1="19681" x2="52590" y2="19681"/>
                        <a14:foregroundMark x1="70120" y1="17021" x2="69323" y2="15426"/>
                        <a14:foregroundMark x1="82470" y1="35106" x2="93227" y2="60638"/>
                        <a14:foregroundMark x1="86454" y1="60638" x2="91633" y2="59043"/>
                        <a14:foregroundMark x1="61355" y1="76596" x2="60159" y2="78191"/>
                        <a14:foregroundMark x1="75697" y1="75532" x2="74900" y2="69149"/>
                        <a14:backgroundMark x1="48606" y1="29255" x2="57769" y2="27128"/>
                        <a14:backgroundMark x1="1594" y1="6383" x2="5578" y2="5851"/>
                        <a14:backgroundMark x1="7968" y1="3723" x2="11554" y2="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169" y="4677902"/>
            <a:ext cx="4483508" cy="17907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72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Verificación en las instancias de seguridad nacional y seguridad pública  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88500150"/>
              </p:ext>
            </p:extLst>
          </p:nvPr>
        </p:nvGraphicFramePr>
        <p:xfrm>
          <a:off x="0" y="958645"/>
          <a:ext cx="12064181" cy="5630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70">
                        <a14:foregroundMark x1="18140" y1="24878" x2="15349" y2="5854"/>
                        <a14:foregroundMark x1="26977" y1="79024" x2="36744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079" y="4636022"/>
            <a:ext cx="3305022" cy="195262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394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Plazo de la verificación 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1346200" y="1171222"/>
          <a:ext cx="10180053" cy="521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91" y1="2732" x2="25091" y2="7104"/>
                        <a14:foregroundMark x1="37818" y1="21311" x2="42545" y2="15301"/>
                        <a14:foregroundMark x1="21091" y1="59563" x2="27273" y2="64481"/>
                        <a14:foregroundMark x1="48000" y1="87978" x2="53818" y2="81421"/>
                        <a14:foregroundMark x1="87636" y1="26230" x2="88000" y2="16940"/>
                        <a14:foregroundMark x1="66182" y1="95628" x2="95273" y2="73770"/>
                        <a14:foregroundMark x1="71636" y1="96721" x2="98909" y2="73224"/>
                        <a14:foregroundMark x1="13455" y1="30601" x2="16000" y2="23497"/>
                        <a14:foregroundMark x1="9455" y1="27322" x2="9455" y2="16940"/>
                        <a14:foregroundMark x1="25818" y1="43169" x2="28727" y2="35519"/>
                        <a14:foregroundMark x1="30909" y1="73770" x2="37455" y2="75410"/>
                        <a14:foregroundMark x1="34909" y1="69399" x2="41455" y2="73770"/>
                        <a14:backgroundMark x1="84000" y1="97268" x2="99636" y2="77596"/>
                        <a14:backgroundMark x1="84000" y1="97268" x2="82909" y2="99454"/>
                        <a14:backgroundMark x1="92727" y1="79235" x2="69091" y2="99454"/>
                        <a14:backgroundMark x1="93455" y1="78142" x2="99636" y2="726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322" y="1736707"/>
            <a:ext cx="2619375" cy="174307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665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Medidas cautelares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90231890"/>
              </p:ext>
            </p:extLst>
          </p:nvPr>
        </p:nvGraphicFramePr>
        <p:xfrm>
          <a:off x="338666" y="993422"/>
          <a:ext cx="11706577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5725551" y="2194560"/>
            <a:ext cx="912316" cy="1406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Finalidad de las medidas cautelares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865997" y="1038578"/>
          <a:ext cx="9297884" cy="5565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725" y1="26136" x2="69312" y2="33523"/>
                        <a14:foregroundMark x1="70899" y1="31818" x2="70370" y2="27841"/>
                        <a14:foregroundMark x1="20106" y1="52273" x2="17460" y2="67045"/>
                        <a14:foregroundMark x1="86243" y1="51705" x2="79894" y2="69886"/>
                        <a14:foregroundMark x1="84656" y1="65341" x2="89418" y2="64773"/>
                        <a14:foregroundMark x1="87302" y1="53409" x2="90476" y2="65909"/>
                        <a14:foregroundMark x1="64550" y1="65341" x2="67725" y2="64773"/>
                        <a14:foregroundMark x1="67725" y1="56818" x2="69841" y2="72727"/>
                        <a14:foregroundMark x1="39683" y1="52273" x2="44444" y2="32386"/>
                        <a14:foregroundMark x1="54497" y1="41477" x2="60317" y2="40341"/>
                        <a14:foregroundMark x1="56085" y1="46023" x2="60317" y2="43750"/>
                        <a14:backgroundMark x1="68783" y1="56250" x2="70899" y2="67614"/>
                        <a14:backgroundMark x1="88360" y1="52273" x2="91005" y2="6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327" y="1801091"/>
            <a:ext cx="3148195" cy="27154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3821" y1="9091" x2="79675" y2="90341"/>
                        <a14:foregroundMark x1="10163" y1="15341" x2="8130" y2="71591"/>
                        <a14:foregroundMark x1="8130" y1="71591" x2="30894" y2="94318"/>
                        <a14:foregroundMark x1="86179" y1="9091" x2="84146" y2="85795"/>
                        <a14:foregroundMark x1="79268" y1="3977" x2="88211" y2="13636"/>
                        <a14:foregroundMark x1="8130" y1="10795" x2="19919" y2="4545"/>
                        <a14:foregroundMark x1="43902" y1="12500" x2="78049" y2="25000"/>
                        <a14:foregroundMark x1="70325" y1="13636" x2="28049" y2="70455"/>
                        <a14:foregroundMark x1="25610" y1="27841" x2="19512" y2="38068"/>
                        <a14:foregroundMark x1="17480" y1="19886" x2="14228" y2="41477"/>
                        <a14:foregroundMark x1="18699" y1="37500" x2="21951" y2="49432"/>
                        <a14:foregroundMark x1="49593" y1="75000" x2="50407" y2="86364"/>
                        <a14:foregroundMark x1="64228" y1="82386" x2="31301" y2="60227"/>
                        <a14:foregroundMark x1="40650" y1="90909" x2="17073" y2="64773"/>
                        <a14:foregroundMark x1="32114" y1="80682" x2="60163" y2="84091"/>
                        <a14:foregroundMark x1="85366" y1="79545" x2="92276" y2="21591"/>
                        <a14:foregroundMark x1="82520" y1="15909" x2="23171" y2="34659"/>
                        <a14:foregroundMark x1="76829" y1="34659" x2="58943" y2="36364"/>
                        <a14:foregroundMark x1="70325" y1="10227" x2="23984" y2="7386"/>
                        <a14:foregroundMark x1="31301" y1="15909" x2="44715" y2="33523"/>
                        <a14:foregroundMark x1="61382" y1="10795" x2="48374" y2="5682"/>
                        <a14:foregroundMark x1="61382" y1="4545" x2="48780" y2="2273"/>
                        <a14:foregroundMark x1="45528" y1="1705" x2="45935" y2="7386"/>
                        <a14:foregroundMark x1="76829" y1="36364" x2="80488" y2="47159"/>
                        <a14:backgroundMark x1="10163" y1="3409" x2="13008" y2="0"/>
                        <a14:backgroundMark x1="90244" y1="3409" x2="86179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880" y="4890654"/>
            <a:ext cx="2343150" cy="16764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0654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Conclusión del procedimiento de verificación 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485422" y="1072445"/>
          <a:ext cx="11345333" cy="536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86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767" y="2"/>
            <a:ext cx="10988233" cy="798652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b="1" dirty="0">
                <a:latin typeface="Arial Narrow" panose="020B0606020202030204" pitchFamily="34" charset="0"/>
              </a:rPr>
              <a:t>¿Qué implica una Ley General?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137786" y="798654"/>
          <a:ext cx="11921692" cy="593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4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868184"/>
            <a:ext cx="121920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Auditorías voluntarias</a:t>
            </a:r>
          </a:p>
        </p:txBody>
      </p:sp>
    </p:spTree>
    <p:extLst>
      <p:ext uri="{BB962C8B-B14F-4D97-AF65-F5344CB8AC3E}">
        <p14:creationId xmlns:p14="http://schemas.microsoft.com/office/powerpoint/2010/main" val="12624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Auditorías voluntarias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96820" y="2097741"/>
          <a:ext cx="11940988" cy="437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4885267" y="2458156"/>
            <a:ext cx="684552" cy="12333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4885267" y="3691467"/>
            <a:ext cx="68455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9198276" y="3691467"/>
            <a:ext cx="7253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9198276" y="2572932"/>
            <a:ext cx="725370" cy="11185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3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9200" y="0"/>
            <a:ext cx="109728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Informe de la auditoría voluntaria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68085074"/>
              </p:ext>
            </p:extLst>
          </p:nvPr>
        </p:nvGraphicFramePr>
        <p:xfrm>
          <a:off x="312233" y="970156"/>
          <a:ext cx="11719933" cy="5675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13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239062"/>
            <a:ext cx="121920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Responsabilidades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42074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Medidas de apremio 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02421666"/>
              </p:ext>
            </p:extLst>
          </p:nvPr>
        </p:nvGraphicFramePr>
        <p:xfrm>
          <a:off x="167268" y="997274"/>
          <a:ext cx="11876049" cy="5403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17" y1="36525" x2="36458" y2="87943"/>
                        <a14:foregroundMark x1="39931" y1="36525" x2="43229" y2="39007"/>
                        <a14:foregroundMark x1="43229" y1="12057" x2="42708" y2="9574"/>
                        <a14:foregroundMark x1="24306" y1="11348" x2="26736" y2="12057"/>
                        <a14:foregroundMark x1="50521" y1="14539" x2="53993" y2="62057"/>
                        <a14:foregroundMark x1="59375" y1="24468" x2="60764" y2="20922"/>
                        <a14:foregroundMark x1="61285" y1="15248" x2="61285" y2="12057"/>
                        <a14:foregroundMark x1="69097" y1="22695" x2="69444" y2="28369"/>
                        <a14:foregroundMark x1="69444" y1="17021" x2="69444" y2="20922"/>
                        <a14:foregroundMark x1="77778" y1="10284" x2="78299" y2="13830"/>
                        <a14:foregroundMark x1="26042" y1="8156" x2="27604" y2="11348"/>
                        <a14:foregroundMark x1="34722" y1="23050" x2="35764" y2="19504"/>
                        <a14:foregroundMark x1="42882" y1="8156" x2="43229" y2="10638"/>
                        <a14:foregroundMark x1="44271" y1="21986" x2="45313" y2="21986"/>
                        <a14:foregroundMark x1="51910" y1="12766" x2="51215" y2="11702"/>
                        <a14:foregroundMark x1="58507" y1="23050" x2="58681" y2="22695"/>
                        <a14:foregroundMark x1="69965" y1="36525" x2="70486" y2="41135"/>
                        <a14:foregroundMark x1="70833" y1="37589" x2="71528" y2="39716"/>
                        <a14:foregroundMark x1="60243" y1="11348" x2="60938" y2="8156"/>
                        <a14:foregroundMark x1="76563" y1="12411" x2="77778" y2="7801"/>
                        <a14:foregroundMark x1="78819" y1="7447" x2="78299" y2="7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27" y="2952997"/>
            <a:ext cx="3034510" cy="180444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44000" x2="16333" y2="87000"/>
                        <a14:foregroundMark x1="6000" y1="95500" x2="67667" y2="84500"/>
                        <a14:foregroundMark x1="2667" y1="77500" x2="3333" y2="93500"/>
                        <a14:foregroundMark x1="84667" y1="13000" x2="90667" y2="17500"/>
                        <a14:foregroundMark x1="89000" y1="14000" x2="93667" y2="18500"/>
                        <a14:foregroundMark x1="65667" y1="95500" x2="70667" y2="8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1432" y="2952997"/>
            <a:ext cx="3022023" cy="1570704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678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Incumplimiento de las determinaciones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89840780"/>
              </p:ext>
            </p:extLst>
          </p:nvPr>
        </p:nvGraphicFramePr>
        <p:xfrm>
          <a:off x="484251" y="1475840"/>
          <a:ext cx="5539177" cy="5026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788" y="2220684"/>
            <a:ext cx="6092428" cy="31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Medidas de apremio 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32735" y="1002891"/>
          <a:ext cx="11901949" cy="391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772" y1="38235" x2="52532" y2="4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1765" y="4156363"/>
            <a:ext cx="4015958" cy="232669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597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Persistencia del incumplimiento 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2089164" y="1294218"/>
          <a:ext cx="7885380" cy="4772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53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Medidas de apremio 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602268" y="1916816"/>
          <a:ext cx="8999033" cy="387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90" l="0" r="100000">
                        <a14:foregroundMark x1="29261" y1="34483" x2="23864" y2="32759"/>
                        <a14:foregroundMark x1="33523" y1="50862" x2="36080" y2="32759"/>
                        <a14:foregroundMark x1="46307" y1="33621" x2="46591" y2="46552"/>
                        <a14:foregroundMark x1="22159" y1="61207" x2="92045" y2="62931"/>
                        <a14:foregroundMark x1="3409" y1="23276" x2="6250" y2="35345"/>
                        <a14:foregroundMark x1="11932" y1="25000" x2="17330" y2="34483"/>
                        <a14:foregroundMark x1="13636" y1="49138" x2="14773" y2="57759"/>
                        <a14:foregroundMark x1="3409" y1="50000" x2="7102" y2="61207"/>
                        <a14:foregroundMark x1="22159" y1="58621" x2="22159" y2="59483"/>
                        <a14:backgroundMark x1="4830" y1="43103" x2="12216" y2="43966"/>
                        <a14:backgroundMark x1="29545" y1="37069" x2="27557" y2="37069"/>
                        <a14:backgroundMark x1="27273" y1="35345" x2="26420" y2="35345"/>
                        <a14:backgroundMark x1="27841" y1="36207" x2="28409" y2="35345"/>
                        <a14:backgroundMark x1="22159" y1="42241" x2="25852" y2="44828"/>
                        <a14:backgroundMark x1="36932" y1="38793" x2="36932" y2="40517"/>
                        <a14:backgroundMark x1="42614" y1="59483" x2="42614" y2="64655"/>
                        <a14:backgroundMark x1="73295" y1="57759" x2="73580" y2="66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737" y="4486258"/>
            <a:ext cx="3352800" cy="11049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69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Calificación de la gravedad de la falta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48783931"/>
              </p:ext>
            </p:extLst>
          </p:nvPr>
        </p:nvGraphicFramePr>
        <p:xfrm>
          <a:off x="130630" y="1093786"/>
          <a:ext cx="11945256" cy="5581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343" y="1093785"/>
            <a:ext cx="1722773" cy="232417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746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03767" y="0"/>
            <a:ext cx="10988233" cy="810228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sz="3200" b="1" dirty="0">
                <a:solidFill>
                  <a:schemeClr val="bg1"/>
                </a:solidFill>
              </a:rPr>
              <a:t>Proceso legislativo de la Ley General de Protección de Datos Personales en Posesión de Sujetos Obligados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6287"/>
              </p:ext>
            </p:extLst>
          </p:nvPr>
        </p:nvGraphicFramePr>
        <p:xfrm>
          <a:off x="92765" y="944879"/>
          <a:ext cx="12099235" cy="576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58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5482" y="0"/>
            <a:ext cx="10976517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Plazo para aplicación de las medidas de apremio 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79954741"/>
              </p:ext>
            </p:extLst>
          </p:nvPr>
        </p:nvGraphicFramePr>
        <p:xfrm>
          <a:off x="0" y="1028301"/>
          <a:ext cx="10412360" cy="534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023" y1="46364" x2="44574" y2="36364"/>
                        <a14:foregroundMark x1="52713" y1="38182" x2="49225" y2="36364"/>
                        <a14:foregroundMark x1="76357" y1="59091" x2="77132" y2="53636"/>
                        <a14:foregroundMark x1="79845" y1="62727" x2="83333" y2="56364"/>
                        <a14:foregroundMark x1="84109" y1="23636" x2="87597" y2="16364"/>
                        <a14:foregroundMark x1="11628" y1="29091" x2="13178" y2="19091"/>
                        <a14:foregroundMark x1="19380" y1="20909" x2="15891" y2="28182"/>
                        <a14:foregroundMark x1="51163" y1="3636" x2="51938" y2="7273"/>
                        <a14:foregroundMark x1="9302" y1="73636" x2="11240" y2="63636"/>
                        <a14:foregroundMark x1="4651" y1="71818" x2="1550" y2="70909"/>
                        <a14:foregroundMark x1="34884" y1="78182" x2="36822" y2="77273"/>
                        <a14:foregroundMark x1="40310" y1="90909" x2="43798" y2="86364"/>
                        <a14:backgroundMark x1="51163" y1="84545" x2="53101" y2="86364"/>
                        <a14:backgroundMark x1="57364" y1="73636" x2="58140" y2="88182"/>
                        <a14:backgroundMark x1="64341" y1="90000" x2="64341" y2="95455"/>
                        <a14:backgroundMark x1="36822" y1="80909" x2="35659" y2="80909"/>
                        <a14:backgroundMark x1="53101" y1="5455" x2="53101" y2="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6853" y="2769201"/>
            <a:ext cx="3903701" cy="226455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55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054489"/>
            <a:ext cx="12192000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Régimen de sanciones </a:t>
            </a:r>
          </a:p>
        </p:txBody>
      </p:sp>
    </p:spTree>
    <p:extLst>
      <p:ext uri="{BB962C8B-B14F-4D97-AF65-F5344CB8AC3E}">
        <p14:creationId xmlns:p14="http://schemas.microsoft.com/office/powerpoint/2010/main" val="8131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Régimen de sanciones indirecto </a:t>
            </a: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13757" y="1256806"/>
          <a:ext cx="11804073" cy="504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0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Conductas consideradas como graves 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622580404"/>
              </p:ext>
            </p:extLst>
          </p:nvPr>
        </p:nvGraphicFramePr>
        <p:xfrm>
          <a:off x="0" y="805543"/>
          <a:ext cx="12192000" cy="605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4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Infracciones por parte de partidos políticos 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1342913" y="1093660"/>
          <a:ext cx="10849087" cy="553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Conector recto 7"/>
          <p:cNvCxnSpPr/>
          <p:nvPr/>
        </p:nvCxnSpPr>
        <p:spPr>
          <a:xfrm>
            <a:off x="4665177" y="3657600"/>
            <a:ext cx="0" cy="2036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4665177" y="3861244"/>
            <a:ext cx="1355510" cy="39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Independencia de las responsabilidades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15153" y="968189"/>
          <a:ext cx="11725835" cy="551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22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Infractores con calidad de servidores públicos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39935521"/>
              </p:ext>
            </p:extLst>
          </p:nvPr>
        </p:nvGraphicFramePr>
        <p:xfrm>
          <a:off x="349624" y="1358153"/>
          <a:ext cx="11526640" cy="451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5"/>
          <p:cNvCxnSpPr/>
          <p:nvPr/>
        </p:nvCxnSpPr>
        <p:spPr>
          <a:xfrm>
            <a:off x="7624482" y="2716306"/>
            <a:ext cx="1210236" cy="8471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4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806" l="35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778624" y="3985360"/>
            <a:ext cx="8413376" cy="210615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s-MX" sz="4000" dirty="0">
                <a:solidFill>
                  <a:prstClr val="black"/>
                </a:solidFill>
                <a:latin typeface="Arial Narrow" panose="020B0606020202030204" pitchFamily="34" charset="0"/>
              </a:rPr>
              <a:t>Gracias por su atención</a:t>
            </a:r>
          </a:p>
          <a:p>
            <a:pPr lvl="0">
              <a:defRPr/>
            </a:pPr>
            <a:endParaRPr lang="es-MX" sz="4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>
              <a:defRPr/>
            </a:pPr>
            <a:r>
              <a:rPr lang="es-MX" sz="4000" dirty="0">
                <a:solidFill>
                  <a:prstClr val="black"/>
                </a:solidFill>
                <a:latin typeface="Arial Narrow" panose="020B0606020202030204" pitchFamily="34" charset="0"/>
              </a:rPr>
              <a:t>Instituto Nacional de Transparencia, Acceso a la Información y Protección de Datos Personales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3" y="4261025"/>
            <a:ext cx="3309989" cy="1897727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3657600" y="4039148"/>
            <a:ext cx="26894" cy="2314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9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5342" y="1"/>
            <a:ext cx="10976658" cy="798652"/>
          </a:xfrm>
        </p:spPr>
        <p:txBody>
          <a:bodyPr/>
          <a:lstStyle/>
          <a:p>
            <a:r>
              <a:rPr lang="es-MX" b="1" dirty="0"/>
              <a:t>Plazo de armonización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798653"/>
          <a:ext cx="12192000" cy="605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 izquierda 2"/>
          <p:cNvSpPr/>
          <p:nvPr/>
        </p:nvSpPr>
        <p:spPr>
          <a:xfrm>
            <a:off x="3167559" y="1557886"/>
            <a:ext cx="1602561" cy="682394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5740" y="1141696"/>
            <a:ext cx="2961819" cy="251019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Quedará sin efectos el Capítulo IV, relativo a la protección de datos personales</a:t>
            </a:r>
          </a:p>
        </p:txBody>
      </p:sp>
    </p:spTree>
    <p:extLst>
      <p:ext uri="{BB962C8B-B14F-4D97-AF65-F5344CB8AC3E}">
        <p14:creationId xmlns:p14="http://schemas.microsoft.com/office/powerpoint/2010/main" val="14008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5343" y="1"/>
            <a:ext cx="10976658" cy="810228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¿Cómo se encontraba regulado el derecho a la protección de datos personales en el sector público en las Entidades Federativas?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300625" y="959245"/>
          <a:ext cx="11711835" cy="57267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244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39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79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4263">
                <a:tc>
                  <a:txBody>
                    <a:bodyPr/>
                    <a:lstStyle/>
                    <a:p>
                      <a:pPr algn="ctr"/>
                      <a:r>
                        <a:rPr lang="es-MX" sz="1700" dirty="0"/>
                        <a:t>                 Regulación en leyes especificas de datos personales</a:t>
                      </a:r>
                      <a:r>
                        <a:rPr lang="es-MX" sz="1700" baseline="0" dirty="0"/>
                        <a:t> </a:t>
                      </a:r>
                      <a:endParaRPr lang="es-MX" sz="1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   </a:t>
                      </a:r>
                      <a:r>
                        <a:rPr lang="es-MX" sz="1700" dirty="0"/>
                        <a:t>Regulación en leyes de transparencia </a:t>
                      </a:r>
                      <a:endParaRPr lang="es-MX" sz="17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1. Campeche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1. Aguascalientes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12. Nuevo León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2. Chihuahua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2. Baja California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13. Querétaro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3. Ciudad de México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3. Baja California Sur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14. Quintana Roo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4. Colima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4. Chiapas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15.</a:t>
                      </a:r>
                      <a:r>
                        <a:rPr lang="es-MX" sz="1700" baseline="0" dirty="0">
                          <a:effectLst/>
                        </a:rPr>
                        <a:t> </a:t>
                      </a:r>
                      <a:r>
                        <a:rPr lang="es-MX" sz="1700" dirty="0">
                          <a:effectLst/>
                        </a:rPr>
                        <a:t>San Luis Potosí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5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5. Estado de México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5. Coahuila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 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16. Sinaloa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5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6. Durango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2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6. Guerrero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 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2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17. Sonora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32400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7. Guanajuato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7. Hidalgo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18. Tabasco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8. Oaxaca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8. Jalisco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19. Tamaulipas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9. Puebla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9. Michoacán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20. Yucatán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5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10. Tlaxcala 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10. Morelos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21. Zacatecas </a:t>
                      </a:r>
                      <a:endParaRPr lang="es-MX" sz="17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6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11. Veracruz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  <a:highlight>
                            <a:srgbClr val="FFFF00"/>
                          </a:highlight>
                        </a:rPr>
                        <a:t>11. Nayarit</a:t>
                      </a:r>
                      <a:endParaRPr lang="es-MX" sz="1700" dirty="0"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effectLst/>
                        </a:rPr>
                        <a:t> </a:t>
                      </a:r>
                      <a:endParaRPr lang="es-MX" sz="17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0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000" dirty="0"/>
              <a:t>Reconocimiento de un Organismo autónomo en materia de protección de datos personales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328402" y="1040694"/>
          <a:ext cx="11369227" cy="157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30706937"/>
              </p:ext>
            </p:extLst>
          </p:nvPr>
        </p:nvGraphicFramePr>
        <p:xfrm>
          <a:off x="306101" y="3047187"/>
          <a:ext cx="11447285" cy="3654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654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El derecho a la protección de datos personales en Nayarit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53061" y="6109523"/>
            <a:ext cx="1328481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058431215"/>
              </p:ext>
            </p:extLst>
          </p:nvPr>
        </p:nvGraphicFramePr>
        <p:xfrm>
          <a:off x="704997" y="1097046"/>
          <a:ext cx="4381500" cy="560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158" r="96339">
                        <a14:foregroundMark x1="32945" y1="15341" x2="35774" y2="26705"/>
                        <a14:foregroundMark x1="24293" y1="13068" x2="29451" y2="13636"/>
                        <a14:foregroundMark x1="30616" y1="12784" x2="30616" y2="11932"/>
                        <a14:foregroundMark x1="30948" y1="11648" x2="35441" y2="11932"/>
                        <a14:foregroundMark x1="32446" y1="23295" x2="32446" y2="23295"/>
                        <a14:foregroundMark x1="10316" y1="3693" x2="15474" y2="3977"/>
                        <a14:foregroundMark x1="15474" y1="17898" x2="15141" y2="13068"/>
                        <a14:foregroundMark x1="47255" y1="32386" x2="46423" y2="39773"/>
                        <a14:foregroundMark x1="37105" y1="15625" x2="38436" y2="18466"/>
                        <a14:backgroundMark x1="19468" y1="24148" x2="19301" y2="21875"/>
                        <a14:backgroundMark x1="20799" y1="27557" x2="27621" y2="48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812" y="802487"/>
            <a:ext cx="6197652" cy="362990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514" y="4432393"/>
            <a:ext cx="5202249" cy="215154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4652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928258"/>
            <a:ext cx="12192000" cy="753654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Conceptos y figuras fundamentales </a:t>
            </a:r>
          </a:p>
        </p:txBody>
      </p:sp>
    </p:spTree>
    <p:extLst>
      <p:ext uri="{BB962C8B-B14F-4D97-AF65-F5344CB8AC3E}">
        <p14:creationId xmlns:p14="http://schemas.microsoft.com/office/powerpoint/2010/main" val="30848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sz="2800" b="1" dirty="0">
                <a:solidFill>
                  <a:schemeClr val="bg1"/>
                </a:solidFill>
              </a:rPr>
              <a:t>Ámbito de aplicación subjetivo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0007113"/>
              </p:ext>
            </p:extLst>
          </p:nvPr>
        </p:nvGraphicFramePr>
        <p:xfrm>
          <a:off x="0" y="995592"/>
          <a:ext cx="12192000" cy="555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43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¿Cómo surge el derecho a la protección de datos personales?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148644"/>
              </p:ext>
            </p:extLst>
          </p:nvPr>
        </p:nvGraphicFramePr>
        <p:xfrm>
          <a:off x="1" y="798644"/>
          <a:ext cx="12191999" cy="5933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12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768" y="-24307"/>
            <a:ext cx="10988232" cy="798653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b="1" dirty="0">
                <a:solidFill>
                  <a:schemeClr val="bg1"/>
                </a:solidFill>
                <a:latin typeface="Arial Narrow" panose="020B0606020202030204" pitchFamily="34" charset="0"/>
              </a:rPr>
              <a:t>Ámbito de aplicación objetivo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469189"/>
              </p:ext>
            </p:extLst>
          </p:nvPr>
        </p:nvGraphicFramePr>
        <p:xfrm>
          <a:off x="121920" y="1173480"/>
          <a:ext cx="1194816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12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97728634"/>
              </p:ext>
            </p:extLst>
          </p:nvPr>
        </p:nvGraphicFramePr>
        <p:xfrm>
          <a:off x="0" y="805544"/>
          <a:ext cx="12191999" cy="605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215614" y="0"/>
            <a:ext cx="10976385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Conceptos </a:t>
            </a:r>
          </a:p>
        </p:txBody>
      </p:sp>
    </p:spTree>
    <p:extLst>
      <p:ext uri="{BB962C8B-B14F-4D97-AF65-F5344CB8AC3E}">
        <p14:creationId xmlns:p14="http://schemas.microsoft.com/office/powerpoint/2010/main" val="1967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/>
          <p:cNvSpPr txBox="1"/>
          <p:nvPr/>
        </p:nvSpPr>
        <p:spPr>
          <a:xfrm>
            <a:off x="1202635" y="0"/>
            <a:ext cx="10989365" cy="784217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Figuras 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977900" y="1258514"/>
            <a:ext cx="5333999" cy="4937801"/>
            <a:chOff x="279400" y="1005789"/>
            <a:chExt cx="5333999" cy="4937801"/>
          </a:xfrm>
        </p:grpSpPr>
        <p:sp>
          <p:nvSpPr>
            <p:cNvPr id="6" name="5 CuadroTexto"/>
            <p:cNvSpPr txBox="1"/>
            <p:nvPr/>
          </p:nvSpPr>
          <p:spPr>
            <a:xfrm>
              <a:off x="1202635" y="1005789"/>
              <a:ext cx="2217742" cy="7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Titular</a:t>
              </a: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279400" y="1691476"/>
              <a:ext cx="5333999" cy="4252114"/>
              <a:chOff x="4089863" y="731662"/>
              <a:chExt cx="4181359" cy="3136019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667" b="97026" l="3462" r="98538">
                            <a14:foregroundMark x1="19231" y1="29846" x2="24769" y2="38256"/>
                            <a14:foregroundMark x1="14000" y1="87179" x2="14308" y2="88308"/>
                            <a14:foregroundMark x1="37231" y1="42462" x2="38615" y2="41231"/>
                            <a14:foregroundMark x1="38231" y1="38974" x2="38923" y2="39692"/>
                            <a14:foregroundMark x1="20231" y1="20513" x2="23538" y2="20615"/>
                            <a14:foregroundMark x1="45154" y1="58154" x2="86308" y2="57846"/>
                            <a14:foregroundMark x1="66308" y1="62051" x2="66462" y2="65846"/>
                            <a14:foregroundMark x1="66462" y1="71077" x2="66462" y2="77436"/>
                            <a14:foregroundMark x1="66154" y1="69026" x2="67000" y2="69026"/>
                            <a14:foregroundMark x1="54769" y1="88308" x2="54692" y2="87692"/>
                            <a14:foregroundMark x1="64846" y1="82154" x2="65000" y2="82154"/>
                            <a14:foregroundMark x1="80385" y1="88000" x2="79923" y2="87487"/>
                            <a14:foregroundMark x1="42923" y1="57538" x2="43000" y2="59077"/>
                            <a14:foregroundMark x1="90615" y1="59179" x2="90615" y2="57026"/>
                            <a14:foregroundMark x1="49923" y1="17231" x2="69615" y2="35282"/>
                            <a14:foregroundMark x1="76462" y1="21128" x2="70308" y2="46462"/>
                            <a14:foregroundMark x1="56846" y1="84308" x2="58385" y2="81538"/>
                            <a14:foregroundMark x1="53923" y1="9333" x2="65077" y2="9333"/>
                            <a14:foregroundMark x1="70000" y1="72513" x2="76308" y2="82051"/>
                            <a14:backgroundMark x1="64154" y1="7487" x2="61923" y2="7795"/>
                            <a14:backgroundMark x1="66538" y1="7179" x2="66538" y2="7179"/>
                            <a14:backgroundMark x1="68846" y1="6051" x2="68846" y2="6051"/>
                            <a14:backgroundMark x1="53077" y1="7487" x2="50615" y2="7692"/>
                            <a14:backgroundMark x1="68154" y1="7077" x2="82231" y2="7897"/>
                            <a14:backgroundMark x1="43308" y1="9231" x2="43231" y2="8410"/>
                            <a14:backgroundMark x1="90538" y1="9026" x2="90538" y2="830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9863" y="731662"/>
                <a:ext cx="4181359" cy="3136019"/>
              </a:xfrm>
              <a:prstGeom prst="rect">
                <a:avLst/>
              </a:prstGeom>
            </p:spPr>
          </p:pic>
          <p:sp>
            <p:nvSpPr>
              <p:cNvPr id="17" name="1 CuadroTexto"/>
              <p:cNvSpPr txBox="1"/>
              <p:nvPr/>
            </p:nvSpPr>
            <p:spPr>
              <a:xfrm>
                <a:off x="5975699" y="1098990"/>
                <a:ext cx="1812616" cy="12711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6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Persona física a quien le corresponden los datos personales</a:t>
                </a:r>
              </a:p>
            </p:txBody>
          </p:sp>
        </p:grpSp>
      </p:grp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108559135"/>
              </p:ext>
            </p:extLst>
          </p:nvPr>
        </p:nvGraphicFramePr>
        <p:xfrm>
          <a:off x="5997459" y="1331348"/>
          <a:ext cx="5638800" cy="4792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50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89139" y="2858677"/>
            <a:ext cx="32714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Quién decide los fines y los medios para el tratamiento de los datos personales</a:t>
            </a:r>
          </a:p>
        </p:txBody>
      </p:sp>
      <p:sp>
        <p:nvSpPr>
          <p:cNvPr id="20" name="5 CuadroTexto"/>
          <p:cNvSpPr txBox="1"/>
          <p:nvPr/>
        </p:nvSpPr>
        <p:spPr>
          <a:xfrm>
            <a:off x="1225208" y="972301"/>
            <a:ext cx="2536273" cy="89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Responsable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202635" y="0"/>
            <a:ext cx="10989365" cy="784217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Figuras 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4909571" y="1652361"/>
          <a:ext cx="6914530" cy="3939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images gratuites creative commons cc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3" b="90000" l="10000" r="90000">
                        <a14:foregroundMark x1="78910" y1="37436" x2="79359" y2="37628"/>
                        <a14:foregroundMark x1="50192" y1="18654" x2="50000" y2="22821"/>
                        <a14:foregroundMark x1="77885" y1="35833" x2="78141" y2="35705"/>
                        <a14:backgroundMark x1="38590" y1="40513" x2="49615" y2="4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46" y="1127593"/>
            <a:ext cx="5360889" cy="53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776158674"/>
              </p:ext>
            </p:extLst>
          </p:nvPr>
        </p:nvGraphicFramePr>
        <p:xfrm>
          <a:off x="285008" y="784216"/>
          <a:ext cx="11673444" cy="5718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5563" l="4875" r="96875">
                        <a14:foregroundMark x1="54625" y1="32875" x2="57625" y2="37813"/>
                        <a14:foregroundMark x1="55625" y1="32375" x2="59625" y2="32875"/>
                        <a14:foregroundMark x1="20688" y1="6938" x2="30688" y2="6688"/>
                        <a14:foregroundMark x1="24063" y1="6438" x2="27938" y2="6250"/>
                        <a14:foregroundMark x1="96875" y1="25313" x2="96875" y2="25313"/>
                        <a14:foregroundMark x1="24500" y1="5813" x2="28000" y2="5813"/>
                        <a14:backgroundMark x1="32500" y1="44875" x2="83250" y2="73250"/>
                        <a14:backgroundMark x1="87750" y1="42625" x2="88125" y2="73375"/>
                        <a14:backgroundMark x1="62875" y1="36438" x2="85250" y2="3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183" y="3911468"/>
            <a:ext cx="2517570" cy="251757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6 CuadroTexto"/>
          <p:cNvSpPr txBox="1"/>
          <p:nvPr/>
        </p:nvSpPr>
        <p:spPr>
          <a:xfrm>
            <a:off x="3049381" y="2274315"/>
            <a:ext cx="20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202635" y="0"/>
            <a:ext cx="10989365" cy="784217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Figuras </a:t>
            </a:r>
          </a:p>
        </p:txBody>
      </p:sp>
      <p:cxnSp>
        <p:nvCxnSpPr>
          <p:cNvPr id="5" name="Conector recto 4"/>
          <p:cNvCxnSpPr/>
          <p:nvPr/>
        </p:nvCxnSpPr>
        <p:spPr>
          <a:xfrm flipH="1" flipV="1">
            <a:off x="4746713" y="3375891"/>
            <a:ext cx="651" cy="1472377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8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28453"/>
            <a:ext cx="12192000" cy="1174002"/>
          </a:xfrm>
        </p:spPr>
        <p:txBody>
          <a:bodyPr/>
          <a:lstStyle/>
          <a:p>
            <a:r>
              <a:rPr lang="es-MX" dirty="0"/>
              <a:t>Obligaciones durante la obtención, aprovechamiento y supresión de los datos personales </a:t>
            </a:r>
          </a:p>
        </p:txBody>
      </p:sp>
    </p:spTree>
    <p:extLst>
      <p:ext uri="{BB962C8B-B14F-4D97-AF65-F5344CB8AC3E}">
        <p14:creationId xmlns:p14="http://schemas.microsoft.com/office/powerpoint/2010/main" val="30141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Principios y derechos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97847"/>
              </p:ext>
            </p:extLst>
          </p:nvPr>
        </p:nvGraphicFramePr>
        <p:xfrm>
          <a:off x="0" y="798645"/>
          <a:ext cx="12191999" cy="605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7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0" y="795130"/>
          <a:ext cx="12191999" cy="606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202636" y="-1"/>
            <a:ext cx="10989364" cy="795131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es-MX" sz="3600" b="1" dirty="0"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Principios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2" b="95628" l="364" r="97455">
                        <a14:foregroundMark x1="19273" y1="44809" x2="45091" y2="37158"/>
                        <a14:foregroundMark x1="14909" y1="52459" x2="17091" y2="47541"/>
                        <a14:foregroundMark x1="10545" y1="43716" x2="20364" y2="39344"/>
                        <a14:foregroundMark x1="69818" y1="16393" x2="72364" y2="12568"/>
                        <a14:foregroundMark x1="26182" y1="36066" x2="39273" y2="30601"/>
                        <a14:foregroundMark x1="9818" y1="43169" x2="13455" y2="38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571" y="3358270"/>
            <a:ext cx="2619375" cy="1743075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Flecha: hacia abajo 5"/>
          <p:cNvSpPr/>
          <p:nvPr/>
        </p:nvSpPr>
        <p:spPr>
          <a:xfrm rot="10800000">
            <a:off x="2623866" y="1387439"/>
            <a:ext cx="1813465" cy="4878252"/>
          </a:xfrm>
          <a:prstGeom prst="dow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720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5189" y="0"/>
            <a:ext cx="10976812" cy="795130"/>
          </a:xfrm>
        </p:spPr>
        <p:txBody>
          <a:bodyPr/>
          <a:lstStyle/>
          <a:p>
            <a:r>
              <a:rPr lang="es-MX" b="1" dirty="0"/>
              <a:t>Principio de </a:t>
            </a:r>
            <a:r>
              <a:rPr lang="es-MX" dirty="0"/>
              <a:t>Licitud </a:t>
            </a:r>
            <a:endParaRPr lang="es-MX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315398" y="1321225"/>
          <a:ext cx="10070926" cy="476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8889" l="0" r="100000">
                        <a14:foregroundMark x1="59667" y1="40556" x2="73667" y2="40556"/>
                        <a14:foregroundMark x1="78000" y1="40000" x2="79333" y2="41111"/>
                        <a14:foregroundMark x1="54000" y1="43333" x2="54333" y2="50556"/>
                        <a14:backgroundMark x1="83333" y1="47222" x2="86667" y2="51111"/>
                        <a14:backgroundMark x1="82000" y1="43889" x2="82000" y2="43889"/>
                        <a14:backgroundMark x1="70000" y1="38889" x2="73000" y2="3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901" y="4723882"/>
            <a:ext cx="2857500" cy="17145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741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de </a:t>
            </a:r>
            <a:r>
              <a:rPr lang="es-MX" dirty="0"/>
              <a:t>Lealtad</a:t>
            </a:r>
            <a:endParaRPr lang="es-MX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234415"/>
              </p:ext>
            </p:extLst>
          </p:nvPr>
        </p:nvGraphicFramePr>
        <p:xfrm>
          <a:off x="638826" y="929947"/>
          <a:ext cx="11285952" cy="5044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4074" y1="37500" x2="89259" y2="10000"/>
                        <a14:foregroundMark x1="89630" y1="84306" x2="91204" y2="21111"/>
                        <a14:foregroundMark x1="94352" y1="12917" x2="93981" y2="4167"/>
                        <a14:foregroundMark x1="87685" y1="91250" x2="96667" y2="77778"/>
                        <a14:foregroundMark x1="97037" y1="69583" x2="97870" y2="34028"/>
                        <a14:foregroundMark x1="77593" y1="24583" x2="81481" y2="4167"/>
                        <a14:foregroundMark x1="75648" y1="11111" x2="76759" y2="4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747" y="3832964"/>
            <a:ext cx="3212927" cy="214195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780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¿Cómo surge el derecho a la protección de datos personales?</a:t>
            </a:r>
          </a:p>
        </p:txBody>
      </p:sp>
      <p:graphicFrame>
        <p:nvGraphicFramePr>
          <p:cNvPr id="5" name="5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294847"/>
              </p:ext>
            </p:extLst>
          </p:nvPr>
        </p:nvGraphicFramePr>
        <p:xfrm>
          <a:off x="295275" y="957263"/>
          <a:ext cx="11896725" cy="572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34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288098" y="901874"/>
          <a:ext cx="11618725" cy="563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15189" y="1"/>
            <a:ext cx="10976811" cy="806115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Principio de Consentimiento </a:t>
            </a:r>
          </a:p>
        </p:txBody>
      </p:sp>
      <p:sp>
        <p:nvSpPr>
          <p:cNvPr id="4" name="Flecha: hacia abajo 3"/>
          <p:cNvSpPr/>
          <p:nvPr/>
        </p:nvSpPr>
        <p:spPr>
          <a:xfrm>
            <a:off x="7261600" y="4496069"/>
            <a:ext cx="563880" cy="640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500" y1="49189" x2="16250" y2="57297"/>
                        <a14:foregroundMark x1="16250" y1="57297" x2="30000" y2="55135"/>
                        <a14:foregroundMark x1="30000" y1="55135" x2="26250" y2="45946"/>
                        <a14:foregroundMark x1="12500" y1="48649" x2="24375" y2="47568"/>
                        <a14:foregroundMark x1="21250" y1="52973" x2="34375" y2="41622"/>
                        <a14:foregroundMark x1="36875" y1="39459" x2="71250" y2="29189"/>
                        <a14:foregroundMark x1="89375" y1="2703" x2="77500" y2="15676"/>
                        <a14:foregroundMark x1="76250" y1="17838" x2="96250" y2="43784"/>
                        <a14:foregroundMark x1="41250" y1="48108" x2="45000" y2="51351"/>
                        <a14:foregroundMark x1="46250" y1="49189" x2="47500" y2="47027"/>
                        <a14:foregroundMark x1="53125" y1="49189" x2="53750" y2="51351"/>
                        <a14:foregroundMark x1="63750" y1="47027" x2="66250" y2="47027"/>
                        <a14:foregroundMark x1="47500" y1="62162" x2="47500" y2="67568"/>
                        <a14:foregroundMark x1="48125" y1="63243" x2="53750" y2="65405"/>
                        <a14:foregroundMark x1="59375" y1="63784" x2="60625" y2="64865"/>
                        <a14:foregroundMark x1="17500" y1="64324" x2="21250" y2="71892"/>
                        <a14:foregroundMark x1="20625" y1="71892" x2="33125" y2="70270"/>
                        <a14:foregroundMark x1="33750" y1="69730" x2="31250" y2="61622"/>
                        <a14:foregroundMark x1="30625" y1="62162" x2="24375" y2="69730"/>
                        <a14:backgroundMark x1="48750" y1="20000" x2="33125" y2="22162"/>
                        <a14:backgroundMark x1="41250" y1="16757" x2="19375" y2="14595"/>
                        <a14:backgroundMark x1="2500" y1="36757" x2="78750" y2="5405"/>
                        <a14:backgroundMark x1="6250" y1="51351" x2="8750" y2="91351"/>
                        <a14:backgroundMark x1="12500" y1="89189" x2="77500" y2="88108"/>
                        <a14:backgroundMark x1="71875" y1="71892" x2="71875" y2="66486"/>
                        <a14:backgroundMark x1="66250" y1="56757" x2="15000" y2="60000"/>
                        <a14:backgroundMark x1="32500" y1="48108" x2="35000" y2="56216"/>
                        <a14:backgroundMark x1="35000" y1="44324" x2="75000" y2="4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238" y="1040412"/>
            <a:ext cx="1524000" cy="176212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41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Principio de Información</a:t>
            </a:r>
          </a:p>
        </p:txBody>
      </p:sp>
      <p:pic>
        <p:nvPicPr>
          <p:cNvPr id="1026" name="Picture 2" descr="Resultado de imagen para signo de igual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93" y="2641771"/>
            <a:ext cx="2542784" cy="25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89513613"/>
              </p:ext>
            </p:extLst>
          </p:nvPr>
        </p:nvGraphicFramePr>
        <p:xfrm>
          <a:off x="147484" y="1091382"/>
          <a:ext cx="11887200" cy="524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46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de </a:t>
            </a:r>
            <a:r>
              <a:rPr lang="es-MX" dirty="0"/>
              <a:t>Información</a:t>
            </a:r>
            <a:endParaRPr lang="es-MX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18219867"/>
              </p:ext>
            </p:extLst>
          </p:nvPr>
        </p:nvGraphicFramePr>
        <p:xfrm>
          <a:off x="222422" y="775729"/>
          <a:ext cx="11738920" cy="412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939" y1="35395" x2="22383" y2="32302"/>
                        <a14:foregroundMark x1="4693" y1="60825" x2="48736" y2="97251"/>
                        <a14:foregroundMark x1="3610" y1="60481" x2="16968" y2="50859"/>
                        <a14:foregroundMark x1="18412" y1="46735" x2="20578" y2="35052"/>
                        <a14:foregroundMark x1="21661" y1="32302" x2="29964" y2="22337"/>
                        <a14:foregroundMark x1="29964" y1="21993" x2="34296" y2="18213"/>
                        <a14:foregroundMark x1="16968" y1="48797" x2="18051" y2="45704"/>
                        <a14:foregroundMark x1="17329" y1="45017" x2="19495" y2="36770"/>
                        <a14:foregroundMark x1="19856" y1="35739" x2="20939" y2="32302"/>
                        <a14:foregroundMark x1="62094" y1="64605" x2="74729" y2="57388"/>
                        <a14:foregroundMark x1="36823" y1="3436" x2="85921" y2="16495"/>
                        <a14:foregroundMark x1="86643" y1="46048" x2="92419" y2="30584"/>
                        <a14:foregroundMark x1="61733" y1="47079" x2="81588" y2="55670"/>
                        <a14:foregroundMark x1="83394" y1="53952" x2="86282" y2="47079"/>
                        <a14:foregroundMark x1="34296" y1="15808" x2="34657" y2="4467"/>
                        <a14:foregroundMark x1="34296" y1="16838" x2="35018" y2="10309"/>
                        <a14:foregroundMark x1="37184" y1="3093" x2="55957" y2="7560"/>
                        <a14:foregroundMark x1="65704" y1="10309" x2="89892" y2="15808"/>
                        <a14:foregroundMark x1="92058" y1="16495" x2="94585" y2="17182"/>
                        <a14:backgroundMark x1="70758" y1="79381" x2="84477" y2="66323"/>
                        <a14:backgroundMark x1="89531" y1="50859" x2="88809" y2="50515"/>
                        <a14:backgroundMark x1="5415" y1="67354" x2="24910" y2="86254"/>
                        <a14:backgroundMark x1="12996" y1="51890" x2="15523" y2="50859"/>
                        <a14:backgroundMark x1="71841" y1="70103" x2="79061" y2="64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0433" y="3812530"/>
            <a:ext cx="2638425" cy="277177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781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de </a:t>
            </a:r>
            <a:r>
              <a:rPr lang="es-MX" dirty="0"/>
              <a:t>Información</a:t>
            </a:r>
            <a:endParaRPr lang="es-MX" b="1" dirty="0"/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489399" y="1073130"/>
          <a:ext cx="10431886" cy="5035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5" b="90782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1252" y="1276330"/>
            <a:ext cx="2181061" cy="247192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160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808383"/>
          </a:xfrm>
        </p:spPr>
        <p:txBody>
          <a:bodyPr/>
          <a:lstStyle/>
          <a:p>
            <a:r>
              <a:rPr lang="es-MX" dirty="0">
                <a:solidFill>
                  <a:prstClr val="white"/>
                </a:solidFill>
              </a:rPr>
              <a:t/>
            </a:r>
            <a:br>
              <a:rPr lang="es-MX" dirty="0">
                <a:solidFill>
                  <a:prstClr val="white"/>
                </a:solidFill>
              </a:rPr>
            </a:br>
            <a:r>
              <a:rPr lang="es-MX" dirty="0">
                <a:solidFill>
                  <a:prstClr val="white"/>
                </a:solidFill>
              </a:rPr>
              <a:t>Contenido Aviso de Privacidad</a:t>
            </a:r>
            <a:br>
              <a:rPr lang="es-MX" dirty="0">
                <a:solidFill>
                  <a:prstClr val="white"/>
                </a:solidFill>
              </a:rPr>
            </a:br>
            <a:endParaRPr lang="es-MX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055242"/>
              </p:ext>
            </p:extLst>
          </p:nvPr>
        </p:nvGraphicFramePr>
        <p:xfrm>
          <a:off x="-2" y="808379"/>
          <a:ext cx="12192000" cy="60496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38239632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803320963"/>
                    </a:ext>
                  </a:extLst>
                </a:gridCol>
              </a:tblGrid>
              <a:tr h="373630">
                <a:tc>
                  <a:txBody>
                    <a:bodyPr/>
                    <a:lstStyle/>
                    <a:p>
                      <a:pPr algn="ctr" defTabSz="720000">
                        <a:tabLst>
                          <a:tab pos="0" algn="l"/>
                        </a:tabLst>
                      </a:pPr>
                      <a:r>
                        <a:rPr lang="es-MX" sz="1750" dirty="0">
                          <a:latin typeface="Arial Narrow" panose="020B0606020202030204" pitchFamily="34" charset="0"/>
                        </a:rPr>
                        <a:t>Aviso</a:t>
                      </a:r>
                      <a:r>
                        <a:rPr lang="es-MX" sz="1750" baseline="0" dirty="0">
                          <a:latin typeface="Arial Narrow" panose="020B0606020202030204" pitchFamily="34" charset="0"/>
                        </a:rPr>
                        <a:t> de privacidad simplificado</a:t>
                      </a:r>
                      <a:endParaRPr lang="es-MX" sz="1750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20000">
                        <a:tabLst>
                          <a:tab pos="0" algn="l"/>
                        </a:tabLst>
                      </a:pPr>
                      <a:r>
                        <a:rPr lang="es-MX" sz="1750" dirty="0">
                          <a:latin typeface="Arial Narrow" panose="020B0606020202030204" pitchFamily="34" charset="0"/>
                        </a:rPr>
                        <a:t>Aviso de privacidad integral </a:t>
                      </a:r>
                      <a:endParaRPr lang="es-MX" sz="1750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4375026"/>
                  </a:ext>
                </a:extLst>
              </a:tr>
              <a:tr h="373630"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Denominación del responsable.</a:t>
                      </a: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Domicilio del responsable.</a:t>
                      </a: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2228765"/>
                  </a:ext>
                </a:extLst>
              </a:tr>
              <a:tr h="651865"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Las finalidades del tratamiento para las cuales se obtienen los datos personales.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Los datos personales que serán sometidos a tratamiento, identificando aquéllos que son sensibles.</a:t>
                      </a: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8613360"/>
                  </a:ext>
                </a:extLst>
              </a:tr>
              <a:tr h="2043037"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Cuando se realicen transferencias de datos personales que requieran consentimiento, se deberá informar:	</a:t>
                      </a:r>
                    </a:p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endParaRPr lang="es-MX" sz="175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	a) Las autoridades, poderes, entidades, órganos y organismos gubernamentales de los tres órdenes de gobierno y las personas físicas o morales a las que se transfieren los datos personales</a:t>
                      </a:r>
                    </a:p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	b) Las finalidades de estas transferencias.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El fundamento legal que faculta al responsable para llevar a cabo el tratamiento.</a:t>
                      </a:r>
                    </a:p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250936"/>
                  </a:ext>
                </a:extLst>
              </a:tr>
              <a:tr h="930098">
                <a:tc>
                  <a:txBody>
                    <a:bodyPr/>
                    <a:lstStyle/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Los mecanismos y medios disponibles para que el titular pueda manifestar su negativa para el tratamiento de sus datos personales para finalidades y transferencias.</a:t>
                      </a: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72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  <a:defRPr/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Las finalidades del tratamiento para las cuales se obtienen los datos personales, distinguiendo aquellas que requieran del consentimiento del titular.</a:t>
                      </a: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9055810"/>
                  </a:ext>
                </a:extLst>
              </a:tr>
              <a:tr h="651865">
                <a:tc>
                  <a:txBody>
                    <a:bodyPr/>
                    <a:lstStyle/>
                    <a:p>
                      <a:pPr marL="285750" marR="0" lvl="0" indent="-285750" algn="just" defTabSz="72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  <a:defRPr/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El sitio donde se podrá consultar el aviso de privacidad integral.</a:t>
                      </a:r>
                    </a:p>
                    <a:p>
                      <a:pPr marL="285750" indent="-285750" algn="just" defTabSz="720000"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</a:pPr>
                      <a:endParaRPr lang="es-MX" sz="175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72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  <a:defRPr/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Los mecanismos, medios y procedimientos disponibles para ejercer los derechos ARCO.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9184076"/>
                  </a:ext>
                </a:extLst>
              </a:tr>
              <a:tr h="373630">
                <a:tc>
                  <a:txBody>
                    <a:bodyPr/>
                    <a:lstStyle/>
                    <a:p>
                      <a:pPr algn="just" defTabSz="720000">
                        <a:tabLst>
                          <a:tab pos="0" algn="l"/>
                        </a:tabLst>
                      </a:pPr>
                      <a:endParaRPr lang="es-MX" sz="1750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72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  <a:defRPr/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El domicilio de la Unidad de Transparencia.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619041"/>
                  </a:ext>
                </a:extLst>
              </a:tr>
              <a:tr h="651865">
                <a:tc>
                  <a:txBody>
                    <a:bodyPr/>
                    <a:lstStyle/>
                    <a:p>
                      <a:pPr algn="just" defTabSz="720000">
                        <a:tabLst>
                          <a:tab pos="0" algn="l"/>
                        </a:tabLst>
                      </a:pPr>
                      <a:endParaRPr lang="es-MX" sz="1750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72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0" algn="l"/>
                        </a:tabLst>
                        <a:defRPr/>
                      </a:pPr>
                      <a:r>
                        <a:rPr lang="es-MX" sz="175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Los medios a través de los cuales el responsable comunicará a los titulares los cambios al aviso de privacidad.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421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6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1225874"/>
              </p:ext>
            </p:extLst>
          </p:nvPr>
        </p:nvGraphicFramePr>
        <p:xfrm>
          <a:off x="357809" y="1201698"/>
          <a:ext cx="11555895" cy="3885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102648" y="0"/>
            <a:ext cx="11089352" cy="806116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es-MX" sz="3600" dirty="0"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Medidas compensatorias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Principio de información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03" r="100000">
                        <a14:foregroundMark x1="82365" y1="17931" x2="92786" y2="41379"/>
                        <a14:foregroundMark x1="88377" y1="15862" x2="92184" y2="28966"/>
                        <a14:foregroundMark x1="85170" y1="14483" x2="80962" y2="11724"/>
                        <a14:foregroundMark x1="4409" y1="60000" x2="6814" y2="73793"/>
                        <a14:foregroundMark x1="46894" y1="12414" x2="54309" y2="82759"/>
                        <a14:foregroundMark x1="40080" y1="52414" x2="59920" y2="52414"/>
                        <a14:foregroundMark x1="4609" y1="36552" x2="4008" y2="59310"/>
                        <a14:foregroundMark x1="25251" y1="38621" x2="26253" y2="65517"/>
                        <a14:foregroundMark x1="25451" y1="36552" x2="27054" y2="60000"/>
                        <a14:foregroundMark x1="26653" y1="55172" x2="27054" y2="40000"/>
                        <a14:foregroundMark x1="27255" y1="53103" x2="27054" y2="60000"/>
                        <a14:foregroundMark x1="27255" y1="54483" x2="27054" y2="46207"/>
                        <a14:foregroundMark x1="12625" y1="9655" x2="17836" y2="10345"/>
                        <a14:foregroundMark x1="22846" y1="21379" x2="25852" y2="30345"/>
                        <a14:foregroundMark x1="78758" y1="18621" x2="74148" y2="34483"/>
                        <a14:foregroundMark x1="77756" y1="21379" x2="74148" y2="33103"/>
                        <a14:foregroundMark x1="73347" y1="38621" x2="72946" y2="71034"/>
                        <a14:foregroundMark x1="72745" y1="40000" x2="72144" y2="63448"/>
                        <a14:foregroundMark x1="73146" y1="73793" x2="84168" y2="85517"/>
                        <a14:foregroundMark x1="76353" y1="82759" x2="73948" y2="77931"/>
                        <a14:foregroundMark x1="93587" y1="53103" x2="93587" y2="61379"/>
                        <a14:foregroundMark x1="92385" y1="33103" x2="87976" y2="16552"/>
                        <a14:foregroundMark x1="38677" y1="40000" x2="38477" y2="66897"/>
                        <a14:foregroundMark x1="38677" y1="36552" x2="38076" y2="60000"/>
                        <a14:foregroundMark x1="76553" y1="83448" x2="83367" y2="88276"/>
                        <a14:foregroundMark x1="83567" y1="88276" x2="86774" y2="86897"/>
                        <a14:foregroundMark x1="93186" y1="33103" x2="94589" y2="51724"/>
                        <a14:foregroundMark x1="87976" y1="13793" x2="82365" y2="10345"/>
                        <a14:foregroundMark x1="80160" y1="11034" x2="73747" y2="24828"/>
                        <a14:foregroundMark x1="73747" y1="26207" x2="72144" y2="35862"/>
                        <a14:backgroundMark x1="35070" y1="33103" x2="34870" y2="57931"/>
                        <a14:backgroundMark x1="29259" y1="10345" x2="31463" y2="92414"/>
                        <a14:backgroundMark x1="4409" y1="7586" x2="96994" y2="5517"/>
                        <a14:backgroundMark x1="40882" y1="95862" x2="59319" y2="96552"/>
                        <a14:backgroundMark x1="3206" y1="95862" x2="64729" y2="95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68" y="5087006"/>
            <a:ext cx="5892732" cy="15205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08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</a:t>
            </a:r>
            <a:r>
              <a:rPr lang="es-MX" dirty="0"/>
              <a:t>de </a:t>
            </a:r>
            <a:r>
              <a:rPr lang="es-MX" b="1" dirty="0"/>
              <a:t>finalidad 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62359276"/>
              </p:ext>
            </p:extLst>
          </p:nvPr>
        </p:nvGraphicFramePr>
        <p:xfrm>
          <a:off x="292100" y="1511300"/>
          <a:ext cx="116713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9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Finalidades distintas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679"/>
              </p:ext>
            </p:extLst>
          </p:nvPr>
        </p:nvGraphicFramePr>
        <p:xfrm>
          <a:off x="279400" y="1003300"/>
          <a:ext cx="11775440" cy="563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67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</a:t>
            </a:r>
            <a:r>
              <a:rPr lang="es-MX" dirty="0"/>
              <a:t>de </a:t>
            </a:r>
            <a:r>
              <a:rPr lang="es-MX" b="1" dirty="0"/>
              <a:t>calidad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523528" y="1052633"/>
          <a:ext cx="10951550" cy="530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84" b="100000" l="0" r="99427">
                        <a14:foregroundMark x1="54389" y1="58355" x2="59351" y2="62211"/>
                        <a14:foregroundMark x1="57443" y1="54242" x2="60115" y2="55784"/>
                        <a14:foregroundMark x1="61641" y1="57326" x2="62786" y2="58098"/>
                        <a14:foregroundMark x1="55153" y1="52956" x2="56298" y2="53728"/>
                        <a14:backgroundMark x1="83779" y1="87661" x2="52863" y2="67095"/>
                        <a14:backgroundMark x1="64313" y1="70694" x2="89122" y2="87404"/>
                        <a14:backgroundMark x1="11069" y1="41902" x2="8397" y2="403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536" y="4557677"/>
            <a:ext cx="3088240" cy="167431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526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de proporcionalidad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75846" y="937847"/>
          <a:ext cx="11594123" cy="568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9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615677"/>
              </p:ext>
            </p:extLst>
          </p:nvPr>
        </p:nvGraphicFramePr>
        <p:xfrm>
          <a:off x="0" y="914400"/>
          <a:ext cx="1219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¿Cómo surge el derecho a la protección de datos personales?</a:t>
            </a:r>
          </a:p>
        </p:txBody>
      </p:sp>
    </p:spTree>
    <p:extLst>
      <p:ext uri="{BB962C8B-B14F-4D97-AF65-F5344CB8AC3E}">
        <p14:creationId xmlns:p14="http://schemas.microsoft.com/office/powerpoint/2010/main" val="13826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Principio </a:t>
            </a:r>
            <a:r>
              <a:rPr lang="es-MX" dirty="0"/>
              <a:t>de </a:t>
            </a:r>
            <a:r>
              <a:rPr lang="es-MX" b="1" dirty="0"/>
              <a:t>responsabilidad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251434" y="1080438"/>
          <a:ext cx="11333409" cy="528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08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Principio de responsabilidad </a:t>
            </a:r>
            <a:endParaRPr lang="es-MX" b="1" dirty="0"/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248770" y="1034715"/>
          <a:ext cx="11673443" cy="5472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38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772697"/>
            <a:ext cx="12192000" cy="879521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Seguridad de los datos personales</a:t>
            </a:r>
          </a:p>
        </p:txBody>
      </p:sp>
    </p:spTree>
    <p:extLst>
      <p:ext uri="{BB962C8B-B14F-4D97-AF65-F5344CB8AC3E}">
        <p14:creationId xmlns:p14="http://schemas.microsoft.com/office/powerpoint/2010/main" val="17093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Deberes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309490" y="1648265"/>
          <a:ext cx="8229600" cy="4602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444" y1="38667" x2="27111" y2="27556"/>
                        <a14:foregroundMark x1="28889" y1="20000" x2="40444" y2="6667"/>
                        <a14:foregroundMark x1="53333" y1="7556" x2="72444" y2="16889"/>
                        <a14:foregroundMark x1="74222" y1="37778" x2="73778" y2="26222"/>
                        <a14:foregroundMark x1="77333" y1="25778" x2="76889" y2="22667"/>
                        <a14:foregroundMark x1="71556" y1="40889" x2="71111" y2="30222"/>
                        <a14:foregroundMark x1="28889" y1="42667" x2="28889" y2="33778"/>
                        <a14:foregroundMark x1="44889" y1="2667" x2="51111" y2="2222"/>
                        <a14:foregroundMark x1="62222" y1="4889" x2="63111" y2="4889"/>
                        <a14:foregroundMark x1="77778" y1="40889" x2="78222" y2="33333"/>
                        <a14:foregroundMark x1="26667" y1="14667" x2="28000" y2="1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2393" y="3862680"/>
            <a:ext cx="2143125" cy="21431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880" y="1827934"/>
            <a:ext cx="1962150" cy="167640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5519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Deber de seguridad 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385010" y="1788831"/>
          <a:ext cx="11417969" cy="3814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0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son las medidas de seguridad? 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134112" y="1255778"/>
          <a:ext cx="11911584" cy="53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1" name="Conector recto 20"/>
          <p:cNvCxnSpPr/>
          <p:nvPr/>
        </p:nvCxnSpPr>
        <p:spPr>
          <a:xfrm flipV="1">
            <a:off x="3685998" y="2178370"/>
            <a:ext cx="0" cy="1105522"/>
          </a:xfrm>
          <a:prstGeom prst="line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7436115" y="2533176"/>
            <a:ext cx="0" cy="912672"/>
          </a:xfrm>
          <a:prstGeom prst="line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 flipV="1">
            <a:off x="11156156" y="2552148"/>
            <a:ext cx="3175" cy="87444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>
            <a:off x="3571730" y="2170595"/>
            <a:ext cx="12495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3558667" y="2881364"/>
            <a:ext cx="12495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>
            <a:off x="3558667" y="3533827"/>
            <a:ext cx="12495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7272338" y="3295098"/>
            <a:ext cx="202406" cy="0"/>
          </a:xfrm>
          <a:prstGeom prst="line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7284245" y="2552148"/>
            <a:ext cx="146459" cy="78"/>
          </a:xfrm>
          <a:prstGeom prst="line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11056868" y="2539085"/>
            <a:ext cx="120720" cy="0"/>
          </a:xfrm>
          <a:prstGeom prst="line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667" r="97000">
                        <a14:foregroundMark x1="64333" y1="37480" x2="54333" y2="26171"/>
                        <a14:foregroundMark x1="69444" y1="42003" x2="68222" y2="29079"/>
                        <a14:foregroundMark x1="63556" y1="42973" x2="56333" y2="39580"/>
                        <a14:foregroundMark x1="57667" y1="46365" x2="71556" y2="46527"/>
                        <a14:foregroundMark x1="71556" y1="26979" x2="57222" y2="27302"/>
                        <a14:foregroundMark x1="49000" y1="22456" x2="21222" y2="17609"/>
                        <a14:foregroundMark x1="58667" y1="5170" x2="53556" y2="3716"/>
                        <a14:foregroundMark x1="62778" y1="6785" x2="60222" y2="3716"/>
                        <a14:foregroundMark x1="66000" y1="18417" x2="66444" y2="15832"/>
                        <a14:foregroundMark x1="70667" y1="10016" x2="70000" y2="9208"/>
                        <a14:foregroundMark x1="75444" y1="90953" x2="75333" y2="85622"/>
                        <a14:foregroundMark x1="43000" y1="95315" x2="41667" y2="77868"/>
                        <a14:foregroundMark x1="35000" y1="82391" x2="16889" y2="81906"/>
                        <a14:foregroundMark x1="29778" y1="85784" x2="19222" y2="85299"/>
                        <a14:foregroundMark x1="18444" y1="87561" x2="23333" y2="86591"/>
                        <a14:foregroundMark x1="16333" y1="86107" x2="16111" y2="81583"/>
                        <a14:foregroundMark x1="16000" y1="80614" x2="15444" y2="43457"/>
                        <a14:foregroundMark x1="15333" y1="42003" x2="14889" y2="16801"/>
                        <a14:foregroundMark x1="14889" y1="13893" x2="15000" y2="13732"/>
                        <a14:foregroundMark x1="41111" y1="97254" x2="38000" y2="96446"/>
                        <a14:foregroundMark x1="37667" y1="95477" x2="37000" y2="93861"/>
                        <a14:foregroundMark x1="36667" y1="92407" x2="37333" y2="89499"/>
                        <a14:foregroundMark x1="37222" y1="89338" x2="37778" y2="88207"/>
                        <a14:foregroundMark x1="52556" y1="11470" x2="45000" y2="7270"/>
                        <a14:foregroundMark x1="26778" y1="87237" x2="23111" y2="87561"/>
                        <a14:backgroundMark x1="28000" y1="93861" x2="34667" y2="90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1270" y="4154365"/>
            <a:ext cx="3338056" cy="229584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333" y1="50692" x2="38556" y2="26231"/>
                        <a14:foregroundMark x1="52222" y1="26692" x2="50889" y2="21538"/>
                        <a14:foregroundMark x1="48667" y1="39923" x2="61000" y2="41077"/>
                        <a14:foregroundMark x1="63556" y1="48462" x2="64556" y2="42385"/>
                        <a14:foregroundMark x1="48667" y1="56308" x2="43444" y2="57000"/>
                        <a14:foregroundMark x1="31778" y1="56308" x2="28889" y2="56077"/>
                        <a14:foregroundMark x1="32778" y1="57462" x2="32778" y2="55615"/>
                        <a14:foregroundMark x1="18778" y1="56077" x2="17556" y2="46692"/>
                        <a14:foregroundMark x1="21778" y1="44385" x2="27889" y2="42615"/>
                        <a14:foregroundMark x1="16222" y1="46462" x2="20444" y2="44385"/>
                        <a14:foregroundMark x1="15889" y1="10308" x2="55444" y2="9154"/>
                        <a14:foregroundMark x1="26556" y1="18846" x2="50222" y2="14538"/>
                        <a14:foregroundMark x1="65778" y1="51385" x2="64222" y2="57846"/>
                        <a14:foregroundMark x1="70000" y1="61000" x2="69000" y2="60154"/>
                        <a14:foregroundMark x1="61889" y1="61462" x2="62222" y2="59692"/>
                        <a14:foregroundMark x1="58667" y1="60538" x2="59000" y2="56308"/>
                        <a14:foregroundMark x1="28556" y1="67769" x2="23333" y2="61462"/>
                        <a14:foregroundMark x1="15889" y1="65692" x2="15889" y2="65692"/>
                        <a14:foregroundMark x1="29889" y1="69077" x2="28889" y2="68615"/>
                        <a14:foregroundMark x1="16444" y1="66923" x2="16889" y2="66231"/>
                        <a14:backgroundMark x1="25333" y1="82077" x2="69667" y2="78769"/>
                        <a14:backgroundMark x1="17444" y1="73923" x2="75778" y2="74462"/>
                        <a14:backgroundMark x1="26222" y1="68385" x2="25667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38" y="1543082"/>
            <a:ext cx="1276841" cy="1844326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H="1">
            <a:off x="11031206" y="3323081"/>
            <a:ext cx="12495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0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 de Gestión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443753" y="2003611"/>
          <a:ext cx="11443447" cy="3792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73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Sistema de Gestión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-1" y="798644"/>
          <a:ext cx="12191999" cy="605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88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Documento de seguridad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81649724"/>
              </p:ext>
            </p:extLst>
          </p:nvPr>
        </p:nvGraphicFramePr>
        <p:xfrm>
          <a:off x="126610" y="900332"/>
          <a:ext cx="11929402" cy="585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5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Notificación de las vulneraciones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519425"/>
              </p:ext>
            </p:extLst>
          </p:nvPr>
        </p:nvGraphicFramePr>
        <p:xfrm>
          <a:off x="53010" y="798646"/>
          <a:ext cx="12191998" cy="605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1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es el derecho a la protección de datos personales?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65371215"/>
              </p:ext>
            </p:extLst>
          </p:nvPr>
        </p:nvGraphicFramePr>
        <p:xfrm>
          <a:off x="1" y="810545"/>
          <a:ext cx="12191999" cy="605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01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se debe notificar al titular?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12542" y="990600"/>
          <a:ext cx="12079457" cy="573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448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Confidencialidad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0417182"/>
              </p:ext>
            </p:extLst>
          </p:nvPr>
        </p:nvGraphicFramePr>
        <p:xfrm>
          <a:off x="198120" y="944881"/>
          <a:ext cx="11826240" cy="3365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7453"/>
          <a:stretch/>
        </p:blipFill>
        <p:spPr>
          <a:xfrm>
            <a:off x="4736125" y="3905070"/>
            <a:ext cx="2750230" cy="271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13" cy="7986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303284"/>
            <a:ext cx="12192000" cy="646331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Contratación de prestadores de servicios</a:t>
            </a:r>
          </a:p>
        </p:txBody>
      </p:sp>
    </p:spTree>
    <p:extLst>
      <p:ext uri="{BB962C8B-B14F-4D97-AF65-F5344CB8AC3E}">
        <p14:creationId xmlns:p14="http://schemas.microsoft.com/office/powerpoint/2010/main" val="10764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¿Quién es el encargado?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95899966"/>
              </p:ext>
            </p:extLst>
          </p:nvPr>
        </p:nvGraphicFramePr>
        <p:xfrm>
          <a:off x="334851" y="1004551"/>
          <a:ext cx="11655588" cy="560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286" y1="50456" x2="47571" y2="42249"/>
                        <a14:foregroundMark x1="57429" y1="51976" x2="56714" y2="40729"/>
                        <a14:foregroundMark x1="55286" y1="58663" x2="55571" y2="62310"/>
                        <a14:foregroundMark x1="57714" y1="65957" x2="57429" y2="63830"/>
                        <a14:foregroundMark x1="67857" y1="93009" x2="69714" y2="80243"/>
                        <a14:foregroundMark x1="24429" y1="24012" x2="24000" y2="39818"/>
                        <a14:foregroundMark x1="23571" y1="13070" x2="23714" y2="12462"/>
                        <a14:foregroundMark x1="24429" y1="19453" x2="23714" y2="24620"/>
                        <a14:foregroundMark x1="22286" y1="20365" x2="25714" y2="20669"/>
                        <a14:foregroundMark x1="26000" y1="22492" x2="26000" y2="28267"/>
                        <a14:foregroundMark x1="21714" y1="23708" x2="21714" y2="29483"/>
                        <a14:foregroundMark x1="23714" y1="34954" x2="22429" y2="46201"/>
                        <a14:foregroundMark x1="25143" y1="39818" x2="24857" y2="47112"/>
                        <a14:foregroundMark x1="14571" y1="14894" x2="14429" y2="41337"/>
                        <a14:foregroundMark x1="16714" y1="28571" x2="15714" y2="44377"/>
                        <a14:foregroundMark x1="12571" y1="29483" x2="13143" y2="21581"/>
                        <a14:foregroundMark x1="11000" y1="20365" x2="11429" y2="4255"/>
                        <a14:foregroundMark x1="9714" y1="4255" x2="11429" y2="3647"/>
                        <a14:foregroundMark x1="8857" y1="5471" x2="9286" y2="8511"/>
                        <a14:foregroundMark x1="6714" y1="33739" x2="5571" y2="9119"/>
                        <a14:foregroundMark x1="4857" y1="33739" x2="5000" y2="16413"/>
                        <a14:foregroundMark x1="3571" y1="20973" x2="3571" y2="17325"/>
                        <a14:foregroundMark x1="2000" y1="59878" x2="1286" y2="34043"/>
                        <a14:foregroundMark x1="571" y1="59574" x2="714" y2="52280"/>
                        <a14:foregroundMark x1="9714" y1="74772" x2="9000" y2="41641"/>
                        <a14:foregroundMark x1="7857" y1="74164" x2="8571" y2="63526"/>
                        <a14:foregroundMark x1="3857" y1="98784" x2="3143" y2="71125"/>
                        <a14:foregroundMark x1="46000" y1="67781" x2="45714" y2="37994"/>
                        <a14:foregroundMark x1="48143" y1="66869" x2="48000" y2="51064"/>
                        <a14:foregroundMark x1="55000" y1="63830" x2="57000" y2="30091"/>
                        <a14:foregroundMark x1="69143" y1="98480" x2="68714" y2="70213"/>
                        <a14:foregroundMark x1="77714" y1="84195" x2="77286" y2="58055"/>
                        <a14:foregroundMark x1="74857" y1="70821" x2="74714" y2="67477"/>
                        <a14:foregroundMark x1="83857" y1="60790" x2="83429" y2="35866"/>
                        <a14:foregroundMark x1="89429" y1="82675" x2="88714" y2="61702"/>
                        <a14:foregroundMark x1="93571" y1="53191" x2="91714" y2="28267"/>
                        <a14:foregroundMark x1="98000" y1="39818" x2="97429" y2="17933"/>
                        <a14:foregroundMark x1="92286" y1="20973" x2="92143" y2="8207"/>
                        <a14:foregroundMark x1="97000" y1="8207" x2="97714" y2="3951"/>
                        <a14:foregroundMark x1="98857" y1="96960" x2="98429" y2="80243"/>
                        <a14:foregroundMark x1="90571" y1="96353" x2="91143" y2="98176"/>
                        <a14:foregroundMark x1="78714" y1="92705" x2="78714" y2="99696"/>
                        <a14:foregroundMark x1="10000" y1="21884" x2="9714" y2="15198"/>
                        <a14:foregroundMark x1="6571" y1="58055" x2="6571" y2="53495"/>
                        <a14:foregroundMark x1="1857" y1="97264" x2="2429" y2="89970"/>
                        <a14:foregroundMark x1="5143" y1="86626" x2="4429" y2="81459"/>
                        <a14:foregroundMark x1="30571" y1="18845" x2="32714" y2="1520"/>
                        <a14:foregroundMark x1="32571" y1="18237" x2="32857" y2="8207"/>
                        <a14:foregroundMark x1="33857" y1="3951" x2="34286" y2="2432"/>
                        <a14:foregroundMark x1="46286" y1="9726" x2="46429" y2="3951"/>
                        <a14:foregroundMark x1="44571" y1="10334" x2="44429" y2="3647"/>
                        <a14:foregroundMark x1="17143" y1="31003" x2="17714" y2="24620"/>
                        <a14:foregroundMark x1="46571" y1="30699" x2="47286" y2="27356"/>
                        <a14:foregroundMark x1="12286" y1="9726" x2="12571" y2="6687"/>
                        <a14:foregroundMark x1="60429" y1="96960" x2="60857" y2="98784"/>
                        <a14:foregroundMark x1="52714" y1="98176" x2="53143" y2="98176"/>
                        <a14:foregroundMark x1="98143" y1="74772" x2="97857" y2="73556"/>
                        <a14:foregroundMark x1="29429" y1="4863" x2="29571" y2="2736"/>
                        <a14:foregroundMark x1="24714" y1="1520" x2="23571" y2="1520"/>
                        <a14:backgroundMark x1="18286" y1="58663" x2="28000" y2="74468"/>
                        <a14:backgroundMark x1="62143" y1="6991" x2="68571" y2="29179"/>
                        <a14:backgroundMark x1="89000" y1="47112" x2="88714" y2="54407"/>
                        <a14:backgroundMark x1="97143" y1="53495" x2="93714" y2="84498"/>
                        <a14:backgroundMark x1="95286" y1="7903" x2="94857" y2="15805"/>
                        <a14:backgroundMark x1="99286" y1="14590" x2="99429" y2="16717"/>
                        <a14:backgroundMark x1="56429" y1="64438" x2="56429" y2="62006"/>
                        <a14:backgroundMark x1="56429" y1="59878" x2="56429" y2="58055"/>
                        <a14:backgroundMark x1="56714" y1="56839" x2="56286" y2="56535"/>
                        <a14:backgroundMark x1="68286" y1="52888" x2="68286" y2="52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895" y="4446904"/>
            <a:ext cx="3425608" cy="161003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055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Obligaciones del encargado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972457" y="1302658"/>
          <a:ext cx="10123714" cy="494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454" y1="12460" x2="32836" y2="12460"/>
                        <a14:foregroundMark x1="26226" y1="11182" x2="30064" y2="10863"/>
                        <a14:foregroundMark x1="26439" y1="10224" x2="29424" y2="10224"/>
                        <a14:foregroundMark x1="29638" y1="10224" x2="30490" y2="10224"/>
                        <a14:backgroundMark x1="39232" y1="67732" x2="54584" y2="70607"/>
                        <a14:backgroundMark x1="41151" y1="83387" x2="50959" y2="81470"/>
                        <a14:backgroundMark x1="37953" y1="82748" x2="40085" y2="824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3" y="1302658"/>
            <a:ext cx="285927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Formalización de la relación responsable – encargado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60236468"/>
              </p:ext>
            </p:extLst>
          </p:nvPr>
        </p:nvGraphicFramePr>
        <p:xfrm>
          <a:off x="420523" y="1015554"/>
          <a:ext cx="11496173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53" r="100000">
                        <a14:foregroundMark x1="30917" y1="58101" x2="32836" y2="72067"/>
                        <a14:foregroundMark x1="65885" y1="49441" x2="64179" y2="67039"/>
                        <a14:foregroundMark x1="17058" y1="68994" x2="11087" y2="37989"/>
                        <a14:foregroundMark x1="37527" y1="85475" x2="65032" y2="87151"/>
                        <a14:foregroundMark x1="53092" y1="82402" x2="69723" y2="87151"/>
                        <a14:foregroundMark x1="29638" y1="87430" x2="40725" y2="85475"/>
                        <a14:foregroundMark x1="37740" y1="87430" x2="46908" y2="88547"/>
                        <a14:foregroundMark x1="40725" y1="89385" x2="38806" y2="89665"/>
                        <a14:foregroundMark x1="64606" y1="89665" x2="47761" y2="91061"/>
                        <a14:foregroundMark x1="46695" y1="91620" x2="40938" y2="91620"/>
                        <a14:backgroundMark x1="77399" y1="82682" x2="67591" y2="79050"/>
                        <a14:backgroundMark x1="59488" y1="80168" x2="68870" y2="80726"/>
                        <a14:backgroundMark x1="56077" y1="79888" x2="60768" y2="81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9515" y="1205607"/>
            <a:ext cx="2859272" cy="218255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39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Incumplimiento de las instrucciones del responsable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12373948"/>
              </p:ext>
            </p:extLst>
          </p:nvPr>
        </p:nvGraphicFramePr>
        <p:xfrm>
          <a:off x="281354" y="1012484"/>
          <a:ext cx="11760591" cy="5472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60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Subcontratación de servicios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011382" y="399322"/>
          <a:ext cx="10461729" cy="4365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619432" y="4553799"/>
            <a:ext cx="6966225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 autorización se entenderá como otorgada cuando el contrato o el instrumento jurídico mediante el cual se haya formalizado la relación entre el responsable y el encargado, prevea que el encargado pueda llevar a cabo a su vez las subcontrataciones de servicios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000" y1="19333" x2="28333" y2="7667"/>
                        <a14:foregroundMark x1="28333" y1="7667" x2="42333" y2="2333"/>
                        <a14:foregroundMark x1="10000" y1="23000" x2="1333" y2="42000"/>
                        <a14:foregroundMark x1="52333" y1="27000" x2="56333" y2="51667"/>
                        <a14:foregroundMark x1="48333" y1="29000" x2="47000" y2="54333"/>
                        <a14:foregroundMark x1="46333" y1="23667" x2="53667" y2="23000"/>
                        <a14:foregroundMark x1="55667" y1="32333" x2="58333" y2="49000"/>
                        <a14:foregroundMark x1="43667" y1="46000" x2="44000" y2="53333"/>
                        <a14:foregroundMark x1="45333" y1="58333" x2="55333" y2="57667"/>
                        <a14:foregroundMark x1="58667" y1="50000" x2="58000" y2="59333"/>
                        <a14:foregroundMark x1="52333" y1="19667" x2="48333" y2="17667"/>
                        <a14:foregroundMark x1="45333" y1="22667" x2="41667" y2="39667"/>
                        <a14:foregroundMark x1="42667" y1="2000" x2="60667" y2="3333"/>
                        <a14:foregroundMark x1="67000" y1="5333" x2="85333" y2="17000"/>
                        <a14:foregroundMark x1="60667" y1="97000" x2="37000" y2="96333"/>
                        <a14:foregroundMark x1="44333" y1="75000" x2="52667" y2="73000"/>
                        <a14:foregroundMark x1="48667" y1="76667" x2="53000" y2="84000"/>
                        <a14:foregroundMark x1="46333" y1="83000" x2="58333" y2="79000"/>
                        <a14:foregroundMark x1="13333" y1="81333" x2="5000" y2="67667"/>
                        <a14:foregroundMark x1="87000" y1="18667" x2="98000" y2="41333"/>
                        <a14:foregroundMark x1="98667" y1="46667" x2="93000" y2="72667"/>
                        <a14:foregroundMark x1="91667" y1="75333" x2="72000" y2="93667"/>
                        <a14:foregroundMark x1="36667" y1="96000" x2="10333" y2="80000"/>
                        <a14:foregroundMark x1="4667" y1="66333" x2="2333" y2="43333"/>
                        <a14:foregroundMark x1="50333" y1="38333" x2="53000" y2="54000"/>
                        <a14:foregroundMark x1="56333" y1="59333" x2="44333" y2="63667"/>
                        <a14:foregroundMark x1="41333" y1="40667" x2="41667" y2="5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87" y="4553799"/>
            <a:ext cx="2199788" cy="214526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236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Cómputo en la nube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92632877"/>
              </p:ext>
            </p:extLst>
          </p:nvPr>
        </p:nvGraphicFramePr>
        <p:xfrm>
          <a:off x="1118621" y="943897"/>
          <a:ext cx="10458862" cy="2932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4206" y1="75000" x2="46032" y2="73000"/>
                        <a14:backgroundMark x1="36111" y1="68000" x2="48016" y2="67500"/>
                        <a14:backgroundMark x1="48810" y1="72500" x2="49206" y2="78500"/>
                        <a14:backgroundMark x1="74603" y1="75500" x2="74206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77" y="3468399"/>
            <a:ext cx="3982064" cy="31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1" y="3539916"/>
            <a:ext cx="12192000" cy="646331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Comunicaciones de datos personales</a:t>
            </a:r>
          </a:p>
        </p:txBody>
      </p:sp>
    </p:spTree>
    <p:extLst>
      <p:ext uri="{BB962C8B-B14F-4D97-AF65-F5344CB8AC3E}">
        <p14:creationId xmlns:p14="http://schemas.microsoft.com/office/powerpoint/2010/main" val="2602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928257"/>
            <a:ext cx="12192000" cy="1053807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Introducción: Alcance de la Ley General de Protección de Datos Personales en Posesión de Sujetos Obligados</a:t>
            </a:r>
          </a:p>
        </p:txBody>
      </p:sp>
    </p:spTree>
    <p:extLst>
      <p:ext uri="{BB962C8B-B14F-4D97-AF65-F5344CB8AC3E}">
        <p14:creationId xmlns:p14="http://schemas.microsoft.com/office/powerpoint/2010/main" val="20171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Terminología de las comunicaciones de datos personales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282256"/>
              </p:ext>
            </p:extLst>
          </p:nvPr>
        </p:nvGraphicFramePr>
        <p:xfrm>
          <a:off x="106680" y="990600"/>
          <a:ext cx="11902440" cy="565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58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Transferencias de datos personales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0" y="1139848"/>
          <a:ext cx="11946193" cy="557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568" l="500" r="100000">
                        <a14:foregroundMark x1="52333" y1="5263" x2="74167" y2="16620"/>
                        <a14:foregroundMark x1="75333" y1="17452" x2="76667" y2="2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5132" y="943382"/>
            <a:ext cx="3758662" cy="169657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414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Regla general para la realización de las transferencias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10358185"/>
              </p:ext>
            </p:extLst>
          </p:nvPr>
        </p:nvGraphicFramePr>
        <p:xfrm>
          <a:off x="348013" y="958645"/>
          <a:ext cx="11530940" cy="544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93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Formalización de las transferencias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51442818"/>
              </p:ext>
            </p:extLst>
          </p:nvPr>
        </p:nvGraphicFramePr>
        <p:xfrm>
          <a:off x="162231" y="914401"/>
          <a:ext cx="11857703" cy="3642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092" y1="28514" x2="31206" y2="54217"/>
                        <a14:foregroundMark x1="53546" y1="14056" x2="93262" y2="51406"/>
                        <a14:foregroundMark x1="50000" y1="11245" x2="3901" y2="24096"/>
                        <a14:foregroundMark x1="3191" y1="22892" x2="45745" y2="8032"/>
                        <a14:foregroundMark x1="9929" y1="60241" x2="13121" y2="59036"/>
                        <a14:foregroundMark x1="61348" y1="79518" x2="70567" y2="82329"/>
                        <a14:foregroundMark x1="71277" y1="83133" x2="71986" y2="83133"/>
                        <a14:foregroundMark x1="73050" y1="83534" x2="73050" y2="83534"/>
                        <a14:foregroundMark x1="98227" y1="52209" x2="97518" y2="51807"/>
                        <a14:foregroundMark x1="1418" y1="20884" x2="3901" y2="29719"/>
                        <a14:foregroundMark x1="1773" y1="20482" x2="45745" y2="6827"/>
                        <a14:foregroundMark x1="52837" y1="13253" x2="46454" y2="6426"/>
                        <a14:foregroundMark x1="46454" y1="6426" x2="46454" y2="6426"/>
                        <a14:backgroundMark x1="2837" y1="32932" x2="709" y2="28112"/>
                        <a14:backgroundMark x1="1064" y1="26908" x2="709" y2="24900"/>
                        <a14:backgroundMark x1="355" y1="24096" x2="355" y2="24096"/>
                        <a14:backgroundMark x1="2128" y1="14859" x2="36879" y2="5221"/>
                        <a14:backgroundMark x1="1064" y1="19277" x2="6383" y2="17269"/>
                        <a14:backgroundMark x1="709" y1="19679" x2="0" y2="20080"/>
                        <a14:backgroundMark x1="98936" y1="48193" x2="99291" y2="49398"/>
                        <a14:backgroundMark x1="98582" y1="53815" x2="99645" y2="53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9750" y="3703228"/>
            <a:ext cx="3449127" cy="30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Excepciones a la formalización de las transferencias </a:t>
            </a:r>
          </a:p>
        </p:txBody>
      </p:sp>
      <p:graphicFrame>
        <p:nvGraphicFramePr>
          <p:cNvPr id="11" name="Diagrama 10"/>
          <p:cNvGraphicFramePr/>
          <p:nvPr>
            <p:extLst/>
          </p:nvPr>
        </p:nvGraphicFramePr>
        <p:xfrm>
          <a:off x="191069" y="862059"/>
          <a:ext cx="11859417" cy="5726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3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Transferencias nacionales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318596474"/>
              </p:ext>
            </p:extLst>
          </p:nvPr>
        </p:nvGraphicFramePr>
        <p:xfrm>
          <a:off x="285008" y="973777"/>
          <a:ext cx="11685319" cy="5688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3" y="550531"/>
            <a:ext cx="4219698" cy="44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Transferencias internacionales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614261627"/>
              </p:ext>
            </p:extLst>
          </p:nvPr>
        </p:nvGraphicFramePr>
        <p:xfrm>
          <a:off x="275771" y="928913"/>
          <a:ext cx="11742057" cy="370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87" l="370" r="100000">
                        <a14:foregroundMark x1="29734" y1="57420" x2="42899" y2="32862"/>
                        <a14:foregroundMark x1="17825" y1="46113" x2="36760" y2="28975"/>
                        <a14:foregroundMark x1="54882" y1="11661" x2="53994" y2="9187"/>
                        <a14:foregroundMark x1="61021" y1="30919" x2="58728" y2="30919"/>
                        <a14:foregroundMark x1="58950" y1="33392" x2="75000" y2="54417"/>
                        <a14:foregroundMark x1="65163" y1="28445" x2="84024" y2="48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51" y="4766509"/>
            <a:ext cx="4456495" cy="186615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97644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Excepciones al consentimiento para la realización de transferencias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226039726"/>
              </p:ext>
            </p:extLst>
          </p:nvPr>
        </p:nvGraphicFramePr>
        <p:xfrm>
          <a:off x="134588" y="748146"/>
          <a:ext cx="11827822" cy="572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echa doblada hacia arriba 2"/>
          <p:cNvSpPr/>
          <p:nvPr/>
        </p:nvSpPr>
        <p:spPr>
          <a:xfrm rot="5400000">
            <a:off x="5010628" y="5573688"/>
            <a:ext cx="388835" cy="101287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809956" y="5839787"/>
            <a:ext cx="4614203" cy="70788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 son las mismas excepciones generales al consentimiento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59" y="5816035"/>
            <a:ext cx="1111347" cy="70788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4559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Remisiones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33886879"/>
              </p:ext>
            </p:extLst>
          </p:nvPr>
        </p:nvGraphicFramePr>
        <p:xfrm>
          <a:off x="1284513" y="1872341"/>
          <a:ext cx="9405257" cy="4016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7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13" cy="7986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251967"/>
            <a:ext cx="12192000" cy="646331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Acciones preventivas </a:t>
            </a:r>
          </a:p>
        </p:txBody>
      </p:sp>
    </p:spTree>
    <p:extLst>
      <p:ext uri="{BB962C8B-B14F-4D97-AF65-F5344CB8AC3E}">
        <p14:creationId xmlns:p14="http://schemas.microsoft.com/office/powerpoint/2010/main" val="18455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/>
              <a:t>Diferencia</a:t>
            </a:r>
            <a:br>
              <a:rPr lang="es-MX" sz="2800" dirty="0"/>
            </a:br>
            <a:r>
              <a:rPr lang="es-MX" sz="2800" dirty="0"/>
              <a:t>Acceso a la información pública- Protección de datos personales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32116563"/>
              </p:ext>
            </p:extLst>
          </p:nvPr>
        </p:nvGraphicFramePr>
        <p:xfrm>
          <a:off x="-1" y="954157"/>
          <a:ext cx="12191999" cy="565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57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817418"/>
          </a:xfrm>
        </p:spPr>
        <p:txBody>
          <a:bodyPr/>
          <a:lstStyle/>
          <a:p>
            <a:r>
              <a:rPr lang="es-MX" dirty="0"/>
              <a:t>Tipos de acciones preventivas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18823256"/>
              </p:ext>
            </p:extLst>
          </p:nvPr>
        </p:nvGraphicFramePr>
        <p:xfrm>
          <a:off x="0" y="817419"/>
          <a:ext cx="12191999" cy="6040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11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Implementación de los esquemas de mejores prácticas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38546" y="969818"/>
          <a:ext cx="11672454" cy="561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Resultado de imagen de mejores práctica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1591683"/>
            <a:ext cx="3746500" cy="264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1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Objeto de los esquemas de mejores prácticas </a:t>
            </a:r>
          </a:p>
        </p:txBody>
      </p:sp>
      <p:graphicFrame>
        <p:nvGraphicFramePr>
          <p:cNvPr id="28" name="Diagrama 27"/>
          <p:cNvGraphicFramePr/>
          <p:nvPr>
            <p:extLst/>
          </p:nvPr>
        </p:nvGraphicFramePr>
        <p:xfrm>
          <a:off x="568035" y="1094511"/>
          <a:ext cx="1140229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1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1" y="3329240"/>
            <a:ext cx="12192000" cy="646331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Evaluación de impacto a la protección de datos personales </a:t>
            </a:r>
          </a:p>
        </p:txBody>
      </p:sp>
    </p:spTree>
    <p:extLst>
      <p:ext uri="{BB962C8B-B14F-4D97-AF65-F5344CB8AC3E}">
        <p14:creationId xmlns:p14="http://schemas.microsoft.com/office/powerpoint/2010/main" val="18797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112" y="0"/>
            <a:ext cx="10984887" cy="798645"/>
          </a:xfrm>
        </p:spPr>
        <p:txBody>
          <a:bodyPr/>
          <a:lstStyle/>
          <a:p>
            <a:r>
              <a:rPr lang="es-MX" sz="2800"/>
              <a:t>Funcionalidad de las evaluaciones de impacto</a:t>
            </a:r>
            <a:endParaRPr lang="es-MX" sz="28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68381148"/>
              </p:ext>
            </p:extLst>
          </p:nvPr>
        </p:nvGraphicFramePr>
        <p:xfrm>
          <a:off x="152400" y="1066030"/>
          <a:ext cx="11843982" cy="300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Resultado de imagen de evaluacione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26" y="3670935"/>
            <a:ext cx="5612130" cy="2842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971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256634"/>
              </p:ext>
            </p:extLst>
          </p:nvPr>
        </p:nvGraphicFramePr>
        <p:xfrm>
          <a:off x="196568" y="782644"/>
          <a:ext cx="11756571" cy="4802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4" name="Conector recto 13"/>
          <p:cNvCxnSpPr/>
          <p:nvPr/>
        </p:nvCxnSpPr>
        <p:spPr>
          <a:xfrm flipH="1" flipV="1">
            <a:off x="8084898" y="1868860"/>
            <a:ext cx="339073" cy="1736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113" y="-16001"/>
            <a:ext cx="10984887" cy="798645"/>
          </a:xfrm>
        </p:spPr>
        <p:txBody>
          <a:bodyPr/>
          <a:lstStyle/>
          <a:p>
            <a:r>
              <a:rPr lang="es-MX" sz="2800" dirty="0"/>
              <a:t>Causas para presentar una evaluación de impacto</a:t>
            </a:r>
          </a:p>
        </p:txBody>
      </p:sp>
      <p:cxnSp>
        <p:nvCxnSpPr>
          <p:cNvPr id="12" name="Conector recto 11"/>
          <p:cNvCxnSpPr/>
          <p:nvPr/>
        </p:nvCxnSpPr>
        <p:spPr>
          <a:xfrm flipV="1">
            <a:off x="8398760" y="1868007"/>
            <a:ext cx="0" cy="216117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 flipV="1">
            <a:off x="8059688" y="3109333"/>
            <a:ext cx="339072" cy="2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6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Recomendaciones no vinculantes 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951254"/>
              </p:ext>
            </p:extLst>
          </p:nvPr>
        </p:nvGraphicFramePr>
        <p:xfrm>
          <a:off x="280220" y="988143"/>
          <a:ext cx="11606980" cy="565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35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Contenido de la evaluación de impacto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391682"/>
          <a:ext cx="10515600" cy="289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8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Excepciones para presentar la evaluación de impacto </a:t>
            </a:r>
          </a:p>
        </p:txBody>
      </p:sp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997527"/>
          <a:ext cx="11776364" cy="5583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99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03768" y="0"/>
            <a:ext cx="10988232" cy="794657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prstClr val="white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Oficial de Protección de Datos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92674641"/>
              </p:ext>
            </p:extLst>
          </p:nvPr>
        </p:nvGraphicFramePr>
        <p:xfrm>
          <a:off x="381000" y="815962"/>
          <a:ext cx="11506199" cy="409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 descr="Resultado de imagen de apoyo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44" y="4043192"/>
            <a:ext cx="3293110" cy="247015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1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/>
              <a:t>Diferencia</a:t>
            </a:r>
            <a:br>
              <a:rPr lang="es-MX" sz="2800" dirty="0"/>
            </a:br>
            <a:r>
              <a:rPr lang="es-MX" sz="2800" dirty="0"/>
              <a:t>Acceso a la información pública- Protección de datos personales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068874"/>
              </p:ext>
            </p:extLst>
          </p:nvPr>
        </p:nvGraphicFramePr>
        <p:xfrm>
          <a:off x="-1" y="798645"/>
          <a:ext cx="12191999" cy="605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796058"/>
            <a:ext cx="12192001" cy="1348239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es-MX" sz="3600" b="1" dirty="0"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Mecanismos para el ejercicio de los derechos ARCO y sus medios de impugnación</a:t>
            </a:r>
          </a:p>
        </p:txBody>
      </p:sp>
    </p:spTree>
    <p:extLst>
      <p:ext uri="{BB962C8B-B14F-4D97-AF65-F5344CB8AC3E}">
        <p14:creationId xmlns:p14="http://schemas.microsoft.com/office/powerpoint/2010/main" val="25690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Derechos ARCO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157502"/>
              </p:ext>
            </p:extLst>
          </p:nvPr>
        </p:nvGraphicFramePr>
        <p:xfrm>
          <a:off x="351691" y="1026941"/>
          <a:ext cx="11394832" cy="551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3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Derechos ARCO</a:t>
            </a:r>
            <a:br>
              <a:rPr lang="es-MX" sz="3200" dirty="0"/>
            </a:br>
            <a:r>
              <a:rPr lang="es-MX" sz="3200" dirty="0"/>
              <a:t>Acceso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66696848"/>
              </p:ext>
            </p:extLst>
          </p:nvPr>
        </p:nvGraphicFramePr>
        <p:xfrm>
          <a:off x="239151" y="1052874"/>
          <a:ext cx="11676184" cy="4578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8960" y1="91749" x2="61139" y2="92739"/>
                        <a14:backgroundMark x1="9158" y1="52805" x2="18317" y2="66667"/>
                        <a14:backgroundMark x1="6188" y1="38944" x2="13119" y2="46535"/>
                        <a14:backgroundMark x1="33168" y1="87129" x2="48762" y2="83498"/>
                        <a14:backgroundMark x1="46287" y1="78878" x2="53465" y2="81848"/>
                        <a14:backgroundMark x1="51485" y1="76568" x2="56436" y2="84158"/>
                        <a14:backgroundMark x1="59158" y1="84158" x2="57921" y2="79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710" y="4683531"/>
            <a:ext cx="3013406" cy="189602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862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113" y="0"/>
            <a:ext cx="10984887" cy="798645"/>
          </a:xfrm>
        </p:spPr>
        <p:txBody>
          <a:bodyPr/>
          <a:lstStyle/>
          <a:p>
            <a:r>
              <a:rPr lang="es-MX" sz="3200" dirty="0"/>
              <a:t>Derechos ARCO</a:t>
            </a:r>
            <a:br>
              <a:rPr lang="es-MX" sz="3200" dirty="0"/>
            </a:br>
            <a:r>
              <a:rPr lang="es-MX" sz="3200" dirty="0"/>
              <a:t>Rectificación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407963" y="885371"/>
          <a:ext cx="10655551" cy="546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497" y="4759041"/>
            <a:ext cx="5106573" cy="150108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505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Derechos ARCO</a:t>
            </a:r>
            <a:br>
              <a:rPr lang="es-MX" sz="3200" dirty="0"/>
            </a:br>
            <a:r>
              <a:rPr lang="es-MX" sz="3200" dirty="0"/>
              <a:t>Cancelación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52400" y="901148"/>
          <a:ext cx="11917680" cy="585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400" y1="30326" x2="79200" y2="23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9196" y="2801882"/>
            <a:ext cx="2567297" cy="204870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980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Etapas derecho de cancelación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9098586"/>
              </p:ext>
            </p:extLst>
          </p:nvPr>
        </p:nvGraphicFramePr>
        <p:xfrm>
          <a:off x="196949" y="1223888"/>
          <a:ext cx="11830928" cy="536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32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Derecho ARCO </a:t>
            </a:r>
            <a:br>
              <a:rPr lang="es-MX" sz="3200" dirty="0"/>
            </a:br>
            <a:r>
              <a:rPr lang="es-MX" sz="3200" dirty="0"/>
              <a:t>Oposición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04260555"/>
              </p:ext>
            </p:extLst>
          </p:nvPr>
        </p:nvGraphicFramePr>
        <p:xfrm>
          <a:off x="98474" y="928468"/>
          <a:ext cx="11985674" cy="582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167" y1="10833" x2="5000" y2="50000"/>
                        <a14:foregroundMark x1="5000" y1="57500" x2="24167" y2="89167"/>
                        <a14:foregroundMark x1="27500" y1="93333" x2="79167" y2="90000"/>
                        <a14:foregroundMark x1="79167" y1="89167" x2="95833" y2="65000"/>
                        <a14:foregroundMark x1="95000" y1="62500" x2="91667" y2="26667"/>
                        <a14:foregroundMark x1="91667" y1="26667" x2="11667" y2="75833"/>
                        <a14:foregroundMark x1="24167" y1="10833" x2="43333" y2="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8588" y="2228768"/>
            <a:ext cx="2278966" cy="183407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4884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Legitimación para el ejercicio de los derechos ARCO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61883104"/>
              </p:ext>
            </p:extLst>
          </p:nvPr>
        </p:nvGraphicFramePr>
        <p:xfrm>
          <a:off x="106680" y="929640"/>
          <a:ext cx="11948160" cy="5821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3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Gratuidad del ejercicio de los derechos ARCO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876007" y="4995295"/>
          <a:ext cx="9957052" cy="1346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85864125"/>
              </p:ext>
            </p:extLst>
          </p:nvPr>
        </p:nvGraphicFramePr>
        <p:xfrm>
          <a:off x="304800" y="957944"/>
          <a:ext cx="11495313" cy="385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87743292"/>
              </p:ext>
            </p:extLst>
          </p:nvPr>
        </p:nvGraphicFramePr>
        <p:xfrm>
          <a:off x="4165603" y="1465943"/>
          <a:ext cx="3831771" cy="2931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0913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Requisitos de la solicitud para el ejercicio de derechos ARCO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149813"/>
              </p:ext>
            </p:extLst>
          </p:nvPr>
        </p:nvGraphicFramePr>
        <p:xfrm>
          <a:off x="1" y="929148"/>
          <a:ext cx="12191998" cy="583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91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8314" y="0"/>
            <a:ext cx="10983685" cy="801857"/>
          </a:xfr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r>
              <a:rPr lang="es-MX" sz="3200" b="1" dirty="0">
                <a:latin typeface="Arial Narrow" panose="020B0606020202030204" pitchFamily="34" charset="0"/>
              </a:rPr>
              <a:t>Antecedentes de la protección de datos personales en México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703005"/>
              </p:ext>
            </p:extLst>
          </p:nvPr>
        </p:nvGraphicFramePr>
        <p:xfrm>
          <a:off x="135074" y="801857"/>
          <a:ext cx="11950909" cy="6056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12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Prevención en la solicitud para el ejercicio de los derechos ARCO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0" y="938152"/>
          <a:ext cx="12053455" cy="5664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605857" y="4654313"/>
            <a:ext cx="5373020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 prevención tendrá el efecto de interrumpir el plazo para resolver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412" y1="16235" x2="54118" y2="67294"/>
                        <a14:foregroundMark x1="42588" y1="13647" x2="63059" y2="58118"/>
                        <a14:foregroundMark x1="47529" y1="17882" x2="60706" y2="30353"/>
                        <a14:foregroundMark x1="41647" y1="22588" x2="44941" y2="58118"/>
                        <a14:foregroundMark x1="56000" y1="47059" x2="53882" y2="60941"/>
                        <a14:foregroundMark x1="47765" y1="14118" x2="58824" y2="23059"/>
                        <a14:foregroundMark x1="51765" y1="3059" x2="64941" y2="4706"/>
                        <a14:foregroundMark x1="65176" y1="4706" x2="87529" y2="18588"/>
                        <a14:foregroundMark x1="88235" y1="21176" x2="98353" y2="46118"/>
                        <a14:foregroundMark x1="98118" y1="47059" x2="93647" y2="70824"/>
                        <a14:foregroundMark x1="44235" y1="71059" x2="58588" y2="79765"/>
                        <a14:foregroundMark x1="41882" y1="73176" x2="56471" y2="84000"/>
                        <a14:foregroundMark x1="40706" y1="76000" x2="51059" y2="86353"/>
                        <a14:foregroundMark x1="48471" y1="2588" x2="29882" y2="6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83" y="4628271"/>
            <a:ext cx="2019374" cy="17543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683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Medios para presentar la solicitud de ejercicio de derechos ARCO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21565919"/>
              </p:ext>
            </p:extLst>
          </p:nvPr>
        </p:nvGraphicFramePr>
        <p:xfrm>
          <a:off x="0" y="840657"/>
          <a:ext cx="12191999" cy="588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667" l="2000" r="100000">
                        <a14:foregroundMark x1="24000" y1="12889" x2="26000" y2="67556"/>
                        <a14:foregroundMark x1="24000" y1="75556" x2="16667" y2="84889"/>
                        <a14:foregroundMark x1="23000" y1="10222" x2="26667" y2="11111"/>
                        <a14:foregroundMark x1="31000" y1="44444" x2="38000" y2="43111"/>
                        <a14:foregroundMark x1="30000" y1="36889" x2="36667" y2="37333"/>
                        <a14:foregroundMark x1="38333" y1="57333" x2="50333" y2="45778"/>
                        <a14:foregroundMark x1="44000" y1="59111" x2="50000" y2="53333"/>
                        <a14:foregroundMark x1="67333" y1="18222" x2="76000" y2="26222"/>
                        <a14:foregroundMark x1="70000" y1="14667" x2="74000" y2="15111"/>
                        <a14:foregroundMark x1="83333" y1="81333" x2="84000" y2="86667"/>
                        <a14:foregroundMark x1="86000" y1="84889" x2="86333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9987" y="4212128"/>
            <a:ext cx="3146289" cy="235971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5077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Incompetencia, inexistencia y reconducción 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66738977"/>
              </p:ext>
            </p:extLst>
          </p:nvPr>
        </p:nvGraphicFramePr>
        <p:xfrm>
          <a:off x="283028" y="929148"/>
          <a:ext cx="11615057" cy="552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3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Trámites específicos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23518472"/>
              </p:ext>
            </p:extLst>
          </p:nvPr>
        </p:nvGraphicFramePr>
        <p:xfrm>
          <a:off x="126609" y="942536"/>
          <a:ext cx="11913693" cy="5697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26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Portabilidad de datos personales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74662233"/>
              </p:ext>
            </p:extLst>
          </p:nvPr>
        </p:nvGraphicFramePr>
        <p:xfrm>
          <a:off x="1" y="798646"/>
          <a:ext cx="12191998" cy="59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831" y1="82011" x2="28635" y2="73810"/>
                        <a14:foregroundMark x1="19288" y1="85185" x2="28190" y2="79630"/>
                        <a14:foregroundMark x1="64095" y1="78836" x2="85757" y2="85185"/>
                        <a14:foregroundMark x1="34570" y1="21958" x2="40356" y2="11376"/>
                        <a14:foregroundMark x1="54748" y1="6614" x2="60089" y2="11376"/>
                        <a14:backgroundMark x1="37982" y1="62434" x2="62611" y2="61640"/>
                        <a14:backgroundMark x1="26706" y1="3968" x2="35460" y2="3968"/>
                        <a14:backgroundMark x1="42433" y1="4762" x2="49852" y2="794"/>
                        <a14:backgroundMark x1="44807" y1="12963" x2="44807" y2="8995"/>
                        <a14:backgroundMark x1="59199" y1="4762" x2="57715" y2="4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340" y="1434904"/>
            <a:ext cx="2948386" cy="17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Causales para la negativa al ejercicio de los derechos ARCO 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322050" y="927553"/>
          <a:ext cx="11582399" cy="5704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71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796058"/>
            <a:ext cx="12192001" cy="1016287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es-MX" sz="3600" b="1" dirty="0"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Medios</a:t>
            </a:r>
            <a:r>
              <a:rPr kumimoji="0" lang="es-MX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Impugnación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Medios de impugnación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16906811"/>
              </p:ext>
            </p:extLst>
          </p:nvPr>
        </p:nvGraphicFramePr>
        <p:xfrm>
          <a:off x="2" y="1012875"/>
          <a:ext cx="12191998" cy="554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08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Interposición Recurso de Revisión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49918284"/>
              </p:ext>
            </p:extLst>
          </p:nvPr>
        </p:nvGraphicFramePr>
        <p:xfrm>
          <a:off x="182880" y="914400"/>
          <a:ext cx="12192000" cy="5795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Conector recto 4"/>
          <p:cNvCxnSpPr/>
          <p:nvPr/>
        </p:nvCxnSpPr>
        <p:spPr>
          <a:xfrm flipH="1">
            <a:off x="2827607" y="3348111"/>
            <a:ext cx="14068" cy="68931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7008" y="0"/>
            <a:ext cx="10984992" cy="805543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Etapas del recuso de revisión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84291788"/>
              </p:ext>
            </p:extLst>
          </p:nvPr>
        </p:nvGraphicFramePr>
        <p:xfrm>
          <a:off x="0" y="929151"/>
          <a:ext cx="12078929" cy="210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11574070"/>
              </p:ext>
            </p:extLst>
          </p:nvPr>
        </p:nvGraphicFramePr>
        <p:xfrm>
          <a:off x="0" y="3162231"/>
          <a:ext cx="12192000" cy="3695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66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5697</Words>
  <Application>Microsoft Office PowerPoint</Application>
  <PresentationFormat>Personalizado</PresentationFormat>
  <Paragraphs>884</Paragraphs>
  <Slides>137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137</vt:i4>
      </vt:variant>
    </vt:vector>
  </HeadingPairs>
  <TitlesOfParts>
    <vt:vector size="138" baseType="lpstr">
      <vt:lpstr>3_Tema de Office</vt:lpstr>
      <vt:lpstr>Presentación de PowerPoint</vt:lpstr>
      <vt:lpstr>¿Cómo surge el derecho a la protección de datos personales?</vt:lpstr>
      <vt:lpstr>¿Cómo surge el derecho a la protección de datos personales?</vt:lpstr>
      <vt:lpstr>¿Cómo surge el derecho a la protección de datos personales?</vt:lpstr>
      <vt:lpstr>¿Qué es el derecho a la protección de datos personales?</vt:lpstr>
      <vt:lpstr>Presentación de PowerPoint</vt:lpstr>
      <vt:lpstr>Diferencia Acceso a la información pública- Protección de datos personales</vt:lpstr>
      <vt:lpstr>Diferencia Acceso a la información pública- Protección de datos personales</vt:lpstr>
      <vt:lpstr>Antecedentes de la protección de datos personales en México</vt:lpstr>
      <vt:lpstr>Reforma constitucional en materia de transparencia</vt:lpstr>
      <vt:lpstr>Facultad para legislar en materia de datos personales</vt:lpstr>
      <vt:lpstr>¿Qué implica una Ley General? </vt:lpstr>
      <vt:lpstr>Proceso legislativo de la Ley General de Protección de Datos Personales en Posesión de Sujetos Obligados</vt:lpstr>
      <vt:lpstr>Plazo de armonización </vt:lpstr>
      <vt:lpstr>¿Cómo se encontraba regulado el derecho a la protección de datos personales en el sector público en las Entidades Federativas?</vt:lpstr>
      <vt:lpstr>Reconocimiento de un Organismo autónomo en materia de protección de datos personales</vt:lpstr>
      <vt:lpstr>El derecho a la protección de datos personales en Nayarit</vt:lpstr>
      <vt:lpstr>Presentación de PowerPoint</vt:lpstr>
      <vt:lpstr>Ámbito de aplicación subjetivo</vt:lpstr>
      <vt:lpstr>Ámbito de aplicación objetivo</vt:lpstr>
      <vt:lpstr>Presentación de PowerPoint</vt:lpstr>
      <vt:lpstr>Presentación de PowerPoint</vt:lpstr>
      <vt:lpstr>Presentación de PowerPoint</vt:lpstr>
      <vt:lpstr>Presentación de PowerPoint</vt:lpstr>
      <vt:lpstr>Obligaciones durante la obtención, aprovechamiento y supresión de los datos personales </vt:lpstr>
      <vt:lpstr>Principios y derechos</vt:lpstr>
      <vt:lpstr>Presentación de PowerPoint</vt:lpstr>
      <vt:lpstr>Principio de Licitud </vt:lpstr>
      <vt:lpstr>Principio de Lealtad</vt:lpstr>
      <vt:lpstr>Presentación de PowerPoint</vt:lpstr>
      <vt:lpstr>Principio de Información</vt:lpstr>
      <vt:lpstr>Principio de Información</vt:lpstr>
      <vt:lpstr>Principio de Información</vt:lpstr>
      <vt:lpstr> Contenido Aviso de Privacidad </vt:lpstr>
      <vt:lpstr>Presentación de PowerPoint</vt:lpstr>
      <vt:lpstr>Principio de finalidad  </vt:lpstr>
      <vt:lpstr>Finalidades distintas </vt:lpstr>
      <vt:lpstr>Principio de calidad</vt:lpstr>
      <vt:lpstr>Principio de proporcionalidad</vt:lpstr>
      <vt:lpstr>Principio de responsabilidad</vt:lpstr>
      <vt:lpstr>Principio de responsabilidad </vt:lpstr>
      <vt:lpstr>Presentación de PowerPoint</vt:lpstr>
      <vt:lpstr>Deberes</vt:lpstr>
      <vt:lpstr>Deber de seguridad </vt:lpstr>
      <vt:lpstr>¿Qué son las medidas de seguridad? </vt:lpstr>
      <vt:lpstr>Sistema de Gestión </vt:lpstr>
      <vt:lpstr>Sistema de Gestión</vt:lpstr>
      <vt:lpstr>Documento de seguridad</vt:lpstr>
      <vt:lpstr>Notificación de las vulneraciones</vt:lpstr>
      <vt:lpstr>¿Qué se debe notificar al titular?</vt:lpstr>
      <vt:lpstr>Confidencialidad</vt:lpstr>
      <vt:lpstr>Presentación de PowerPoint</vt:lpstr>
      <vt:lpstr>¿Quién es el encargado?</vt:lpstr>
      <vt:lpstr>Obligaciones del encargado</vt:lpstr>
      <vt:lpstr>Formalización de la relación responsable – encargado </vt:lpstr>
      <vt:lpstr>Incumplimiento de las instrucciones del responsable</vt:lpstr>
      <vt:lpstr>Subcontratación de servicios</vt:lpstr>
      <vt:lpstr>Cómputo en la nube </vt:lpstr>
      <vt:lpstr>Presentación de PowerPoint</vt:lpstr>
      <vt:lpstr>Terminología de las comunicaciones de datos personales</vt:lpstr>
      <vt:lpstr>Transferencias de datos personales</vt:lpstr>
      <vt:lpstr>Regla general para la realización de las transferencias</vt:lpstr>
      <vt:lpstr>Formalización de las transferencias</vt:lpstr>
      <vt:lpstr>Excepciones a la formalización de las transferencias </vt:lpstr>
      <vt:lpstr>Transferencias nacionales </vt:lpstr>
      <vt:lpstr>Transferencias internacionales</vt:lpstr>
      <vt:lpstr>Excepciones al consentimiento para la realización de transferencias </vt:lpstr>
      <vt:lpstr>Remisiones </vt:lpstr>
      <vt:lpstr>Presentación de PowerPoint</vt:lpstr>
      <vt:lpstr>Tipos de acciones preventivas</vt:lpstr>
      <vt:lpstr>Implementación de los esquemas de mejores prácticas </vt:lpstr>
      <vt:lpstr>Objeto de los esquemas de mejores prácticas </vt:lpstr>
      <vt:lpstr>Presentación de PowerPoint</vt:lpstr>
      <vt:lpstr>Funcionalidad de las evaluaciones de impacto</vt:lpstr>
      <vt:lpstr>Causas para presentar una evaluación de impacto</vt:lpstr>
      <vt:lpstr>Recomendaciones no vinculantes  </vt:lpstr>
      <vt:lpstr>Contenido de la evaluación de impacto </vt:lpstr>
      <vt:lpstr>Excepciones para presentar la evaluación de impacto </vt:lpstr>
      <vt:lpstr>Presentación de PowerPoint</vt:lpstr>
      <vt:lpstr>Presentación de PowerPoint</vt:lpstr>
      <vt:lpstr>Derechos ARCO</vt:lpstr>
      <vt:lpstr>Derechos ARCO Acceso</vt:lpstr>
      <vt:lpstr>Derechos ARCO Rectificación</vt:lpstr>
      <vt:lpstr>Derechos ARCO Cancelación</vt:lpstr>
      <vt:lpstr>Etapas derecho de cancelación</vt:lpstr>
      <vt:lpstr>Derecho ARCO  Oposición </vt:lpstr>
      <vt:lpstr>Legitimación para el ejercicio de los derechos ARCO </vt:lpstr>
      <vt:lpstr>Gratuidad del ejercicio de los derechos ARCO</vt:lpstr>
      <vt:lpstr>Requisitos de la solicitud para el ejercicio de derechos ARCO</vt:lpstr>
      <vt:lpstr>Prevención en la solicitud para el ejercicio de los derechos ARCO</vt:lpstr>
      <vt:lpstr>Medios para presentar la solicitud de ejercicio de derechos ARCO</vt:lpstr>
      <vt:lpstr>Incompetencia, inexistencia y reconducción </vt:lpstr>
      <vt:lpstr>Trámites específicos </vt:lpstr>
      <vt:lpstr>Portabilidad de datos personales</vt:lpstr>
      <vt:lpstr>Causales para la negativa al ejercicio de los derechos ARCO </vt:lpstr>
      <vt:lpstr>Presentación de PowerPoint</vt:lpstr>
      <vt:lpstr>Medios de impugnación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Arellano Torres</dc:creator>
  <cp:lastModifiedBy>Compuedicion</cp:lastModifiedBy>
  <cp:revision>147</cp:revision>
  <dcterms:created xsi:type="dcterms:W3CDTF">2017-10-30T17:08:46Z</dcterms:created>
  <dcterms:modified xsi:type="dcterms:W3CDTF">2080-01-06T11:13:58Z</dcterms:modified>
</cp:coreProperties>
</file>